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524" r:id="rId3"/>
    <p:sldId id="525" r:id="rId4"/>
    <p:sldId id="491" r:id="rId5"/>
    <p:sldId id="517" r:id="rId6"/>
    <p:sldId id="526" r:id="rId7"/>
    <p:sldId id="515" r:id="rId8"/>
    <p:sldId id="511" r:id="rId9"/>
    <p:sldId id="518" r:id="rId10"/>
    <p:sldId id="531" r:id="rId11"/>
    <p:sldId id="520" r:id="rId12"/>
    <p:sldId id="528" r:id="rId13"/>
    <p:sldId id="529" r:id="rId14"/>
    <p:sldId id="532" r:id="rId15"/>
    <p:sldId id="534" r:id="rId16"/>
    <p:sldId id="522" r:id="rId17"/>
    <p:sldId id="523" r:id="rId18"/>
    <p:sldId id="535" r:id="rId19"/>
  </p:sldIdLst>
  <p:sldSz cx="9144000" cy="5143500" type="screen16x9"/>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5E62"/>
    <a:srgbClr val="C0C0C0"/>
    <a:srgbClr val="FD310F"/>
    <a:srgbClr val="F8F8F8"/>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9" autoAdjust="0"/>
    <p:restoredTop sz="76418" autoAdjust="0"/>
  </p:normalViewPr>
  <p:slideViewPr>
    <p:cSldViewPr>
      <p:cViewPr>
        <p:scale>
          <a:sx n="100" d="100"/>
          <a:sy n="100" d="100"/>
        </p:scale>
        <p:origin x="-1944" y="-6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983"/>
          </a:xfrm>
          <a:prstGeom prst="rect">
            <a:avLst/>
          </a:prstGeom>
        </p:spPr>
        <p:txBody>
          <a:bodyPr vert="horz" lIns="94109" tIns="47055" rIns="94109" bIns="4705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08100" y="0"/>
            <a:ext cx="3067374" cy="469983"/>
          </a:xfrm>
          <a:prstGeom prst="rect">
            <a:avLst/>
          </a:prstGeom>
        </p:spPr>
        <p:txBody>
          <a:bodyPr vert="horz" lIns="94109" tIns="47055" rIns="94109" bIns="47055" rtlCol="0"/>
          <a:lstStyle>
            <a:lvl1pPr algn="r" fontAlgn="auto">
              <a:spcBef>
                <a:spcPts val="0"/>
              </a:spcBef>
              <a:spcAft>
                <a:spcPts val="0"/>
              </a:spcAft>
              <a:defRPr sz="1200">
                <a:latin typeface="+mn-lt"/>
              </a:defRPr>
            </a:lvl1pPr>
          </a:lstStyle>
          <a:p>
            <a:pPr>
              <a:defRPr/>
            </a:pPr>
            <a:fld id="{80B1D9A5-22C4-47CE-B34C-A2F027BC2A92}" type="datetimeFigureOut">
              <a:rPr lang="en-US"/>
              <a:pPr>
                <a:defRPr/>
              </a:pPr>
              <a:t>3/21/2014</a:t>
            </a:fld>
            <a:endParaRPr lang="en-US"/>
          </a:p>
        </p:txBody>
      </p:sp>
      <p:sp>
        <p:nvSpPr>
          <p:cNvPr id="4" name="Footer Placeholder 3"/>
          <p:cNvSpPr>
            <a:spLocks noGrp="1"/>
          </p:cNvSpPr>
          <p:nvPr>
            <p:ph type="ftr" sz="quarter" idx="2"/>
          </p:nvPr>
        </p:nvSpPr>
        <p:spPr>
          <a:xfrm>
            <a:off x="0" y="8921651"/>
            <a:ext cx="3067374" cy="469983"/>
          </a:xfrm>
          <a:prstGeom prst="rect">
            <a:avLst/>
          </a:prstGeom>
        </p:spPr>
        <p:txBody>
          <a:bodyPr vert="horz" lIns="94109" tIns="47055" rIns="94109" bIns="4705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08100" y="8921651"/>
            <a:ext cx="3067374" cy="469983"/>
          </a:xfrm>
          <a:prstGeom prst="rect">
            <a:avLst/>
          </a:prstGeom>
        </p:spPr>
        <p:txBody>
          <a:bodyPr vert="horz" lIns="94109" tIns="47055" rIns="94109" bIns="47055" rtlCol="0" anchor="b"/>
          <a:lstStyle>
            <a:lvl1pPr algn="r" fontAlgn="auto">
              <a:spcBef>
                <a:spcPts val="0"/>
              </a:spcBef>
              <a:spcAft>
                <a:spcPts val="0"/>
              </a:spcAft>
              <a:defRPr sz="1200">
                <a:latin typeface="+mn-lt"/>
              </a:defRPr>
            </a:lvl1pPr>
          </a:lstStyle>
          <a:p>
            <a:pPr>
              <a:defRPr/>
            </a:pPr>
            <a:fld id="{9073BFA7-22F5-4649-9A85-BCD8391F4F6A}" type="slidenum">
              <a:rPr lang="en-US"/>
              <a:pPr>
                <a:defRPr/>
              </a:pPr>
              <a:t>‹#›</a:t>
            </a:fld>
            <a:endParaRPr lang="en-US"/>
          </a:p>
        </p:txBody>
      </p:sp>
    </p:spTree>
    <p:extLst>
      <p:ext uri="{BB962C8B-B14F-4D97-AF65-F5344CB8AC3E}">
        <p14:creationId xmlns:p14="http://schemas.microsoft.com/office/powerpoint/2010/main" val="245415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983"/>
          </a:xfrm>
          <a:prstGeom prst="rect">
            <a:avLst/>
          </a:prstGeom>
        </p:spPr>
        <p:txBody>
          <a:bodyPr vert="horz" lIns="94109" tIns="47055" rIns="94109" bIns="4705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100" y="0"/>
            <a:ext cx="3067374" cy="469983"/>
          </a:xfrm>
          <a:prstGeom prst="rect">
            <a:avLst/>
          </a:prstGeom>
        </p:spPr>
        <p:txBody>
          <a:bodyPr vert="horz" lIns="94109" tIns="47055" rIns="94109" bIns="47055" rtlCol="0"/>
          <a:lstStyle>
            <a:lvl1pPr algn="r" fontAlgn="auto">
              <a:spcBef>
                <a:spcPts val="0"/>
              </a:spcBef>
              <a:spcAft>
                <a:spcPts val="0"/>
              </a:spcAft>
              <a:defRPr sz="1200">
                <a:latin typeface="+mn-lt"/>
              </a:defRPr>
            </a:lvl1pPr>
          </a:lstStyle>
          <a:p>
            <a:pPr>
              <a:defRPr/>
            </a:pPr>
            <a:fld id="{687C4DBA-256A-4A19-AA0A-2755F715E74F}" type="datetimeFigureOut">
              <a:rPr lang="en-US"/>
              <a:pPr>
                <a:defRPr/>
              </a:pPr>
              <a:t>3/21/2014</a:t>
            </a:fld>
            <a:endParaRPr lang="en-US"/>
          </a:p>
        </p:txBody>
      </p:sp>
      <p:sp>
        <p:nvSpPr>
          <p:cNvPr id="4" name="Slide Image Placeholder 3"/>
          <p:cNvSpPr>
            <a:spLocks noGrp="1" noRot="1" noChangeAspect="1"/>
          </p:cNvSpPr>
          <p:nvPr>
            <p:ph type="sldImg" idx="2"/>
          </p:nvPr>
        </p:nvSpPr>
        <p:spPr>
          <a:xfrm>
            <a:off x="409575" y="704850"/>
            <a:ext cx="6257925" cy="3521075"/>
          </a:xfrm>
          <a:prstGeom prst="rect">
            <a:avLst/>
          </a:prstGeom>
          <a:noFill/>
          <a:ln w="12700">
            <a:solidFill>
              <a:prstClr val="black"/>
            </a:solidFill>
          </a:ln>
        </p:spPr>
        <p:txBody>
          <a:bodyPr vert="horz" lIns="94109" tIns="47055" rIns="94109" bIns="47055" rtlCol="0" anchor="ctr"/>
          <a:lstStyle/>
          <a:p>
            <a:pPr lvl="0"/>
            <a:endParaRPr lang="en-US" noProof="0"/>
          </a:p>
        </p:txBody>
      </p:sp>
      <p:sp>
        <p:nvSpPr>
          <p:cNvPr id="5" name="Notes Placeholder 4"/>
          <p:cNvSpPr>
            <a:spLocks noGrp="1"/>
          </p:cNvSpPr>
          <p:nvPr>
            <p:ph type="body" sz="quarter" idx="3"/>
          </p:nvPr>
        </p:nvSpPr>
        <p:spPr>
          <a:xfrm>
            <a:off x="708349" y="4462430"/>
            <a:ext cx="5660378" cy="4226637"/>
          </a:xfrm>
          <a:prstGeom prst="rect">
            <a:avLst/>
          </a:prstGeom>
        </p:spPr>
        <p:txBody>
          <a:bodyPr vert="horz" lIns="94109" tIns="47055" rIns="94109" bIns="470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21651"/>
            <a:ext cx="3067374" cy="469983"/>
          </a:xfrm>
          <a:prstGeom prst="rect">
            <a:avLst/>
          </a:prstGeom>
        </p:spPr>
        <p:txBody>
          <a:bodyPr vert="horz" lIns="94109" tIns="47055" rIns="94109" bIns="4705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100" y="8921651"/>
            <a:ext cx="3067374" cy="469983"/>
          </a:xfrm>
          <a:prstGeom prst="rect">
            <a:avLst/>
          </a:prstGeom>
        </p:spPr>
        <p:txBody>
          <a:bodyPr vert="horz" lIns="94109" tIns="47055" rIns="94109" bIns="47055" rtlCol="0" anchor="b"/>
          <a:lstStyle>
            <a:lvl1pPr algn="r" fontAlgn="auto">
              <a:spcBef>
                <a:spcPts val="0"/>
              </a:spcBef>
              <a:spcAft>
                <a:spcPts val="0"/>
              </a:spcAft>
              <a:defRPr sz="1200">
                <a:latin typeface="+mn-lt"/>
              </a:defRPr>
            </a:lvl1pPr>
          </a:lstStyle>
          <a:p>
            <a:pPr>
              <a:defRPr/>
            </a:pPr>
            <a:fld id="{8093FA92-96E5-409E-A1FB-575E20977D91}" type="slidenum">
              <a:rPr lang="en-US"/>
              <a:pPr>
                <a:defRPr/>
              </a:pPr>
              <a:t>‹#›</a:t>
            </a:fld>
            <a:endParaRPr lang="en-US"/>
          </a:p>
        </p:txBody>
      </p:sp>
    </p:spTree>
    <p:extLst>
      <p:ext uri="{BB962C8B-B14F-4D97-AF65-F5344CB8AC3E}">
        <p14:creationId xmlns:p14="http://schemas.microsoft.com/office/powerpoint/2010/main" val="3309479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03.ibm.com/financing/partner/tools/amt.html" TargetMode="External"/><Relationship Id="rId3" Type="http://schemas.openxmlformats.org/officeDocument/2006/relationships/hyperlink" Target="https://www.dandh.com/pdfs/AssignmentOfProceeds.pdf" TargetMode="External"/><Relationship Id="rId7" Type="http://schemas.openxmlformats.org/officeDocument/2006/relationships/hyperlink" Target="https://www.elbtools.com/secure/calc.php?elbt=12342743636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lbtools.com/secure/apply.php?elbt=123427436360" TargetMode="External"/><Relationship Id="rId5" Type="http://schemas.openxmlformats.org/officeDocument/2006/relationships/hyperlink" Target="http://www.marlinleasing.com/" TargetMode="External"/><Relationship Id="rId10" Type="http://schemas.openxmlformats.org/officeDocument/2006/relationships/hyperlink" Target="http://www.castlepinescapital.com/english/index.html" TargetMode="External"/><Relationship Id="rId4" Type="http://schemas.openxmlformats.org/officeDocument/2006/relationships/hyperlink" Target="http://gecdf.com/techprod" TargetMode="External"/><Relationship Id="rId9" Type="http://schemas.openxmlformats.org/officeDocument/2006/relationships/hyperlink" Target="http://www.delagelanden.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rnewswire.com/news-releases/att-to-provide-100-million-of-free-mobile-access-to-educational-resources-243467151.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prnewswire.com/news-releases/verizon-foundation-expands-investment-in-education-to-spur-greater-use-of-technology-in-improving-students-stem-achievement-243467101.html" TargetMode="External"/><Relationship Id="rId4" Type="http://schemas.openxmlformats.org/officeDocument/2006/relationships/hyperlink" Target="http://hosted.ap.org/dynamic/stories/U/US_OBAMA_EDUCATION?SITE=FLDAY&amp;SECTION=HOME&amp;TEMPLATE=DEFAUL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ing.com/school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everyoneon.org/" TargetMode="External"/><Relationship Id="rId4" Type="http://schemas.openxmlformats.org/officeDocument/2006/relationships/hyperlink" Target="http://www.microsoft.com/education/ww/partners-in-learning/Pages/index.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409575" y="704850"/>
            <a:ext cx="6257925" cy="3521075"/>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 This process starts</a:t>
            </a:r>
            <a:r>
              <a:rPr lang="en-US" b="0" baseline="0" dirty="0" smtClean="0"/>
              <a:t> after the school has issued a bid, a reseller as provided a quote and has at this point won the bid.</a:t>
            </a:r>
            <a:endParaRPr lang="en-US" b="0" dirty="0" smtClean="0"/>
          </a:p>
          <a:p>
            <a:endParaRPr lang="en-US" b="0" dirty="0" smtClean="0"/>
          </a:p>
          <a:p>
            <a:pPr marL="171450" indent="-171450">
              <a:buFontTx/>
              <a:buChar char="-"/>
            </a:pPr>
            <a:r>
              <a:rPr lang="en-US" b="0" dirty="0" smtClean="0"/>
              <a:t>Shape The Future also covers Win 7 Pro</a:t>
            </a:r>
          </a:p>
          <a:p>
            <a:pPr marL="171450" indent="-171450">
              <a:buFontTx/>
              <a:buChar char="-"/>
            </a:pPr>
            <a:endParaRPr lang="en-US" b="0" dirty="0" smtClean="0"/>
          </a:p>
          <a:p>
            <a:pPr marL="171450" indent="-171450">
              <a:buFontTx/>
              <a:buChar char="-"/>
            </a:pPr>
            <a:r>
              <a:rPr lang="en-US" b="0" dirty="0" smtClean="0"/>
              <a:t>If school buys Win8.1 Pro and wishes to downgrade to Win 7 Pro they are able to do so</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67CE5716-D24E-4FC4-B470-2C33324D5CA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262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11</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772" lvl="1" indent="-461772" defTabSz="923544">
              <a:buFont typeface="Arial" panose="020B0604020202020204" pitchFamily="34" charset="0"/>
              <a:buChar char="•"/>
              <a:defRPr/>
            </a:pPr>
            <a:r>
              <a:rPr lang="en-US" sz="1400" dirty="0" smtClean="0"/>
              <a:t>Banner on</a:t>
            </a:r>
            <a:r>
              <a:rPr lang="en-US" sz="1400" baseline="0" dirty="0" smtClean="0"/>
              <a:t> the Computer Products and Education Home Pages of DandH.com</a:t>
            </a:r>
          </a:p>
          <a:p>
            <a:pPr marL="461772" lvl="1" indent="-461772" defTabSz="923544">
              <a:buFont typeface="Arial" panose="020B0604020202020204" pitchFamily="34" charset="0"/>
              <a:buChar char="•"/>
              <a:defRPr/>
            </a:pPr>
            <a:r>
              <a:rPr lang="en-US" sz="1400" dirty="0" smtClean="0"/>
              <a:t>Takes customers </a:t>
            </a:r>
            <a:r>
              <a:rPr lang="en-US" sz="1400" dirty="0"/>
              <a:t>to a list of all the </a:t>
            </a:r>
            <a:r>
              <a:rPr lang="en-US" sz="1400" dirty="0" err="1"/>
              <a:t>Chromebooks</a:t>
            </a:r>
            <a:r>
              <a:rPr lang="en-US" sz="1400" dirty="0"/>
              <a:t> we have </a:t>
            </a:r>
            <a:r>
              <a:rPr lang="en-US" sz="1400" dirty="0" smtClean="0"/>
              <a:t>set-up (currently 19).</a:t>
            </a:r>
          </a:p>
          <a:p>
            <a:pPr marL="918972" lvl="2" indent="-461772" defTabSz="923544">
              <a:buFont typeface="Arial" panose="020B0604020202020204" pitchFamily="34" charset="0"/>
              <a:buChar char="•"/>
              <a:defRPr/>
            </a:pPr>
            <a:r>
              <a:rPr lang="en-US" sz="1400" dirty="0" smtClean="0"/>
              <a:t>Samsung</a:t>
            </a:r>
          </a:p>
          <a:p>
            <a:pPr marL="918972" lvl="2" indent="-461772" defTabSz="923544">
              <a:buFont typeface="Arial" panose="020B0604020202020204" pitchFamily="34" charset="0"/>
              <a:buChar char="•"/>
              <a:defRPr/>
            </a:pPr>
            <a:r>
              <a:rPr lang="en-US" sz="1400" dirty="0" smtClean="0"/>
              <a:t>Acer</a:t>
            </a:r>
          </a:p>
          <a:p>
            <a:pPr marL="918972" lvl="2" indent="-461772" defTabSz="923544">
              <a:buFont typeface="Arial" panose="020B0604020202020204" pitchFamily="34" charset="0"/>
              <a:buChar char="•"/>
              <a:defRPr/>
            </a:pPr>
            <a:r>
              <a:rPr lang="en-US" sz="1400" dirty="0" smtClean="0"/>
              <a:t>HP</a:t>
            </a:r>
          </a:p>
          <a:p>
            <a:pPr marL="918972" lvl="2" indent="-461772" defTabSz="923544">
              <a:buFont typeface="Arial" panose="020B0604020202020204" pitchFamily="34" charset="0"/>
              <a:buChar char="•"/>
              <a:defRPr/>
            </a:pPr>
            <a:r>
              <a:rPr lang="en-US" sz="1400" dirty="0" smtClean="0"/>
              <a:t>ASUS (coming)</a:t>
            </a:r>
          </a:p>
          <a:p>
            <a:pPr marL="918972" lvl="2" indent="-461772" defTabSz="923544">
              <a:buFont typeface="Arial" panose="020B0604020202020204" pitchFamily="34" charset="0"/>
              <a:buChar char="•"/>
              <a:defRPr/>
            </a:pPr>
            <a:r>
              <a:rPr lang="en-US" sz="1400" dirty="0" smtClean="0"/>
              <a:t>Lenovo (coming)</a:t>
            </a:r>
          </a:p>
          <a:p>
            <a:pPr marL="918972" lvl="2" indent="-461772" defTabSz="923544">
              <a:buFont typeface="Arial" panose="020B0604020202020204" pitchFamily="34" charset="0"/>
              <a:buChar char="•"/>
              <a:defRPr/>
            </a:pPr>
            <a:endParaRPr lang="en-US" sz="1400" dirty="0" smtClean="0"/>
          </a:p>
          <a:p>
            <a:pPr marL="457200" lvl="2" indent="0" defTabSz="923544">
              <a:buFont typeface="Arial" panose="020B0604020202020204" pitchFamily="34" charset="0"/>
              <a:buNone/>
              <a:defRPr/>
            </a:pPr>
            <a:endParaRPr lang="en-US" sz="1400" dirty="0"/>
          </a:p>
          <a:p>
            <a:pPr marL="461772" lvl="1" indent="-461772" defTabSz="923544">
              <a:buFont typeface="Arial" panose="020B0604020202020204" pitchFamily="34" charset="0"/>
              <a:buChar char="•"/>
              <a:defRPr/>
            </a:pPr>
            <a:endParaRPr lang="en-US" sz="1400"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12</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FREE Customizable marketing resources:</a:t>
            </a:r>
          </a:p>
          <a:p>
            <a:pPr marL="461772" indent="-461772">
              <a:buFont typeface="Arial" panose="020B0604020202020204" pitchFamily="34" charset="0"/>
              <a:buChar char="•"/>
            </a:pPr>
            <a:endParaRPr lang="en-US" sz="1400" dirty="0" smtClean="0"/>
          </a:p>
          <a:p>
            <a:pPr marL="461772" indent="-461772">
              <a:buFont typeface="Arial" panose="020B0604020202020204" pitchFamily="34" charset="0"/>
              <a:buChar char="•"/>
            </a:pPr>
            <a:r>
              <a:rPr lang="en-US" sz="1400" dirty="0" err="1" smtClean="0"/>
              <a:t>Chromebook</a:t>
            </a:r>
            <a:r>
              <a:rPr lang="en-US" sz="1400" dirty="0" smtClean="0"/>
              <a:t> </a:t>
            </a:r>
            <a:r>
              <a:rPr lang="en-US" sz="1400" dirty="0"/>
              <a:t>Partner Service Template – ready now</a:t>
            </a:r>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13</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772" indent="-461772">
              <a:buFont typeface="Arial" panose="020B0604020202020204" pitchFamily="34" charset="0"/>
              <a:buChar char="•"/>
            </a:pPr>
            <a:r>
              <a:rPr lang="en-US" sz="1400" dirty="0" smtClean="0"/>
              <a:t>FREE K12 Partner Services Template – </a:t>
            </a:r>
            <a:r>
              <a:rPr lang="en-US" sz="1400" dirty="0"/>
              <a:t>ready </a:t>
            </a:r>
            <a:r>
              <a:rPr lang="en-US" sz="1400" dirty="0" smtClean="0"/>
              <a:t>now</a:t>
            </a:r>
          </a:p>
          <a:p>
            <a:pPr marL="461772" indent="-461772">
              <a:buFont typeface="Arial" panose="020B0604020202020204" pitchFamily="34" charset="0"/>
              <a:buChar char="•"/>
            </a:pPr>
            <a:r>
              <a:rPr lang="en-US" sz="1400" dirty="0" smtClean="0"/>
              <a:t>Focuses on upgrading the classroom</a:t>
            </a:r>
            <a:endParaRPr lang="en-US" sz="1400"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14</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b="1" dirty="0" smtClean="0">
                <a:effectLst/>
              </a:rPr>
              <a:t>If you’re currently focused on K-12 schools and working on bids, D&amp;H is ready to help:</a:t>
            </a:r>
          </a:p>
          <a:p>
            <a:r>
              <a:rPr lang="en-US" sz="1400" b="1" dirty="0" smtClean="0">
                <a:effectLst/>
              </a:rPr>
              <a:t>-	Streamlined bid process </a:t>
            </a:r>
          </a:p>
          <a:p>
            <a:r>
              <a:rPr lang="en-US" sz="1400" b="1" dirty="0" smtClean="0">
                <a:effectLst/>
              </a:rPr>
              <a:t>-	Increased inventory support </a:t>
            </a:r>
          </a:p>
          <a:p>
            <a:r>
              <a:rPr lang="en-US" sz="1400" b="1" dirty="0" smtClean="0">
                <a:effectLst/>
              </a:rPr>
              <a:t>-	Aggressive bid pricing </a:t>
            </a:r>
          </a:p>
          <a:p>
            <a:r>
              <a:rPr lang="en-US" sz="1400" b="1" dirty="0" smtClean="0">
                <a:effectLst/>
              </a:rPr>
              <a:t>-	Forecasting, planning and support </a:t>
            </a:r>
          </a:p>
          <a:p>
            <a:r>
              <a:rPr lang="en-US" sz="1400" b="1" dirty="0" smtClean="0">
                <a:effectLst/>
              </a:rPr>
              <a:t>-	Credit options to help with sizable bids </a:t>
            </a:r>
          </a:p>
          <a:p>
            <a:pPr marL="285750" indent="-285750">
              <a:buFontTx/>
              <a:buChar char="-"/>
            </a:pPr>
            <a:r>
              <a:rPr lang="en-US" sz="1400" b="1" dirty="0" smtClean="0">
                <a:effectLst/>
              </a:rPr>
              <a:t>We must make our schools an integral part of the broadband and technology transformation - particularly when that same technology can be harnessed to drive empowered, more 	personalized learning.</a:t>
            </a:r>
          </a:p>
          <a:p>
            <a:pPr marL="285750" indent="-285750">
              <a:buFontTx/>
              <a:buChar char="-"/>
            </a:pPr>
            <a:r>
              <a:rPr lang="en-US" sz="1400" b="1" dirty="0" smtClean="0">
                <a:effectLst/>
              </a:rPr>
              <a:t>Focus skus </a:t>
            </a:r>
            <a:r>
              <a:rPr lang="en-US" sz="1400" b="1" smtClean="0">
                <a:effectLst/>
              </a:rPr>
              <a:t>by vendor</a:t>
            </a:r>
            <a:endParaRPr lang="en-US" sz="1400" b="1" dirty="0" smtClean="0">
              <a:effectLst/>
            </a:endParaRPr>
          </a:p>
          <a:p>
            <a:pPr marL="285750" indent="-285750">
              <a:buFontTx/>
              <a:buChar char="-"/>
            </a:pPr>
            <a:endParaRPr lang="en-US" sz="1400" b="1" dirty="0" smtClean="0">
              <a:effectLst/>
            </a:endParaRPr>
          </a:p>
          <a:p>
            <a:pPr marL="285750" indent="-285750">
              <a:buFontTx/>
              <a:buChar char="-"/>
            </a:pPr>
            <a:endParaRPr lang="en-US" sz="1400" b="1" dirty="0" smtClean="0">
              <a:effectLst/>
            </a:endParaRPr>
          </a:p>
          <a:p>
            <a:pPr marL="285750" indent="-285750">
              <a:buFontTx/>
              <a:buChar char="-"/>
            </a:pPr>
            <a:endParaRPr lang="en-US" sz="1400" b="1" dirty="0" smtClean="0">
              <a:effectLst/>
            </a:endParaRPr>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15</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772" indent="-461772">
              <a:buFont typeface="Arial" panose="020B0604020202020204" pitchFamily="34" charset="0"/>
              <a:buChar char="•"/>
            </a:pPr>
            <a:r>
              <a:rPr lang="en-US" sz="1400" b="1" dirty="0"/>
              <a:t>Vendors all have different processes for bids</a:t>
            </a:r>
          </a:p>
          <a:p>
            <a:pPr marL="461772" indent="-461772">
              <a:buFont typeface="Arial" panose="020B0604020202020204" pitchFamily="34" charset="0"/>
              <a:buChar char="•"/>
            </a:pPr>
            <a:r>
              <a:rPr lang="en-US" sz="1400" dirty="0"/>
              <a:t>Protective cases –Targus, Case Logic, </a:t>
            </a:r>
            <a:r>
              <a:rPr lang="en-US" sz="1400" b="1" dirty="0"/>
              <a:t>Otterbox (</a:t>
            </a:r>
            <a:r>
              <a:rPr lang="en-US" b="1" dirty="0"/>
              <a:t>D&amp;H only distributor with the bulk product for the iPad2, AIR and Mini)</a:t>
            </a:r>
            <a:endParaRPr lang="en-US" sz="1400" b="1" dirty="0"/>
          </a:p>
          <a:p>
            <a:pPr marL="461772" indent="-461772">
              <a:buFont typeface="Arial" panose="020B0604020202020204" pitchFamily="34" charset="0"/>
              <a:buChar char="•"/>
            </a:pPr>
            <a:r>
              <a:rPr lang="en-US" sz="1400" dirty="0"/>
              <a:t>Charging / Storage Carts – </a:t>
            </a:r>
            <a:r>
              <a:rPr lang="en-US" sz="1400" dirty="0" err="1"/>
              <a:t>Datamation</a:t>
            </a:r>
            <a:r>
              <a:rPr lang="en-US" sz="1400" dirty="0"/>
              <a:t>, </a:t>
            </a:r>
            <a:r>
              <a:rPr lang="en-US" sz="1400" dirty="0" err="1"/>
              <a:t>Woodware</a:t>
            </a:r>
            <a:endParaRPr lang="en-US" sz="1400" dirty="0"/>
          </a:p>
          <a:p>
            <a:pPr marL="461772" indent="-461772">
              <a:buFont typeface="Arial" panose="020B0604020202020204" pitchFamily="34" charset="0"/>
              <a:buChar char="•"/>
            </a:pPr>
            <a:r>
              <a:rPr lang="en-US" sz="1400" dirty="0"/>
              <a:t>Networking – Cisco, Linksys, Netgear</a:t>
            </a:r>
          </a:p>
          <a:p>
            <a:pPr marL="461772" indent="-461772">
              <a:buFont typeface="Arial" panose="020B0604020202020204" pitchFamily="34" charset="0"/>
              <a:buChar char="•"/>
            </a:pPr>
            <a:r>
              <a:rPr lang="en-US" sz="1400" dirty="0"/>
              <a:t>Headphones – </a:t>
            </a:r>
            <a:r>
              <a:rPr lang="en-US" sz="1400" dirty="0" smtClean="0"/>
              <a:t>AVID, Koss</a:t>
            </a:r>
            <a:endParaRPr lang="en-US" sz="1400" dirty="0"/>
          </a:p>
          <a:p>
            <a:pPr marL="461772" indent="-461772">
              <a:buFont typeface="Arial" panose="020B0604020202020204" pitchFamily="34" charset="0"/>
              <a:buChar char="•"/>
            </a:pPr>
            <a:r>
              <a:rPr lang="en-US" sz="1400" dirty="0"/>
              <a:t>Projectors – </a:t>
            </a:r>
            <a:r>
              <a:rPr lang="en-US" sz="1400" dirty="0" err="1"/>
              <a:t>Benq</a:t>
            </a:r>
            <a:r>
              <a:rPr lang="en-US" sz="1400" dirty="0"/>
              <a:t>, InFocus, Epson, </a:t>
            </a:r>
            <a:r>
              <a:rPr lang="en-US" sz="1400" dirty="0" err="1"/>
              <a:t>Viewsonic</a:t>
            </a:r>
            <a:r>
              <a:rPr lang="en-US" sz="1400" dirty="0"/>
              <a:t>, NEC, Acer, ASUS, </a:t>
            </a:r>
            <a:r>
              <a:rPr lang="en-US" sz="1400" dirty="0" err="1"/>
              <a:t>Optoma</a:t>
            </a:r>
            <a:r>
              <a:rPr lang="en-US" sz="1400" dirty="0"/>
              <a:t> </a:t>
            </a:r>
          </a:p>
          <a:p>
            <a:pPr marL="461772" indent="-461772">
              <a:buFont typeface="Arial" panose="020B0604020202020204" pitchFamily="34" charset="0"/>
              <a:buChar char="•"/>
            </a:pPr>
            <a:r>
              <a:rPr lang="en-US" sz="1400" dirty="0"/>
              <a:t>Screens – </a:t>
            </a:r>
            <a:r>
              <a:rPr lang="en-US" sz="1400" dirty="0" err="1"/>
              <a:t>Elitescreens</a:t>
            </a:r>
            <a:r>
              <a:rPr lang="en-US" sz="1400" dirty="0"/>
              <a:t>, Epson</a:t>
            </a:r>
          </a:p>
          <a:p>
            <a:pPr marL="461772" indent="-461772">
              <a:buFont typeface="Arial" panose="020B0604020202020204" pitchFamily="34" charset="0"/>
              <a:buChar char="•"/>
            </a:pPr>
            <a:r>
              <a:rPr lang="en-US" sz="1400" dirty="0" err="1" smtClean="0"/>
              <a:t>Smartboards</a:t>
            </a:r>
            <a:endParaRPr lang="en-US" sz="1400" dirty="0" smtClean="0"/>
          </a:p>
          <a:p>
            <a:pPr marL="461772" indent="-461772">
              <a:buFont typeface="Arial" panose="020B0604020202020204" pitchFamily="34" charset="0"/>
              <a:buChar char="•"/>
            </a:pPr>
            <a:endParaRPr lang="en-US" sz="1400" dirty="0" smtClean="0"/>
          </a:p>
          <a:p>
            <a:pPr marL="461772" indent="-461772">
              <a:buFont typeface="Arial" panose="020B0604020202020204" pitchFamily="34" charset="0"/>
              <a:buChar char="•"/>
            </a:pPr>
            <a:r>
              <a:rPr lang="en-US" sz="1400" dirty="0" smtClean="0"/>
              <a:t>How each plays into common core </a:t>
            </a:r>
            <a:endParaRPr lang="en-US" sz="1400" dirty="0"/>
          </a:p>
          <a:p>
            <a:pPr marL="461772" indent="-461772">
              <a:buFont typeface="Arial" panose="020B0604020202020204" pitchFamily="34" charset="0"/>
              <a:buChar char="•"/>
            </a:pPr>
            <a:endParaRPr lang="en-US" sz="1400" b="1"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16</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effectLst/>
              </a:rPr>
              <a:t>Visit the Credit Services page https://www.dandh.com/v4/view?pageReq=creditresource or contact your sales rep for more information.</a:t>
            </a:r>
            <a:r>
              <a:rPr lang="en-US" baseline="0" dirty="0" smtClean="0">
                <a:effectLst/>
              </a:rPr>
              <a:t> </a:t>
            </a:r>
            <a:endParaRPr lang="en-US" dirty="0" smtClean="0">
              <a:effectLst/>
            </a:endParaRPr>
          </a:p>
          <a:p>
            <a:endParaRPr lang="en-US" dirty="0" smtClean="0">
              <a:effectLst/>
            </a:endParaRPr>
          </a:p>
          <a:p>
            <a:r>
              <a:rPr lang="en-US" dirty="0" smtClean="0">
                <a:effectLst/>
              </a:rPr>
              <a:t>D&amp;H Distributing Co. offers an </a:t>
            </a:r>
            <a:r>
              <a:rPr lang="en-US" b="1" dirty="0" smtClean="0">
                <a:effectLst/>
              </a:rPr>
              <a:t>Assignment of Funds</a:t>
            </a:r>
            <a:r>
              <a:rPr lang="en-US" dirty="0" smtClean="0">
                <a:effectLst/>
              </a:rPr>
              <a:t> program. Generally, this is used when a reseller wins a large bid that his/her own credit line cannot accommodate.</a:t>
            </a:r>
          </a:p>
          <a:p>
            <a:pPr marL="288608" indent="-288608">
              <a:buFont typeface="Wingdings" panose="05000000000000000000" pitchFamily="2" charset="2"/>
              <a:buChar char="§"/>
            </a:pPr>
            <a:r>
              <a:rPr lang="en-US" sz="1400" dirty="0"/>
              <a:t>	Purchase Order: The purchase order is required to verify the order directly through the end-user before shipping.</a:t>
            </a:r>
          </a:p>
          <a:p>
            <a:pPr marL="288608" indent="-288608">
              <a:buFont typeface="Wingdings" panose="05000000000000000000" pitchFamily="2" charset="2"/>
              <a:buChar char="§"/>
            </a:pPr>
            <a:r>
              <a:rPr lang="en-US" sz="1400" u="sng" dirty="0">
                <a:hlinkClick r:id="rId3" action="ppaction://hlinkfile"/>
              </a:rPr>
              <a:t>	</a:t>
            </a:r>
            <a:r>
              <a:rPr lang="en-US" sz="1400" dirty="0">
                <a:hlinkClick r:id="rId3" action="ppaction://hlinkfile"/>
              </a:rPr>
              <a:t>Joint Remit Agreement</a:t>
            </a:r>
            <a:r>
              <a:rPr lang="en-US" sz="1400" dirty="0"/>
              <a:t>: This must be signed by the end-user, stating that they agree to the terms and manner of payment to D&amp;H.</a:t>
            </a:r>
          </a:p>
          <a:p>
            <a:pPr marL="288608" indent="-288608">
              <a:buFont typeface="Wingdings" panose="05000000000000000000" pitchFamily="2" charset="2"/>
              <a:buChar char="§"/>
            </a:pPr>
            <a:r>
              <a:rPr lang="en-US" sz="1400" dirty="0"/>
              <a:t>	Power of Attorney: Since checks from the end-user will be made out to you, we require power of attorney to cash them and send you the profit.</a:t>
            </a:r>
          </a:p>
          <a:p>
            <a:endParaRPr lang="en-US" sz="1400" b="1" dirty="0"/>
          </a:p>
          <a:p>
            <a:endParaRPr lang="en-US" sz="1400" b="1" dirty="0"/>
          </a:p>
          <a:p>
            <a:endParaRPr lang="en-US" sz="1400" b="1" dirty="0"/>
          </a:p>
          <a:p>
            <a:r>
              <a:rPr lang="en-US" dirty="0" smtClean="0">
                <a:effectLst/>
              </a:rPr>
              <a:t>Through one of our finance partners, you can easily offer your end users creative and efficient leasing products that can help you grow your business. D&amp;H has partnered with the following financial institutions:</a:t>
            </a:r>
          </a:p>
          <a:p>
            <a:r>
              <a:rPr lang="en-US" dirty="0" smtClean="0">
                <a:effectLst/>
                <a:hlinkClick r:id="rId4"/>
              </a:rPr>
              <a:t>GE Commercial Distribution Finance</a:t>
            </a:r>
            <a:endParaRPr lang="en-US" dirty="0" smtClean="0">
              <a:effectLst/>
            </a:endParaRPr>
          </a:p>
          <a:p>
            <a:r>
              <a:rPr lang="en-US" b="1" dirty="0" smtClean="0">
                <a:effectLst/>
                <a:hlinkClick r:id="rId5"/>
              </a:rPr>
              <a:t>Marlin Leasing Tools</a:t>
            </a:r>
            <a:endParaRPr lang="en-US" dirty="0" smtClean="0">
              <a:effectLst/>
            </a:endParaRPr>
          </a:p>
          <a:p>
            <a:pPr lvl="1"/>
            <a:r>
              <a:rPr lang="en-US" dirty="0" smtClean="0">
                <a:effectLst/>
                <a:hlinkClick r:id="rId6"/>
              </a:rPr>
              <a:t>Application</a:t>
            </a:r>
            <a:r>
              <a:rPr lang="en-US" dirty="0" smtClean="0">
                <a:effectLst/>
              </a:rPr>
              <a:t> – online lease application form</a:t>
            </a:r>
          </a:p>
          <a:p>
            <a:pPr lvl="1"/>
            <a:r>
              <a:rPr lang="en-US" dirty="0" err="1" smtClean="0">
                <a:effectLst/>
                <a:hlinkClick r:id="rId7"/>
              </a:rPr>
              <a:t>Quoter</a:t>
            </a:r>
            <a:r>
              <a:rPr lang="en-US" dirty="0" smtClean="0">
                <a:effectLst/>
              </a:rPr>
              <a:t> – get real time lease rates and payment quotes on a variety of lease options</a:t>
            </a:r>
          </a:p>
          <a:p>
            <a:r>
              <a:rPr lang="en-US" dirty="0" smtClean="0">
                <a:effectLst/>
                <a:hlinkClick r:id="rId8"/>
              </a:rPr>
              <a:t>IBM Credit</a:t>
            </a:r>
            <a:endParaRPr lang="en-US" dirty="0" smtClean="0">
              <a:effectLst/>
            </a:endParaRPr>
          </a:p>
          <a:p>
            <a:r>
              <a:rPr lang="en-US" dirty="0" smtClean="0">
                <a:effectLst/>
                <a:hlinkClick r:id="rId9"/>
              </a:rPr>
              <a:t>De </a:t>
            </a:r>
            <a:r>
              <a:rPr lang="en-US" dirty="0" err="1" smtClean="0">
                <a:effectLst/>
                <a:hlinkClick r:id="rId9"/>
              </a:rPr>
              <a:t>Lage</a:t>
            </a:r>
            <a:r>
              <a:rPr lang="en-US" dirty="0" smtClean="0">
                <a:effectLst/>
                <a:hlinkClick r:id="rId9"/>
              </a:rPr>
              <a:t> Landen (DLL)</a:t>
            </a:r>
            <a:endParaRPr lang="en-US" dirty="0" smtClean="0">
              <a:effectLst/>
            </a:endParaRPr>
          </a:p>
          <a:p>
            <a:r>
              <a:rPr lang="en-US" dirty="0" smtClean="0">
                <a:effectLst/>
                <a:hlinkClick r:id="rId10"/>
              </a:rPr>
              <a:t>Castle Pines Capital LLC</a:t>
            </a:r>
            <a:endParaRPr lang="en-US" dirty="0" smtClean="0">
              <a:effectLst/>
            </a:endParaRPr>
          </a:p>
          <a:p>
            <a:r>
              <a:rPr lang="en-US" dirty="0" smtClean="0">
                <a:effectLst/>
              </a:rPr>
              <a:t>You'll need to provide your sales rep with the flooring company, your account number and purchase order at the time of your order. </a:t>
            </a:r>
          </a:p>
          <a:p>
            <a:endParaRPr lang="en-US" sz="1400" b="1"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17</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409575" y="704850"/>
            <a:ext cx="6257925" cy="3521075"/>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409575" y="704850"/>
            <a:ext cx="6257925" cy="3521075"/>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3544" eaLnBrk="1" hangingPunct="1">
              <a:spcBef>
                <a:spcPct val="0"/>
              </a:spcBef>
              <a:defRPr/>
            </a:pPr>
            <a:r>
              <a:rPr lang="en-US" dirty="0"/>
              <a:t>This </a:t>
            </a:r>
            <a:r>
              <a:rPr lang="en-US" smtClean="0"/>
              <a:t>Number</a:t>
            </a:r>
            <a:r>
              <a:rPr lang="en-US" baseline="0" smtClean="0"/>
              <a:t> includes </a:t>
            </a:r>
            <a:r>
              <a:rPr lang="en-US" smtClean="0"/>
              <a:t>Chromebook</a:t>
            </a:r>
            <a:r>
              <a:rPr lang="en-US" dirty="0"/>
              <a:t>, notebook, 2-in1, and tablets</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3165" indent="-173165">
              <a:buFont typeface="Arial" panose="020B0604020202020204" pitchFamily="34" charset="0"/>
              <a:buChar char="•"/>
            </a:pPr>
            <a:r>
              <a:rPr lang="en-US" dirty="0" smtClean="0"/>
              <a:t>Common Core uses online testing</a:t>
            </a:r>
            <a:r>
              <a:rPr lang="en-US" baseline="0" dirty="0" smtClean="0"/>
              <a:t> so schools need to procure new or upgrade existing computing technology in their schools.  </a:t>
            </a:r>
          </a:p>
          <a:p>
            <a:pPr marL="173165" indent="-173165">
              <a:buFont typeface="Arial" panose="020B0604020202020204" pitchFamily="34" charset="0"/>
              <a:buChar char="•"/>
            </a:pPr>
            <a:r>
              <a:rPr lang="en-US" baseline="0" dirty="0" smtClean="0"/>
              <a:t>Therefore, it creates a huge sales opportunity.</a:t>
            </a:r>
          </a:p>
          <a:p>
            <a:pPr marL="173165" indent="-173165">
              <a:buFont typeface="Arial" panose="020B0604020202020204" pitchFamily="34" charset="0"/>
              <a:buChar char="•"/>
            </a:pPr>
            <a:endParaRPr lang="en-US" baseline="0" dirty="0" smtClean="0"/>
          </a:p>
          <a:p>
            <a:r>
              <a:rPr lang="en-US" dirty="0" smtClean="0"/>
              <a:t>The </a:t>
            </a:r>
            <a:r>
              <a:rPr lang="en-US" b="1" dirty="0" smtClean="0"/>
              <a:t>Common Core State Standards for English Language Arts &amp; Literacy in History/Social Studies, Science, and Technical Subjects</a:t>
            </a:r>
            <a:r>
              <a:rPr lang="en-US" dirty="0" smtClean="0"/>
              <a:t> (“the Standards”) are the culmination of an extended, broad-based effort to fulfill the charge issued by the states to create the next generation of K–12 standards in order to help ensure that all students are college and career ready in literacy no later than the end of high school.</a:t>
            </a:r>
          </a:p>
          <a:p>
            <a:endParaRPr lang="en-US" dirty="0" smtClean="0"/>
          </a:p>
          <a:p>
            <a:r>
              <a:rPr lang="en-US" dirty="0" smtClean="0"/>
              <a:t>The </a:t>
            </a:r>
            <a:r>
              <a:rPr lang="en-US" b="1" dirty="0" smtClean="0"/>
              <a:t>Standards for Mathematical Practice </a:t>
            </a:r>
            <a:r>
              <a:rPr lang="en-US" dirty="0" smtClean="0"/>
              <a:t>describe varieties of expertise that mathematics educators at all levels should seek to develop in their students. These practices rest on important “processes and proficiencies” with longstanding importance in mathematics education. The first of these are the NCTM process standards of problem solving, reasoning and proof, communication, representation, and connections. The second are the strands of mathematical proficiency specified in the National Research Council’s report </a:t>
            </a:r>
            <a:r>
              <a:rPr lang="en-US" i="1" dirty="0" smtClean="0"/>
              <a:t>Adding It Up</a:t>
            </a:r>
            <a:r>
              <a:rPr lang="en-US" dirty="0" smtClean="0"/>
              <a:t>: adaptive reasoning, strategic competence, conceptual understanding (comprehension of mathematical concepts, operations and relations), procedural fluency (skill in carrying out procedures flexibly, accurately, efficiently and appropriately), and productive disposition (habitual inclination to see mathematics as sensible, useful, and worthwhile, coupled with a belief in diligence and one’s own efficacy).</a:t>
            </a:r>
            <a:endParaRPr lang="en-US"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3</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a:t>The Common Core classroom will be filled with digital tools – applications to support dynamic </a:t>
            </a:r>
          </a:p>
          <a:p>
            <a:pPr rtl="0"/>
            <a:r>
              <a:rPr lang="en-US" dirty="0"/>
              <a:t>learning and manage student information, and content for teachers to leverage in their </a:t>
            </a:r>
          </a:p>
          <a:p>
            <a:pPr rtl="0"/>
            <a:r>
              <a:rPr lang="en-US" dirty="0"/>
              <a:t>instruction. </a:t>
            </a:r>
          </a:p>
          <a:p>
            <a:endParaRPr lang="en-US"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4</a:t>
            </a:fld>
            <a:endParaRPr lang="en-US"/>
          </a:p>
        </p:txBody>
      </p:sp>
    </p:spTree>
    <p:extLst>
      <p:ext uri="{BB962C8B-B14F-4D97-AF65-F5344CB8AC3E}">
        <p14:creationId xmlns:p14="http://schemas.microsoft.com/office/powerpoint/2010/main" val="24459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5</a:t>
            </a:fld>
            <a:endParaRPr lang="en-US"/>
          </a:p>
        </p:txBody>
      </p:sp>
    </p:spTree>
    <p:extLst>
      <p:ext uri="{BB962C8B-B14F-4D97-AF65-F5344CB8AC3E}">
        <p14:creationId xmlns:p14="http://schemas.microsoft.com/office/powerpoint/2010/main" val="24459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latin typeface="Segoe UI Light" panose="020B0502040204020203" pitchFamily="34" charset="0"/>
                <a:cs typeface="Segoe UI Light" panose="020B0502040204020203" pitchFamily="34" charset="0"/>
              </a:rPr>
              <a:t>During his State of the Union address, President Obama directed the federal government to make better use of existing funds to technology into classrooms, and into the hands of teachers. </a:t>
            </a:r>
          </a:p>
          <a:p>
            <a:r>
              <a:rPr lang="en-US" dirty="0" smtClean="0">
                <a:latin typeface="Segoe UI Light" panose="020B0502040204020203" pitchFamily="34" charset="0"/>
                <a:cs typeface="Segoe UI Light" panose="020B0502040204020203" pitchFamily="34" charset="0"/>
              </a:rPr>
              <a:t>He is calling on businesses, states, districts, schools and communities to support this vision.    </a:t>
            </a:r>
          </a:p>
          <a:p>
            <a:r>
              <a:rPr lang="en-US" dirty="0" smtClean="0">
                <a:latin typeface="Segoe UI Light" panose="020B0502040204020203" pitchFamily="34" charset="0"/>
                <a:cs typeface="Segoe UI Light" panose="020B0502040204020203" pitchFamily="34" charset="0"/>
              </a:rPr>
              <a:t>He stated that through “</a:t>
            </a:r>
            <a:r>
              <a:rPr lang="en-US" i="1" dirty="0" smtClean="0">
                <a:latin typeface="Segoe UI Light" panose="020B0502040204020203" pitchFamily="34" charset="0"/>
                <a:cs typeface="Segoe UI Light" panose="020B0502040204020203" pitchFamily="34" charset="0"/>
              </a:rPr>
              <a:t>companies like Apple, </a:t>
            </a:r>
            <a:r>
              <a:rPr lang="en-US" i="1" u="sng" dirty="0" smtClean="0">
                <a:latin typeface="Segoe UI Light" panose="020B0502040204020203" pitchFamily="34" charset="0"/>
                <a:cs typeface="Segoe UI Light" panose="020B0502040204020203" pitchFamily="34" charset="0"/>
              </a:rPr>
              <a:t>Microsoft</a:t>
            </a:r>
            <a:r>
              <a:rPr lang="en-US" i="1" dirty="0" smtClean="0">
                <a:latin typeface="Segoe UI Light" panose="020B0502040204020203" pitchFamily="34" charset="0"/>
                <a:cs typeface="Segoe UI Light" panose="020B0502040204020203" pitchFamily="34" charset="0"/>
              </a:rPr>
              <a:t>, Sprint, and Verizon, we’ve got a down payment to start connecting more than 15,000 schools and 20 million students over the next two years, without adding a dime to the deficit.  We’re working to redesign high schools and partner them with colleges and employers that offer the real-world education and hands-on training that can lead directly to a job and career</a:t>
            </a:r>
            <a:r>
              <a:rPr lang="en-US" dirty="0" smtClean="0">
                <a:latin typeface="Segoe UI Light" panose="020B0502040204020203" pitchFamily="34" charset="0"/>
                <a:cs typeface="Segoe UI Light" panose="020B0502040204020203" pitchFamily="34" charset="0"/>
              </a:rPr>
              <a:t>.”</a:t>
            </a:r>
          </a:p>
          <a:p>
            <a:endParaRPr lang="en-US" dirty="0" smtClean="0"/>
          </a:p>
          <a:p>
            <a:pPr marL="461772" indent="-461772">
              <a:buFont typeface="Arial" panose="020B0604020202020204" pitchFamily="34" charset="0"/>
              <a:buChar char="•"/>
            </a:pPr>
            <a:r>
              <a:rPr lang="en-US" dirty="0"/>
              <a:t>Preparing America’s students with the skills they need to get good jobs and compete with countries around the world </a:t>
            </a:r>
          </a:p>
          <a:p>
            <a:pPr marL="461772" indent="-461772">
              <a:buFont typeface="Arial" panose="020B0604020202020204" pitchFamily="34" charset="0"/>
              <a:buChar char="•"/>
            </a:pPr>
            <a:r>
              <a:rPr lang="en-US" dirty="0"/>
              <a:t>Relies heavily on interactive, individualized learning experiences driven by new technology.</a:t>
            </a:r>
          </a:p>
          <a:p>
            <a:pPr marL="461772" indent="-461772">
              <a:buFont typeface="Arial" panose="020B0604020202020204" pitchFamily="34" charset="0"/>
              <a:buChar char="•"/>
            </a:pPr>
            <a:endParaRPr lang="en-US" dirty="0"/>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Upgraded connectivity</a:t>
            </a: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Leveling the playing field for rural students</a:t>
            </a:r>
          </a:p>
          <a:p>
            <a:pPr marL="173165" indent="-173165">
              <a:spcAft>
                <a:spcPts val="606"/>
              </a:spcAft>
              <a:buFont typeface="Wingdings" pitchFamily="2" charset="2"/>
              <a:buChar char="§"/>
            </a:pPr>
            <a:endParaRPr lang="en-US" spc="-20" dirty="0">
              <a:solidFill>
                <a:schemeClr val="bg1"/>
              </a:solidFill>
              <a:ea typeface="Segoe UI" pitchFamily="34" charset="0"/>
              <a:cs typeface="Segoe UI" pitchFamily="34" charset="0"/>
            </a:endParaRP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Trained teachers</a:t>
            </a: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New resources for teachers</a:t>
            </a:r>
          </a:p>
          <a:p>
            <a:pPr marL="173165" indent="-173165">
              <a:spcAft>
                <a:spcPts val="606"/>
              </a:spcAft>
              <a:buFont typeface="Wingdings" pitchFamily="2" charset="2"/>
              <a:buChar char="§"/>
            </a:pPr>
            <a:endParaRPr lang="en-US" spc="-20" dirty="0">
              <a:solidFill>
                <a:schemeClr val="bg1"/>
              </a:solidFill>
              <a:ea typeface="Segoe UI" pitchFamily="34" charset="0"/>
              <a:cs typeface="Segoe UI" pitchFamily="34" charset="0"/>
            </a:endParaRP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Educational devices for students</a:t>
            </a: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Exposing students to global opportunities </a:t>
            </a: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Support for digital educational content</a:t>
            </a:r>
          </a:p>
          <a:p>
            <a:pPr marL="173165" indent="-173165">
              <a:spcAft>
                <a:spcPts val="606"/>
              </a:spcAft>
              <a:buFont typeface="Wingdings" pitchFamily="2" charset="2"/>
              <a:buChar char="§"/>
            </a:pPr>
            <a:r>
              <a:rPr lang="en-US" spc="-20" dirty="0">
                <a:solidFill>
                  <a:schemeClr val="bg1"/>
                </a:solidFill>
                <a:ea typeface="Segoe UI" pitchFamily="34" charset="0"/>
                <a:cs typeface="Segoe UI" pitchFamily="34" charset="0"/>
              </a:rPr>
              <a:t>Restoring US leadership in vital areas</a:t>
            </a:r>
          </a:p>
          <a:p>
            <a:pPr marL="461772" indent="-46177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496FB5A-3BC2-408B-8716-9DF25BC0C0CF}" type="slidenum">
              <a:rPr lang="en-US" smtClean="0"/>
              <a:t>6</a:t>
            </a:fld>
            <a:endParaRPr lang="en-US"/>
          </a:p>
        </p:txBody>
      </p:sp>
    </p:spTree>
    <p:extLst>
      <p:ext uri="{BB962C8B-B14F-4D97-AF65-F5344CB8AC3E}">
        <p14:creationId xmlns:p14="http://schemas.microsoft.com/office/powerpoint/2010/main" val="198088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65" indent="-173165">
              <a:buFont typeface="Arial" panose="020B0604020202020204" pitchFamily="34" charset="0"/>
              <a:buChar char="•"/>
            </a:pPr>
            <a:r>
              <a:rPr lang="en-US" dirty="0" smtClean="0"/>
              <a:t>Microsoft – “Shape the Future” = $1 Win Pro 8.1 utilizing</a:t>
            </a:r>
            <a:r>
              <a:rPr lang="en-US" baseline="0" dirty="0" smtClean="0"/>
              <a:t> all their OEM devices manufacturers; HP, Lenovo, ASUS, Acer, Dell, etc…</a:t>
            </a:r>
          </a:p>
          <a:p>
            <a:pPr marL="173165" indent="-173165">
              <a:buFont typeface="Arial" panose="020B0604020202020204" pitchFamily="34" charset="0"/>
              <a:buChar char="•"/>
            </a:pPr>
            <a:r>
              <a:rPr lang="en-US" baseline="0" dirty="0" smtClean="0"/>
              <a:t>Lots of iPad cases are going to be needed by the schools and storage/charging carts.</a:t>
            </a:r>
          </a:p>
          <a:p>
            <a:pPr marL="173165" indent="-173165">
              <a:buFont typeface="Arial" panose="020B0604020202020204" pitchFamily="34" charset="0"/>
              <a:buChar char="•"/>
            </a:pPr>
            <a:endParaRPr lang="en-US" baseline="0" dirty="0" smtClean="0"/>
          </a:p>
          <a:p>
            <a:r>
              <a:rPr lang="en-US" u="sng" dirty="0">
                <a:hlinkClick r:id="rId3"/>
              </a:rPr>
              <a:t>AT&amp;T</a:t>
            </a:r>
            <a:r>
              <a:rPr lang="en-US" dirty="0"/>
              <a:t> and </a:t>
            </a:r>
            <a:r>
              <a:rPr lang="en-US" u="sng" dirty="0">
                <a:hlinkClick r:id="rId4"/>
              </a:rPr>
              <a:t>Sprint</a:t>
            </a:r>
            <a:r>
              <a:rPr lang="en-US" dirty="0"/>
              <a:t> are pitching in with a pledge to provide free wireless service to students. </a:t>
            </a:r>
          </a:p>
          <a:p>
            <a:endParaRPr lang="en-US" dirty="0"/>
          </a:p>
          <a:p>
            <a:r>
              <a:rPr lang="en-US" u="sng" dirty="0">
                <a:hlinkClick r:id="rId5"/>
              </a:rPr>
              <a:t>Verizon</a:t>
            </a:r>
            <a:r>
              <a:rPr lang="en-US" dirty="0"/>
              <a:t> will invest $100 million in cash and other contributions to accelerate the development of teachers dealing with science, technology, engineering, and math. </a:t>
            </a:r>
          </a:p>
          <a:p>
            <a:endParaRPr lang="en-US" dirty="0"/>
          </a:p>
          <a:p>
            <a:r>
              <a:rPr lang="en-US" dirty="0"/>
              <a:t>The Federal Communications Commission is also expected to set aside service fees over two years to connect another 20 million students to broadband Internet. </a:t>
            </a:r>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7</a:t>
            </a:fld>
            <a:endParaRPr lang="en-US"/>
          </a:p>
        </p:txBody>
      </p:sp>
    </p:spTree>
    <p:extLst>
      <p:ext uri="{BB962C8B-B14F-4D97-AF65-F5344CB8AC3E}">
        <p14:creationId xmlns:p14="http://schemas.microsoft.com/office/powerpoint/2010/main" val="359666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99909" lvl="1" indent="-529364">
              <a:buFont typeface="+mj-lt"/>
              <a:buAutoNum type="arabicPeriod"/>
            </a:pPr>
            <a:r>
              <a:rPr lang="en-US" b="1" dirty="0" smtClean="0">
                <a:latin typeface="Segoe UI Light" panose="020B0502040204020203" pitchFamily="34" charset="0"/>
                <a:cs typeface="Segoe UI Light" panose="020B0502040204020203" pitchFamily="34" charset="0"/>
              </a:rPr>
              <a:t>Win 8.1 Pro Offer</a:t>
            </a:r>
            <a:r>
              <a:rPr lang="en-US" dirty="0" smtClean="0">
                <a:latin typeface="Segoe UI Light" panose="020B0502040204020203" pitchFamily="34" charset="0"/>
                <a:cs typeface="Segoe UI Light" panose="020B0502040204020203" pitchFamily="34" charset="0"/>
              </a:rPr>
              <a:t> through OEM Partners - optimized for touch and digital inking, critical keys to better learning outcomes.</a:t>
            </a:r>
          </a:p>
          <a:p>
            <a:pPr marL="999909" lvl="1" indent="-529364">
              <a:buFont typeface="+mj-lt"/>
              <a:buAutoNum type="arabicPeriod"/>
            </a:pPr>
            <a:r>
              <a:rPr lang="en-US" b="1" dirty="0" smtClean="0">
                <a:latin typeface="Segoe UI Light" panose="020B0502040204020203" pitchFamily="34" charset="0"/>
                <a:cs typeface="Segoe UI Light" panose="020B0502040204020203" pitchFamily="34" charset="0"/>
              </a:rPr>
              <a:t>Communication &amp; Collaboration</a:t>
            </a:r>
            <a:r>
              <a:rPr lang="en-US" dirty="0" smtClean="0">
                <a:latin typeface="Segoe UI Light" panose="020B0502040204020203" pitchFamily="34" charset="0"/>
                <a:cs typeface="Segoe UI Light" panose="020B0502040204020203" pitchFamily="34" charset="0"/>
              </a:rPr>
              <a:t> with Office 365 Education and Student Advantage - </a:t>
            </a:r>
            <a:r>
              <a:rPr lang="en-US" b="1" dirty="0"/>
              <a:t>Office 365 </a:t>
            </a:r>
            <a:r>
              <a:rPr lang="en-US" b="1" dirty="0" err="1"/>
              <a:t>ProPlus</a:t>
            </a:r>
            <a:r>
              <a:rPr lang="en-US" b="1" dirty="0"/>
              <a:t> to students free</a:t>
            </a:r>
            <a:r>
              <a:rPr lang="en-US" dirty="0"/>
              <a:t> </a:t>
            </a:r>
            <a:r>
              <a:rPr lang="en-US" b="1" dirty="0"/>
              <a:t>of charge when their institution purchases Office for all faculty and staff</a:t>
            </a:r>
            <a:endParaRPr lang="en-US" b="1" dirty="0" smtClean="0">
              <a:latin typeface="Segoe UI Light" panose="020B0502040204020203" pitchFamily="34" charset="0"/>
              <a:cs typeface="Segoe UI Light" panose="020B0502040204020203" pitchFamily="34" charset="0"/>
            </a:endParaRPr>
          </a:p>
          <a:p>
            <a:pPr marL="999909" lvl="1" indent="-529364">
              <a:buFont typeface="+mj-lt"/>
              <a:buAutoNum type="arabicPeriod"/>
            </a:pPr>
            <a:r>
              <a:rPr lang="en-US" b="1" dirty="0" smtClean="0">
                <a:latin typeface="Segoe UI Light" panose="020B0502040204020203" pitchFamily="34" charset="0"/>
                <a:cs typeface="Segoe UI Light" panose="020B0502040204020203" pitchFamily="34" charset="0"/>
              </a:rPr>
              <a:t>Ad Free Search</a:t>
            </a:r>
            <a:r>
              <a:rPr lang="en-US" dirty="0" smtClean="0">
                <a:latin typeface="Segoe UI Light" panose="020B0502040204020203" pitchFamily="34" charset="0"/>
                <a:cs typeface="Segoe UI Light" panose="020B0502040204020203" pitchFamily="34" charset="0"/>
              </a:rPr>
              <a:t> using </a:t>
            </a:r>
            <a:r>
              <a:rPr lang="en-US" u="sng" dirty="0" smtClean="0">
                <a:latin typeface="Segoe UI Light" panose="020B0502040204020203" pitchFamily="34" charset="0"/>
                <a:cs typeface="Segoe UI Light" panose="020B0502040204020203" pitchFamily="34" charset="0"/>
                <a:hlinkClick r:id="rId3"/>
              </a:rPr>
              <a:t>Bing for Schools</a:t>
            </a:r>
            <a:r>
              <a:rPr lang="en-US" dirty="0" smtClean="0">
                <a:latin typeface="Segoe UI Light" panose="020B0502040204020203" pitchFamily="34" charset="0"/>
                <a:cs typeface="Segoe UI Light" panose="020B0502040204020203" pitchFamily="34" charset="0"/>
              </a:rPr>
              <a:t> providing digital literacy platform aimed at helping students learn important digital skills</a:t>
            </a:r>
          </a:p>
          <a:p>
            <a:pPr marL="999909" lvl="1" indent="-529364">
              <a:buFont typeface="+mj-lt"/>
              <a:buAutoNum type="arabicPeriod"/>
            </a:pPr>
            <a:r>
              <a:rPr lang="en-US" b="1" dirty="0" smtClean="0">
                <a:latin typeface="Segoe UI Light" panose="020B0502040204020203" pitchFamily="34" charset="0"/>
                <a:cs typeface="Segoe UI Light" panose="020B0502040204020203" pitchFamily="34" charset="0"/>
              </a:rPr>
              <a:t>Teacher Training</a:t>
            </a:r>
            <a:r>
              <a:rPr lang="en-US" dirty="0" smtClean="0">
                <a:latin typeface="Segoe UI Light" panose="020B0502040204020203" pitchFamily="34" charset="0"/>
                <a:cs typeface="Segoe UI Light" panose="020B0502040204020203" pitchFamily="34" charset="0"/>
              </a:rPr>
              <a:t> </a:t>
            </a:r>
            <a:r>
              <a:rPr lang="en-US" b="1" dirty="0" smtClean="0">
                <a:latin typeface="Segoe UI Light" panose="020B0502040204020203" pitchFamily="34" charset="0"/>
                <a:cs typeface="Segoe UI Light" panose="020B0502040204020203" pitchFamily="34" charset="0"/>
              </a:rPr>
              <a:t>&amp; Resources: </a:t>
            </a:r>
            <a:r>
              <a:rPr lang="en-US" u="sng" dirty="0" smtClean="0">
                <a:latin typeface="Segoe UI Light" panose="020B0502040204020203" pitchFamily="34" charset="0"/>
                <a:cs typeface="Segoe UI Light" panose="020B0502040204020203" pitchFamily="34" charset="0"/>
                <a:hlinkClick r:id="rId4"/>
              </a:rPr>
              <a:t>Partners in Learning</a:t>
            </a:r>
            <a:r>
              <a:rPr lang="en-US" dirty="0" smtClean="0">
                <a:latin typeface="Segoe UI Light" panose="020B0502040204020203" pitchFamily="34" charset="0"/>
                <a:cs typeface="Segoe UI Light" panose="020B0502040204020203" pitchFamily="34" charset="0"/>
              </a:rPr>
              <a:t> Network offers educators a forum to share ideas, free lesson plans to inspire classroom learning, and supplement professional development</a:t>
            </a:r>
          </a:p>
          <a:p>
            <a:pPr marL="999909" lvl="1" indent="-529364">
              <a:buFont typeface="+mj-lt"/>
              <a:buAutoNum type="arabicPeriod"/>
            </a:pPr>
            <a:r>
              <a:rPr lang="en-US" dirty="0" smtClean="0">
                <a:latin typeface="Segoe UI Light" panose="020B0502040204020203" pitchFamily="34" charset="0"/>
                <a:cs typeface="Segoe UI Light" panose="020B0502040204020203" pitchFamily="34" charset="0"/>
              </a:rPr>
              <a:t>Partnership with </a:t>
            </a:r>
            <a:r>
              <a:rPr lang="en-US" u="sng" dirty="0" err="1" smtClean="0">
                <a:latin typeface="Segoe UI Light" panose="020B0502040204020203" pitchFamily="34" charset="0"/>
                <a:cs typeface="Segoe UI Light" panose="020B0502040204020203" pitchFamily="34" charset="0"/>
                <a:hlinkClick r:id="rId5"/>
              </a:rPr>
              <a:t>EveryoneOn</a:t>
            </a:r>
            <a:r>
              <a:rPr lang="en-US" dirty="0" smtClean="0">
                <a:latin typeface="Segoe UI Light" panose="020B0502040204020203" pitchFamily="34" charset="0"/>
                <a:cs typeface="Segoe UI Light" panose="020B0502040204020203" pitchFamily="34" charset="0"/>
              </a:rPr>
              <a:t> – </a:t>
            </a:r>
            <a:r>
              <a:rPr lang="en-US" b="1" dirty="0" smtClean="0">
                <a:latin typeface="Segoe UI Light" panose="020B0502040204020203" pitchFamily="34" charset="0"/>
                <a:cs typeface="Segoe UI Light" panose="020B0502040204020203" pitchFamily="34" charset="0"/>
              </a:rPr>
              <a:t>Broadband</a:t>
            </a:r>
            <a:r>
              <a:rPr lang="en-US" dirty="0" smtClean="0">
                <a:latin typeface="Segoe UI Light" panose="020B0502040204020203" pitchFamily="34" charset="0"/>
                <a:cs typeface="Segoe UI Light" panose="020B0502040204020203" pitchFamily="34" charset="0"/>
              </a:rPr>
              <a:t> offering home Internet service for as low $10 to the 36 million Americans living in communities with low median incomes</a:t>
            </a:r>
            <a:endParaRPr lang="en-US"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C6410932-C4F4-4F36-944F-67E396BAABF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5644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65" indent="-173165" defTabSz="923544">
              <a:buFont typeface="Arial" panose="020B0604020202020204" pitchFamily="34" charset="0"/>
              <a:buChar char="•"/>
              <a:defRPr/>
            </a:pPr>
            <a:r>
              <a:rPr lang="en-US" b="1" dirty="0"/>
              <a:t>$1 Win 8.1 Pro = compete with </a:t>
            </a:r>
            <a:r>
              <a:rPr lang="en-US" b="1" dirty="0" err="1"/>
              <a:t>Chromebook</a:t>
            </a:r>
            <a:endParaRPr lang="en-US" b="1" dirty="0"/>
          </a:p>
          <a:p>
            <a:pPr marL="173165" indent="-173165" defTabSz="923544">
              <a:buFont typeface="Arial" panose="020B0604020202020204" pitchFamily="34" charset="0"/>
              <a:buChar char="•"/>
              <a:defRPr/>
            </a:pPr>
            <a:r>
              <a:rPr lang="en-US" b="1" dirty="0"/>
              <a:t>HP, Lenovo, ASUS, Acer, Dell (mostly commercial division selling direct)….Samsung </a:t>
            </a:r>
            <a:r>
              <a:rPr lang="en-US" b="1" u="sng" dirty="0"/>
              <a:t>not</a:t>
            </a:r>
            <a:r>
              <a:rPr lang="en-US" b="1" dirty="0"/>
              <a:t> participating</a:t>
            </a:r>
          </a:p>
          <a:p>
            <a:pPr marL="173165" indent="-173165" defTabSz="923544">
              <a:buFont typeface="Arial" panose="020B0604020202020204" pitchFamily="34" charset="0"/>
              <a:buChar char="•"/>
              <a:defRPr/>
            </a:pPr>
            <a:r>
              <a:rPr lang="en-US" b="1" dirty="0"/>
              <a:t>Office 365 </a:t>
            </a:r>
            <a:r>
              <a:rPr lang="en-US" b="1" dirty="0" err="1"/>
              <a:t>ProPlus</a:t>
            </a:r>
            <a:r>
              <a:rPr lang="en-US" b="1" dirty="0"/>
              <a:t> to students free</a:t>
            </a:r>
            <a:r>
              <a:rPr lang="en-US" dirty="0"/>
              <a:t> of charge when their institution purchases Office for all faculty and staff (Microsoft Student Advantage Program). </a:t>
            </a:r>
            <a:endParaRPr lang="en-US" b="1" dirty="0"/>
          </a:p>
          <a:p>
            <a:pPr defTabSz="923544">
              <a:defRPr/>
            </a:pPr>
            <a:endParaRPr lang="en-US" b="1" dirty="0"/>
          </a:p>
          <a:p>
            <a:pPr marL="173165" indent="-173165" defTabSz="923544">
              <a:buFont typeface="Arial" panose="020B0604020202020204" pitchFamily="34" charset="0"/>
              <a:buChar char="•"/>
              <a:defRPr/>
            </a:pPr>
            <a:r>
              <a:rPr lang="en-US" b="1" dirty="0"/>
              <a:t>Microsoft’s Mission Statement for Shape the Future </a:t>
            </a:r>
            <a:r>
              <a:rPr lang="en-US" dirty="0"/>
              <a:t>- Through creative Public-Private Partnerships, we help governments achieve their broad scale digital access goals - from education reform to creating a 21st century workforce. </a:t>
            </a:r>
          </a:p>
          <a:p>
            <a:pPr defTabSz="923544">
              <a:defRPr/>
            </a:pPr>
            <a:endParaRPr lang="en-US" b="1" dirty="0" smtClean="0"/>
          </a:p>
          <a:p>
            <a:pPr defTabSz="923544">
              <a:defRPr/>
            </a:pPr>
            <a:r>
              <a:rPr lang="en-US" b="1" dirty="0" smtClean="0"/>
              <a:t>LOE will most likely be extended beyond 1/24/15</a:t>
            </a:r>
            <a:endParaRPr lang="en-US" b="1" dirty="0"/>
          </a:p>
        </p:txBody>
      </p:sp>
      <p:sp>
        <p:nvSpPr>
          <p:cNvPr id="4" name="Slide Number Placeholder 3"/>
          <p:cNvSpPr>
            <a:spLocks noGrp="1"/>
          </p:cNvSpPr>
          <p:nvPr>
            <p:ph type="sldNum" sz="quarter" idx="10"/>
          </p:nvPr>
        </p:nvSpPr>
        <p:spPr/>
        <p:txBody>
          <a:bodyPr/>
          <a:lstStyle/>
          <a:p>
            <a:pPr>
              <a:defRPr/>
            </a:pPr>
            <a:fld id="{8093FA92-96E5-409E-A1FB-575E20977D91}" type="slidenum">
              <a:rPr lang="en-US" smtClean="0"/>
              <a:pPr>
                <a:defRPr/>
              </a:pPr>
              <a:t>9</a:t>
            </a:fld>
            <a:endParaRPr lang="en-US"/>
          </a:p>
        </p:txBody>
      </p:sp>
    </p:spTree>
    <p:extLst>
      <p:ext uri="{BB962C8B-B14F-4D97-AF65-F5344CB8AC3E}">
        <p14:creationId xmlns:p14="http://schemas.microsoft.com/office/powerpoint/2010/main" val="359666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868750-6C9D-4FDE-8FE2-FDD83E710915}"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83745-17EA-4D45-91BE-44108F80D2B1}"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B21578-11AD-46D5-97BA-640C91D1785E}"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29938-CCF7-4792-A74A-F135C4AB931B}"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0FA234-9E74-440E-B411-44DC3FE4E047}"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7832E-6892-426F-AC49-D293B7DE66C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2286001" y="4885659"/>
            <a:ext cx="6286499" cy="221600"/>
          </a:xfrm>
          <a:prstGeom prst="rect">
            <a:avLst/>
          </a:prstGeom>
        </p:spPr>
        <p:txBody>
          <a:bodyPr anchor="ctr"/>
          <a:lstStyle>
            <a:lvl1pPr marL="0" indent="0">
              <a:buNone/>
              <a:defRPr sz="600">
                <a:solidFill>
                  <a:schemeClr val="accent4"/>
                </a:solidFill>
              </a:defRPr>
            </a:lvl1pPr>
          </a:lstStyle>
          <a:p>
            <a:pPr lvl="0"/>
            <a:r>
              <a:rPr lang="en-US" smtClean="0"/>
              <a:t>Click to edit Master text styles</a:t>
            </a:r>
          </a:p>
        </p:txBody>
      </p:sp>
      <p:sp>
        <p:nvSpPr>
          <p:cNvPr id="6" name="Text Placeholder 23"/>
          <p:cNvSpPr>
            <a:spLocks noGrp="1"/>
          </p:cNvSpPr>
          <p:nvPr>
            <p:ph type="body" sz="quarter" idx="14" hasCustomPrompt="1"/>
          </p:nvPr>
        </p:nvSpPr>
        <p:spPr>
          <a:xfrm>
            <a:off x="8572500" y="4889826"/>
            <a:ext cx="571500" cy="221600"/>
          </a:xfrm>
          <a:prstGeom prst="rect">
            <a:avLst/>
          </a:prstGeom>
        </p:spPr>
        <p:txBody>
          <a:bodyPr anchor="ctr"/>
          <a:lstStyle>
            <a:lvl1pPr marL="0" indent="0" algn="r">
              <a:buNone/>
              <a:defRPr sz="600">
                <a:solidFill>
                  <a:schemeClr val="accent4"/>
                </a:solidFill>
              </a:defRPr>
            </a:lvl1pPr>
          </a:lstStyle>
          <a:p>
            <a:fld id="{13C7C2A1-6219-4FFB-8871-7AF0864EFB3F}" type="slidenum">
              <a:rPr lang="en-US" smtClean="0"/>
              <a:t>‹#›</a:t>
            </a:fld>
            <a:endParaRPr lang="en-US" dirty="0"/>
          </a:p>
        </p:txBody>
      </p:sp>
    </p:spTree>
    <p:extLst>
      <p:ext uri="{BB962C8B-B14F-4D97-AF65-F5344CB8AC3E}">
        <p14:creationId xmlns:p14="http://schemas.microsoft.com/office/powerpoint/2010/main" val="5635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Imag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7651" r="16767" b="22118"/>
          <a:stretch/>
        </p:blipFill>
        <p:spPr>
          <a:xfrm>
            <a:off x="0" y="0"/>
            <a:ext cx="9144000" cy="5143500"/>
          </a:xfrm>
          <a:prstGeom prst="rect">
            <a:avLst/>
          </a:prstGeom>
        </p:spPr>
      </p:pic>
      <p:sp>
        <p:nvSpPr>
          <p:cNvPr id="18" name="Rectangle 17"/>
          <p:cNvSpPr/>
          <p:nvPr userDrawn="1"/>
        </p:nvSpPr>
        <p:spPr bwMode="gray">
          <a:xfrm>
            <a:off x="201930" y="890715"/>
            <a:ext cx="4033912" cy="336207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t" anchorCtr="0" forceAA="0" compatLnSpc="1">
            <a:prstTxWarp prst="textNoShape">
              <a:avLst/>
            </a:prstTxWarp>
            <a:noAutofit/>
          </a:bodyPr>
          <a:lstStyle/>
          <a:p>
            <a:pPr algn="ctr" defTabSz="685560">
              <a:lnSpc>
                <a:spcPct val="90000"/>
              </a:lnSpc>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77" y="890716"/>
            <a:ext cx="4033865" cy="2017242"/>
          </a:xfrm>
          <a:noFill/>
        </p:spPr>
        <p:txBody>
          <a:bodyPr lIns="109725" tIns="68579" rIns="109725" bIns="68579" anchor="t" anchorCtr="0"/>
          <a:lstStyle>
            <a:lvl1pPr>
              <a:defRPr sz="32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01977" y="2910294"/>
            <a:ext cx="4033865" cy="1342493"/>
          </a:xfrm>
        </p:spPr>
        <p:txBody>
          <a:bodyPr tIns="82294" bIns="82294">
            <a:noAutofit/>
          </a:bodyPr>
          <a:lstStyle>
            <a:lvl1pPr marL="0" indent="0">
              <a:spcBef>
                <a:spcPts val="0"/>
              </a:spcBef>
              <a:buNone/>
              <a:defRPr sz="21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7" name="Rectangle 6"/>
          <p:cNvSpPr/>
          <p:nvPr userDrawn="1"/>
        </p:nvSpPr>
        <p:spPr bwMode="auto">
          <a:xfrm>
            <a:off x="-1" y="-4"/>
            <a:ext cx="9144000" cy="890716"/>
          </a:xfrm>
          <a:prstGeom prst="rect">
            <a:avLst/>
          </a:prstGeom>
          <a:gradFill>
            <a:gsLst>
              <a:gs pos="0">
                <a:srgbClr val="000000">
                  <a:alpha val="60000"/>
                </a:srgbClr>
              </a:gs>
              <a:gs pos="10000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t" anchorCtr="0" forceAA="0" compatLnSpc="1">
            <a:prstTxWarp prst="textNoShape">
              <a:avLst/>
            </a:prstTxWarp>
            <a:noAutofit/>
          </a:bodyPr>
          <a:lstStyle/>
          <a:p>
            <a:pPr algn="ctr" defTabSz="685560">
              <a:lnSpc>
                <a:spcPct val="90000"/>
              </a:lnSpc>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336992" y="353344"/>
            <a:ext cx="1141803" cy="244625"/>
          </a:xfrm>
          <a:prstGeom prst="rect">
            <a:avLst/>
          </a:prstGeom>
        </p:spPr>
      </p:pic>
    </p:spTree>
    <p:extLst>
      <p:ext uri="{BB962C8B-B14F-4D97-AF65-F5344CB8AC3E}">
        <p14:creationId xmlns:p14="http://schemas.microsoft.com/office/powerpoint/2010/main" val="3603027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563130"/>
            <a:ext cx="8740142" cy="1347163"/>
          </a:xfrm>
          <a:noFill/>
        </p:spPr>
        <p:txBody>
          <a:bodyPr tIns="68579" bIns="68579"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838697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563130"/>
            <a:ext cx="8740142" cy="1347163"/>
          </a:xfrm>
          <a:noFill/>
        </p:spPr>
        <p:txBody>
          <a:bodyPr tIns="68579" bIns="68579"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519640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563130"/>
            <a:ext cx="8740142" cy="1347163"/>
          </a:xfrm>
          <a:noFill/>
        </p:spPr>
        <p:txBody>
          <a:bodyPr tIns="68579" bIns="68579" anchor="t" anchorCtr="0"/>
          <a:lstStyle>
            <a:lvl1pPr>
              <a:defRPr sz="6500" spc="-74" baseline="0">
                <a:solidFill>
                  <a:schemeClr val="bg1"/>
                </a:solidFill>
              </a:defRPr>
            </a:lvl1pPr>
          </a:lstStyle>
          <a:p>
            <a:r>
              <a:rPr lang="en-US" dirty="0" smtClean="0"/>
              <a:t>Section title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A2F685D6-F41B-492F-9466-11DBD3F6B028}"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1204432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5247877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enario 1">
    <p:spTree>
      <p:nvGrpSpPr>
        <p:cNvPr id="1" name=""/>
        <p:cNvGrpSpPr/>
        <p:nvPr/>
      </p:nvGrpSpPr>
      <p:grpSpPr>
        <a:xfrm>
          <a:off x="0" y="0"/>
          <a:ext cx="0" cy="0"/>
          <a:chOff x="0" y="0"/>
          <a:chExt cx="0" cy="0"/>
        </a:xfrm>
      </p:grpSpPr>
      <p:sp>
        <p:nvSpPr>
          <p:cNvPr id="2" name="Title 1"/>
          <p:cNvSpPr>
            <a:spLocks noGrp="1"/>
          </p:cNvSpPr>
          <p:nvPr>
            <p:ph type="title"/>
          </p:nvPr>
        </p:nvSpPr>
        <p:spPr>
          <a:xfrm>
            <a:off x="3563524" y="217134"/>
            <a:ext cx="5378549" cy="1345997"/>
          </a:xfrm>
        </p:spPr>
        <p:txBody>
          <a:bodyPr/>
          <a:lstStyle>
            <a:lvl1pPr>
              <a:defRPr sz="3200">
                <a:solidFill>
                  <a:schemeClr val="accent2"/>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505050">
                    <a:tint val="75000"/>
                  </a:srgbClr>
                </a:solidFill>
              </a:rPr>
              <a:pPr/>
              <a:t>‹#›</a:t>
            </a:fld>
            <a:endParaRPr lang="en-US">
              <a:solidFill>
                <a:srgbClr val="505050">
                  <a:tint val="75000"/>
                </a:srgbClr>
              </a:solidFill>
            </a:endParaRPr>
          </a:p>
        </p:txBody>
      </p:sp>
      <p:sp>
        <p:nvSpPr>
          <p:cNvPr id="4" name="Rectangle 3"/>
          <p:cNvSpPr/>
          <p:nvPr userDrawn="1"/>
        </p:nvSpPr>
        <p:spPr bwMode="auto">
          <a:xfrm>
            <a:off x="201930" y="0"/>
            <a:ext cx="3185195" cy="89071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80000"/>
              </a:lnSpc>
            </a:pPr>
            <a: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t>Hands On </a:t>
            </a:r>
            <a:b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Scenario</a:t>
            </a:r>
          </a:p>
        </p:txBody>
      </p:sp>
      <p:sp>
        <p:nvSpPr>
          <p:cNvPr id="5" name="Rectangle 4"/>
          <p:cNvSpPr/>
          <p:nvPr userDrawn="1"/>
        </p:nvSpPr>
        <p:spPr bwMode="auto">
          <a:xfrm>
            <a:off x="201930" y="4594504"/>
            <a:ext cx="3185195" cy="548996"/>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90000"/>
              </a:lnSpc>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Picture Placeholder 11"/>
          <p:cNvSpPr>
            <a:spLocks noGrp="1"/>
          </p:cNvSpPr>
          <p:nvPr>
            <p:ph type="pic" sz="quarter" idx="11" hasCustomPrompt="1"/>
          </p:nvPr>
        </p:nvSpPr>
        <p:spPr>
          <a:xfrm>
            <a:off x="201931" y="890717"/>
            <a:ext cx="3185342" cy="3703787"/>
          </a:xfrm>
        </p:spPr>
        <p:txBody>
          <a:bodyPr anchor="ctr">
            <a:noAutofit/>
          </a:bodyPr>
          <a:lstStyle>
            <a:lvl1pPr algn="ctr">
              <a:defRPr sz="1800">
                <a:latin typeface="+mn-lt"/>
              </a:defRPr>
            </a:lvl1pPr>
          </a:lstStyle>
          <a:p>
            <a:r>
              <a:rPr lang="en-US" dirty="0" smtClean="0"/>
              <a:t>Click to insert picture</a:t>
            </a:r>
            <a:endParaRPr lang="en-US" dirty="0"/>
          </a:p>
        </p:txBody>
      </p:sp>
      <p:sp>
        <p:nvSpPr>
          <p:cNvPr id="13" name="Freeform 543"/>
          <p:cNvSpPr>
            <a:spLocks/>
          </p:cNvSpPr>
          <p:nvPr userDrawn="1"/>
        </p:nvSpPr>
        <p:spPr bwMode="auto">
          <a:xfrm>
            <a:off x="2802745" y="211290"/>
            <a:ext cx="420662" cy="508888"/>
          </a:xfrm>
          <a:custGeom>
            <a:avLst/>
            <a:gdLst>
              <a:gd name="T0" fmla="*/ 542 w 544"/>
              <a:gd name="T1" fmla="*/ 368 h 658"/>
              <a:gd name="T2" fmla="*/ 543 w 544"/>
              <a:gd name="T3" fmla="*/ 132 h 658"/>
              <a:gd name="T4" fmla="*/ 537 w 544"/>
              <a:gd name="T5" fmla="*/ 115 h 658"/>
              <a:gd name="T6" fmla="*/ 524 w 544"/>
              <a:gd name="T7" fmla="*/ 103 h 658"/>
              <a:gd name="T8" fmla="*/ 512 w 544"/>
              <a:gd name="T9" fmla="*/ 101 h 658"/>
              <a:gd name="T10" fmla="*/ 494 w 544"/>
              <a:gd name="T11" fmla="*/ 106 h 658"/>
              <a:gd name="T12" fmla="*/ 483 w 544"/>
              <a:gd name="T13" fmla="*/ 120 h 658"/>
              <a:gd name="T14" fmla="*/ 480 w 544"/>
              <a:gd name="T15" fmla="*/ 306 h 658"/>
              <a:gd name="T16" fmla="*/ 468 w 544"/>
              <a:gd name="T17" fmla="*/ 304 h 658"/>
              <a:gd name="T18" fmla="*/ 467 w 544"/>
              <a:gd name="T19" fmla="*/ 69 h 658"/>
              <a:gd name="T20" fmla="*/ 458 w 544"/>
              <a:gd name="T21" fmla="*/ 50 h 658"/>
              <a:gd name="T22" fmla="*/ 439 w 544"/>
              <a:gd name="T23" fmla="*/ 40 h 658"/>
              <a:gd name="T24" fmla="*/ 424 w 544"/>
              <a:gd name="T25" fmla="*/ 40 h 658"/>
              <a:gd name="T26" fmla="*/ 406 w 544"/>
              <a:gd name="T27" fmla="*/ 50 h 658"/>
              <a:gd name="T28" fmla="*/ 396 w 544"/>
              <a:gd name="T29" fmla="*/ 69 h 658"/>
              <a:gd name="T30" fmla="*/ 396 w 544"/>
              <a:gd name="T31" fmla="*/ 300 h 658"/>
              <a:gd name="T32" fmla="*/ 383 w 544"/>
              <a:gd name="T33" fmla="*/ 36 h 658"/>
              <a:gd name="T34" fmla="*/ 381 w 544"/>
              <a:gd name="T35" fmla="*/ 22 h 658"/>
              <a:gd name="T36" fmla="*/ 368 w 544"/>
              <a:gd name="T37" fmla="*/ 7 h 658"/>
              <a:gd name="T38" fmla="*/ 348 w 544"/>
              <a:gd name="T39" fmla="*/ 0 h 658"/>
              <a:gd name="T40" fmla="*/ 334 w 544"/>
              <a:gd name="T41" fmla="*/ 3 h 658"/>
              <a:gd name="T42" fmla="*/ 318 w 544"/>
              <a:gd name="T43" fmla="*/ 16 h 658"/>
              <a:gd name="T44" fmla="*/ 312 w 544"/>
              <a:gd name="T45" fmla="*/ 36 h 658"/>
              <a:gd name="T46" fmla="*/ 294 w 544"/>
              <a:gd name="T47" fmla="*/ 299 h 658"/>
              <a:gd name="T48" fmla="*/ 293 w 544"/>
              <a:gd name="T49" fmla="*/ 86 h 658"/>
              <a:gd name="T50" fmla="*/ 283 w 544"/>
              <a:gd name="T51" fmla="*/ 68 h 658"/>
              <a:gd name="T52" fmla="*/ 265 w 544"/>
              <a:gd name="T53" fmla="*/ 57 h 658"/>
              <a:gd name="T54" fmla="*/ 251 w 544"/>
              <a:gd name="T55" fmla="*/ 57 h 658"/>
              <a:gd name="T56" fmla="*/ 232 w 544"/>
              <a:gd name="T57" fmla="*/ 68 h 658"/>
              <a:gd name="T58" fmla="*/ 222 w 544"/>
              <a:gd name="T59" fmla="*/ 86 h 658"/>
              <a:gd name="T60" fmla="*/ 221 w 544"/>
              <a:gd name="T61" fmla="*/ 343 h 658"/>
              <a:gd name="T62" fmla="*/ 204 w 544"/>
              <a:gd name="T63" fmla="*/ 447 h 658"/>
              <a:gd name="T64" fmla="*/ 136 w 544"/>
              <a:gd name="T65" fmla="*/ 402 h 658"/>
              <a:gd name="T66" fmla="*/ 116 w 544"/>
              <a:gd name="T67" fmla="*/ 391 h 658"/>
              <a:gd name="T68" fmla="*/ 76 w 544"/>
              <a:gd name="T69" fmla="*/ 381 h 658"/>
              <a:gd name="T70" fmla="*/ 31 w 544"/>
              <a:gd name="T71" fmla="*/ 379 h 658"/>
              <a:gd name="T72" fmla="*/ 17 w 544"/>
              <a:gd name="T73" fmla="*/ 382 h 658"/>
              <a:gd name="T74" fmla="*/ 4 w 544"/>
              <a:gd name="T75" fmla="*/ 392 h 658"/>
              <a:gd name="T76" fmla="*/ 0 w 544"/>
              <a:gd name="T77" fmla="*/ 407 h 658"/>
              <a:gd name="T78" fmla="*/ 6 w 544"/>
              <a:gd name="T79" fmla="*/ 423 h 658"/>
              <a:gd name="T80" fmla="*/ 24 w 544"/>
              <a:gd name="T81" fmla="*/ 437 h 658"/>
              <a:gd name="T82" fmla="*/ 42 w 544"/>
              <a:gd name="T83" fmla="*/ 444 h 658"/>
              <a:gd name="T84" fmla="*/ 85 w 544"/>
              <a:gd name="T85" fmla="*/ 465 h 658"/>
              <a:gd name="T86" fmla="*/ 134 w 544"/>
              <a:gd name="T87" fmla="*/ 505 h 658"/>
              <a:gd name="T88" fmla="*/ 155 w 544"/>
              <a:gd name="T89" fmla="*/ 530 h 658"/>
              <a:gd name="T90" fmla="*/ 177 w 544"/>
              <a:gd name="T91" fmla="*/ 565 h 658"/>
              <a:gd name="T92" fmla="*/ 223 w 544"/>
              <a:gd name="T93" fmla="*/ 625 h 658"/>
              <a:gd name="T94" fmla="*/ 253 w 544"/>
              <a:gd name="T95" fmla="*/ 649 h 658"/>
              <a:gd name="T96" fmla="*/ 274 w 544"/>
              <a:gd name="T97" fmla="*/ 657 h 658"/>
              <a:gd name="T98" fmla="*/ 531 w 544"/>
              <a:gd name="T99" fmla="*/ 658 h 658"/>
              <a:gd name="T100" fmla="*/ 538 w 544"/>
              <a:gd name="T101" fmla="*/ 613 h 658"/>
              <a:gd name="T102" fmla="*/ 544 w 544"/>
              <a:gd name="T103" fmla="*/ 452 h 658"/>
              <a:gd name="T104" fmla="*/ 543 w 544"/>
              <a:gd name="T105" fmla="*/ 38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658">
                <a:moveTo>
                  <a:pt x="541" y="372"/>
                </a:moveTo>
                <a:lnTo>
                  <a:pt x="541" y="372"/>
                </a:lnTo>
                <a:lnTo>
                  <a:pt x="542" y="368"/>
                </a:lnTo>
                <a:lnTo>
                  <a:pt x="543" y="363"/>
                </a:lnTo>
                <a:lnTo>
                  <a:pt x="543" y="132"/>
                </a:lnTo>
                <a:lnTo>
                  <a:pt x="543" y="132"/>
                </a:lnTo>
                <a:lnTo>
                  <a:pt x="542" y="126"/>
                </a:lnTo>
                <a:lnTo>
                  <a:pt x="540" y="120"/>
                </a:lnTo>
                <a:lnTo>
                  <a:pt x="537" y="115"/>
                </a:lnTo>
                <a:lnTo>
                  <a:pt x="534" y="110"/>
                </a:lnTo>
                <a:lnTo>
                  <a:pt x="529" y="106"/>
                </a:lnTo>
                <a:lnTo>
                  <a:pt x="524" y="103"/>
                </a:lnTo>
                <a:lnTo>
                  <a:pt x="518" y="102"/>
                </a:lnTo>
                <a:lnTo>
                  <a:pt x="512" y="101"/>
                </a:lnTo>
                <a:lnTo>
                  <a:pt x="512" y="101"/>
                </a:lnTo>
                <a:lnTo>
                  <a:pt x="505" y="102"/>
                </a:lnTo>
                <a:lnTo>
                  <a:pt x="499" y="103"/>
                </a:lnTo>
                <a:lnTo>
                  <a:pt x="494" y="106"/>
                </a:lnTo>
                <a:lnTo>
                  <a:pt x="489" y="110"/>
                </a:lnTo>
                <a:lnTo>
                  <a:pt x="486" y="115"/>
                </a:lnTo>
                <a:lnTo>
                  <a:pt x="483" y="120"/>
                </a:lnTo>
                <a:lnTo>
                  <a:pt x="481" y="126"/>
                </a:lnTo>
                <a:lnTo>
                  <a:pt x="480" y="132"/>
                </a:lnTo>
                <a:lnTo>
                  <a:pt x="480" y="306"/>
                </a:lnTo>
                <a:lnTo>
                  <a:pt x="480" y="306"/>
                </a:lnTo>
                <a:lnTo>
                  <a:pt x="474" y="305"/>
                </a:lnTo>
                <a:lnTo>
                  <a:pt x="468" y="304"/>
                </a:lnTo>
                <a:lnTo>
                  <a:pt x="468" y="76"/>
                </a:lnTo>
                <a:lnTo>
                  <a:pt x="468" y="76"/>
                </a:lnTo>
                <a:lnTo>
                  <a:pt x="467" y="69"/>
                </a:lnTo>
                <a:lnTo>
                  <a:pt x="465" y="62"/>
                </a:lnTo>
                <a:lnTo>
                  <a:pt x="462" y="55"/>
                </a:lnTo>
                <a:lnTo>
                  <a:pt x="458" y="50"/>
                </a:lnTo>
                <a:lnTo>
                  <a:pt x="451" y="46"/>
                </a:lnTo>
                <a:lnTo>
                  <a:pt x="445" y="42"/>
                </a:lnTo>
                <a:lnTo>
                  <a:pt x="439" y="40"/>
                </a:lnTo>
                <a:lnTo>
                  <a:pt x="431" y="40"/>
                </a:lnTo>
                <a:lnTo>
                  <a:pt x="431" y="40"/>
                </a:lnTo>
                <a:lnTo>
                  <a:pt x="424" y="40"/>
                </a:lnTo>
                <a:lnTo>
                  <a:pt x="417" y="42"/>
                </a:lnTo>
                <a:lnTo>
                  <a:pt x="411" y="46"/>
                </a:lnTo>
                <a:lnTo>
                  <a:pt x="406" y="50"/>
                </a:lnTo>
                <a:lnTo>
                  <a:pt x="402" y="55"/>
                </a:lnTo>
                <a:lnTo>
                  <a:pt x="398" y="62"/>
                </a:lnTo>
                <a:lnTo>
                  <a:pt x="396" y="69"/>
                </a:lnTo>
                <a:lnTo>
                  <a:pt x="396" y="76"/>
                </a:lnTo>
                <a:lnTo>
                  <a:pt x="396" y="300"/>
                </a:lnTo>
                <a:lnTo>
                  <a:pt x="396" y="300"/>
                </a:lnTo>
                <a:lnTo>
                  <a:pt x="390" y="300"/>
                </a:lnTo>
                <a:lnTo>
                  <a:pt x="383" y="299"/>
                </a:lnTo>
                <a:lnTo>
                  <a:pt x="383" y="36"/>
                </a:lnTo>
                <a:lnTo>
                  <a:pt x="383" y="36"/>
                </a:lnTo>
                <a:lnTo>
                  <a:pt x="383" y="29"/>
                </a:lnTo>
                <a:lnTo>
                  <a:pt x="381" y="22"/>
                </a:lnTo>
                <a:lnTo>
                  <a:pt x="377" y="16"/>
                </a:lnTo>
                <a:lnTo>
                  <a:pt x="373" y="11"/>
                </a:lnTo>
                <a:lnTo>
                  <a:pt x="368" y="7"/>
                </a:lnTo>
                <a:lnTo>
                  <a:pt x="361" y="3"/>
                </a:lnTo>
                <a:lnTo>
                  <a:pt x="355" y="1"/>
                </a:lnTo>
                <a:lnTo>
                  <a:pt x="348" y="0"/>
                </a:lnTo>
                <a:lnTo>
                  <a:pt x="348" y="0"/>
                </a:lnTo>
                <a:lnTo>
                  <a:pt x="340" y="1"/>
                </a:lnTo>
                <a:lnTo>
                  <a:pt x="334" y="3"/>
                </a:lnTo>
                <a:lnTo>
                  <a:pt x="327" y="7"/>
                </a:lnTo>
                <a:lnTo>
                  <a:pt x="322" y="11"/>
                </a:lnTo>
                <a:lnTo>
                  <a:pt x="318" y="16"/>
                </a:lnTo>
                <a:lnTo>
                  <a:pt x="314" y="22"/>
                </a:lnTo>
                <a:lnTo>
                  <a:pt x="312" y="29"/>
                </a:lnTo>
                <a:lnTo>
                  <a:pt x="312" y="36"/>
                </a:lnTo>
                <a:lnTo>
                  <a:pt x="312" y="292"/>
                </a:lnTo>
                <a:lnTo>
                  <a:pt x="312" y="292"/>
                </a:lnTo>
                <a:lnTo>
                  <a:pt x="294" y="299"/>
                </a:lnTo>
                <a:lnTo>
                  <a:pt x="294" y="93"/>
                </a:lnTo>
                <a:lnTo>
                  <a:pt x="294" y="93"/>
                </a:lnTo>
                <a:lnTo>
                  <a:pt x="293" y="86"/>
                </a:lnTo>
                <a:lnTo>
                  <a:pt x="291" y="79"/>
                </a:lnTo>
                <a:lnTo>
                  <a:pt x="288" y="73"/>
                </a:lnTo>
                <a:lnTo>
                  <a:pt x="283" y="68"/>
                </a:lnTo>
                <a:lnTo>
                  <a:pt x="278" y="63"/>
                </a:lnTo>
                <a:lnTo>
                  <a:pt x="272" y="59"/>
                </a:lnTo>
                <a:lnTo>
                  <a:pt x="265" y="57"/>
                </a:lnTo>
                <a:lnTo>
                  <a:pt x="258" y="56"/>
                </a:lnTo>
                <a:lnTo>
                  <a:pt x="258" y="56"/>
                </a:lnTo>
                <a:lnTo>
                  <a:pt x="251" y="57"/>
                </a:lnTo>
                <a:lnTo>
                  <a:pt x="244" y="59"/>
                </a:lnTo>
                <a:lnTo>
                  <a:pt x="237" y="63"/>
                </a:lnTo>
                <a:lnTo>
                  <a:pt x="232" y="68"/>
                </a:lnTo>
                <a:lnTo>
                  <a:pt x="227" y="73"/>
                </a:lnTo>
                <a:lnTo>
                  <a:pt x="224" y="79"/>
                </a:lnTo>
                <a:lnTo>
                  <a:pt x="222" y="86"/>
                </a:lnTo>
                <a:lnTo>
                  <a:pt x="221" y="93"/>
                </a:lnTo>
                <a:lnTo>
                  <a:pt x="221" y="343"/>
                </a:lnTo>
                <a:lnTo>
                  <a:pt x="221" y="343"/>
                </a:lnTo>
                <a:lnTo>
                  <a:pt x="210" y="413"/>
                </a:lnTo>
                <a:lnTo>
                  <a:pt x="204" y="447"/>
                </a:lnTo>
                <a:lnTo>
                  <a:pt x="204" y="447"/>
                </a:lnTo>
                <a:lnTo>
                  <a:pt x="178" y="431"/>
                </a:lnTo>
                <a:lnTo>
                  <a:pt x="156" y="416"/>
                </a:lnTo>
                <a:lnTo>
                  <a:pt x="136" y="402"/>
                </a:lnTo>
                <a:lnTo>
                  <a:pt x="136" y="402"/>
                </a:lnTo>
                <a:lnTo>
                  <a:pt x="127" y="396"/>
                </a:lnTo>
                <a:lnTo>
                  <a:pt x="116" y="391"/>
                </a:lnTo>
                <a:lnTo>
                  <a:pt x="103" y="387"/>
                </a:lnTo>
                <a:lnTo>
                  <a:pt x="90" y="383"/>
                </a:lnTo>
                <a:lnTo>
                  <a:pt x="76" y="381"/>
                </a:lnTo>
                <a:lnTo>
                  <a:pt x="61" y="379"/>
                </a:lnTo>
                <a:lnTo>
                  <a:pt x="46" y="379"/>
                </a:lnTo>
                <a:lnTo>
                  <a:pt x="31" y="379"/>
                </a:lnTo>
                <a:lnTo>
                  <a:pt x="31" y="379"/>
                </a:lnTo>
                <a:lnTo>
                  <a:pt x="24" y="380"/>
                </a:lnTo>
                <a:lnTo>
                  <a:pt x="17" y="382"/>
                </a:lnTo>
                <a:lnTo>
                  <a:pt x="12" y="385"/>
                </a:lnTo>
                <a:lnTo>
                  <a:pt x="8" y="388"/>
                </a:lnTo>
                <a:lnTo>
                  <a:pt x="4" y="392"/>
                </a:lnTo>
                <a:lnTo>
                  <a:pt x="2" y="397"/>
                </a:lnTo>
                <a:lnTo>
                  <a:pt x="0" y="402"/>
                </a:lnTo>
                <a:lnTo>
                  <a:pt x="0" y="407"/>
                </a:lnTo>
                <a:lnTo>
                  <a:pt x="1" y="412"/>
                </a:lnTo>
                <a:lnTo>
                  <a:pt x="3" y="417"/>
                </a:lnTo>
                <a:lnTo>
                  <a:pt x="6" y="423"/>
                </a:lnTo>
                <a:lnTo>
                  <a:pt x="11" y="428"/>
                </a:lnTo>
                <a:lnTo>
                  <a:pt x="16" y="432"/>
                </a:lnTo>
                <a:lnTo>
                  <a:pt x="24" y="437"/>
                </a:lnTo>
                <a:lnTo>
                  <a:pt x="33" y="441"/>
                </a:lnTo>
                <a:lnTo>
                  <a:pt x="42" y="444"/>
                </a:lnTo>
                <a:lnTo>
                  <a:pt x="42" y="444"/>
                </a:lnTo>
                <a:lnTo>
                  <a:pt x="55" y="449"/>
                </a:lnTo>
                <a:lnTo>
                  <a:pt x="69" y="455"/>
                </a:lnTo>
                <a:lnTo>
                  <a:pt x="85" y="465"/>
                </a:lnTo>
                <a:lnTo>
                  <a:pt x="102" y="476"/>
                </a:lnTo>
                <a:lnTo>
                  <a:pt x="118" y="489"/>
                </a:lnTo>
                <a:lnTo>
                  <a:pt x="134" y="505"/>
                </a:lnTo>
                <a:lnTo>
                  <a:pt x="142" y="513"/>
                </a:lnTo>
                <a:lnTo>
                  <a:pt x="149" y="521"/>
                </a:lnTo>
                <a:lnTo>
                  <a:pt x="155" y="530"/>
                </a:lnTo>
                <a:lnTo>
                  <a:pt x="161" y="540"/>
                </a:lnTo>
                <a:lnTo>
                  <a:pt x="161" y="540"/>
                </a:lnTo>
                <a:lnTo>
                  <a:pt x="177" y="565"/>
                </a:lnTo>
                <a:lnTo>
                  <a:pt x="192" y="588"/>
                </a:lnTo>
                <a:lnTo>
                  <a:pt x="207" y="608"/>
                </a:lnTo>
                <a:lnTo>
                  <a:pt x="223" y="625"/>
                </a:lnTo>
                <a:lnTo>
                  <a:pt x="237" y="639"/>
                </a:lnTo>
                <a:lnTo>
                  <a:pt x="246" y="645"/>
                </a:lnTo>
                <a:lnTo>
                  <a:pt x="253" y="649"/>
                </a:lnTo>
                <a:lnTo>
                  <a:pt x="260" y="653"/>
                </a:lnTo>
                <a:lnTo>
                  <a:pt x="267" y="655"/>
                </a:lnTo>
                <a:lnTo>
                  <a:pt x="274" y="657"/>
                </a:lnTo>
                <a:lnTo>
                  <a:pt x="281" y="658"/>
                </a:lnTo>
                <a:lnTo>
                  <a:pt x="531" y="658"/>
                </a:lnTo>
                <a:lnTo>
                  <a:pt x="531" y="658"/>
                </a:lnTo>
                <a:lnTo>
                  <a:pt x="533" y="651"/>
                </a:lnTo>
                <a:lnTo>
                  <a:pt x="535" y="641"/>
                </a:lnTo>
                <a:lnTo>
                  <a:pt x="538" y="613"/>
                </a:lnTo>
                <a:lnTo>
                  <a:pt x="541" y="577"/>
                </a:lnTo>
                <a:lnTo>
                  <a:pt x="542" y="536"/>
                </a:lnTo>
                <a:lnTo>
                  <a:pt x="544" y="452"/>
                </a:lnTo>
                <a:lnTo>
                  <a:pt x="544" y="389"/>
                </a:lnTo>
                <a:lnTo>
                  <a:pt x="544" y="389"/>
                </a:lnTo>
                <a:lnTo>
                  <a:pt x="543" y="380"/>
                </a:lnTo>
                <a:lnTo>
                  <a:pt x="541" y="372"/>
                </a:lnTo>
              </a:path>
            </a:pathLst>
          </a:custGeom>
          <a:solidFill>
            <a:schemeClr val="bg1">
              <a:alpha val="35000"/>
            </a:schemeClr>
          </a:solidFill>
          <a:ln>
            <a:noFill/>
          </a:ln>
          <a:extLst/>
        </p:spPr>
        <p:txBody>
          <a:bodyPr vert="horz" wrap="square" lIns="67230" tIns="33615" rIns="67230" bIns="33615" numCol="1" anchor="t" anchorCtr="0" compatLnSpc="1">
            <a:prstTxWarp prst="textNoShape">
              <a:avLst/>
            </a:prstTxWarp>
          </a:bodyPr>
          <a:lstStyle/>
          <a:p>
            <a:pPr defTabSz="685758" fontAlgn="auto">
              <a:spcBef>
                <a:spcPts val="0"/>
              </a:spcBef>
              <a:spcAft>
                <a:spcPts val="0"/>
              </a:spcAft>
            </a:pPr>
            <a:endParaRPr lang="en-US" sz="1300">
              <a:solidFill>
                <a:srgbClr val="505050"/>
              </a:solidFill>
              <a:latin typeface="Segoe UI"/>
            </a:endParaRPr>
          </a:p>
        </p:txBody>
      </p:sp>
      <p:sp>
        <p:nvSpPr>
          <p:cNvPr id="15" name="Text Placeholder 14"/>
          <p:cNvSpPr>
            <a:spLocks noGrp="1"/>
          </p:cNvSpPr>
          <p:nvPr>
            <p:ph type="body" sz="quarter" idx="12"/>
          </p:nvPr>
        </p:nvSpPr>
        <p:spPr>
          <a:xfrm>
            <a:off x="3563524" y="1563130"/>
            <a:ext cx="5378549" cy="2688488"/>
          </a:xfrm>
        </p:spPr>
        <p:txBody>
          <a:bodyPr vert="horz" wrap="square" lIns="109725" tIns="68579" rIns="109725" bIns="68579" rtlCol="0">
            <a:noAutofit/>
          </a:bodyPr>
          <a:lstStyle>
            <a:lvl1pPr marL="172737" indent="-172737">
              <a:defRPr lang="en-US" sz="1500" smtClean="0">
                <a:latin typeface="+mn-lt"/>
              </a:defRPr>
            </a:lvl1pPr>
            <a:lvl2pPr>
              <a:defRPr lang="en-US" sz="1200" smtClean="0"/>
            </a:lvl2pPr>
            <a:lvl3pPr>
              <a:defRPr lang="en-US" sz="1000" smtClean="0"/>
            </a:lvl3pPr>
            <a:lvl4pPr>
              <a:defRPr lang="en-US" sz="900" smtClean="0"/>
            </a:lvl4pPr>
            <a:lvl5pPr>
              <a:defRPr lang="en-US" sz="900"/>
            </a:lvl5pPr>
          </a:lstStyle>
          <a:p>
            <a:pPr marL="252103" lvl="0" indent="-252103">
              <a:buClr>
                <a:schemeClr val="accent2"/>
              </a:buClr>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bwMode="auto">
          <a:xfrm>
            <a:off x="0" y="1563129"/>
            <a:ext cx="9144000" cy="3031374"/>
          </a:xfrm>
          <a:prstGeom prst="rect">
            <a:avLst/>
          </a:prstGeom>
          <a:solidFill>
            <a:srgbClr val="FFE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t" anchorCtr="0" forceAA="0" compatLnSpc="1">
            <a:prstTxWarp prst="textNoShape">
              <a:avLst/>
            </a:prstTxWarp>
            <a:noAutofit/>
          </a:bodyPr>
          <a:lstStyle/>
          <a:p>
            <a:pPr algn="ctr" defTabSz="685560">
              <a:lnSpc>
                <a:spcPct val="90000"/>
              </a:lnSpc>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 Placeholder 17"/>
          <p:cNvSpPr>
            <a:spLocks noGrp="1"/>
          </p:cNvSpPr>
          <p:nvPr>
            <p:ph type="body" sz="quarter" idx="13" hasCustomPrompt="1"/>
          </p:nvPr>
        </p:nvSpPr>
        <p:spPr>
          <a:xfrm>
            <a:off x="1825992" y="265560"/>
            <a:ext cx="785789" cy="583924"/>
          </a:xfrm>
        </p:spPr>
        <p:txBody>
          <a:bodyPr anchor="b"/>
          <a:lstStyle>
            <a:lvl1pPr>
              <a:defRPr sz="3200">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924173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2" name="Title 1"/>
          <p:cNvSpPr>
            <a:spLocks noGrp="1"/>
          </p:cNvSpPr>
          <p:nvPr>
            <p:ph type="title"/>
          </p:nvPr>
        </p:nvSpPr>
        <p:spPr>
          <a:xfrm>
            <a:off x="3563524" y="217134"/>
            <a:ext cx="5378549" cy="1345997"/>
          </a:xfrm>
        </p:spPr>
        <p:txBody>
          <a:bodyPr/>
          <a:lstStyle>
            <a:lvl1pPr>
              <a:defRPr sz="3200">
                <a:solidFill>
                  <a:schemeClr val="tx2"/>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505050">
                    <a:tint val="75000"/>
                  </a:srgbClr>
                </a:solidFill>
              </a:rPr>
              <a:pPr/>
              <a:t>‹#›</a:t>
            </a:fld>
            <a:endParaRPr lang="en-US">
              <a:solidFill>
                <a:srgbClr val="505050">
                  <a:tint val="75000"/>
                </a:srgbClr>
              </a:solidFill>
            </a:endParaRPr>
          </a:p>
        </p:txBody>
      </p:sp>
      <p:sp>
        <p:nvSpPr>
          <p:cNvPr id="4" name="Rectangle 3"/>
          <p:cNvSpPr/>
          <p:nvPr userDrawn="1"/>
        </p:nvSpPr>
        <p:spPr bwMode="auto">
          <a:xfrm>
            <a:off x="201930" y="0"/>
            <a:ext cx="3185195" cy="89071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80000"/>
              </a:lnSpc>
            </a:pPr>
            <a: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t>Hands On </a:t>
            </a:r>
            <a:b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Scenario</a:t>
            </a:r>
          </a:p>
        </p:txBody>
      </p:sp>
      <p:sp>
        <p:nvSpPr>
          <p:cNvPr id="5" name="Rectangle 4"/>
          <p:cNvSpPr/>
          <p:nvPr userDrawn="1"/>
        </p:nvSpPr>
        <p:spPr bwMode="auto">
          <a:xfrm>
            <a:off x="201930" y="4594504"/>
            <a:ext cx="3185195" cy="548996"/>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90000"/>
              </a:lnSpc>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Picture Placeholder 11"/>
          <p:cNvSpPr>
            <a:spLocks noGrp="1"/>
          </p:cNvSpPr>
          <p:nvPr>
            <p:ph type="pic" sz="quarter" idx="11" hasCustomPrompt="1"/>
          </p:nvPr>
        </p:nvSpPr>
        <p:spPr>
          <a:xfrm>
            <a:off x="201931" y="890717"/>
            <a:ext cx="3185342" cy="3703787"/>
          </a:xfrm>
        </p:spPr>
        <p:txBody>
          <a:bodyPr anchor="ctr">
            <a:noAutofit/>
          </a:bodyPr>
          <a:lstStyle>
            <a:lvl1pPr algn="ctr">
              <a:defRPr sz="1800">
                <a:latin typeface="+mn-lt"/>
              </a:defRPr>
            </a:lvl1pPr>
          </a:lstStyle>
          <a:p>
            <a:r>
              <a:rPr lang="en-US" dirty="0" smtClean="0"/>
              <a:t>Click to insert picture</a:t>
            </a:r>
            <a:endParaRPr lang="en-US" dirty="0"/>
          </a:p>
        </p:txBody>
      </p:sp>
      <p:sp>
        <p:nvSpPr>
          <p:cNvPr id="13" name="Freeform 543"/>
          <p:cNvSpPr>
            <a:spLocks/>
          </p:cNvSpPr>
          <p:nvPr userDrawn="1"/>
        </p:nvSpPr>
        <p:spPr bwMode="auto">
          <a:xfrm>
            <a:off x="2802745" y="211290"/>
            <a:ext cx="420662" cy="508888"/>
          </a:xfrm>
          <a:custGeom>
            <a:avLst/>
            <a:gdLst>
              <a:gd name="T0" fmla="*/ 542 w 544"/>
              <a:gd name="T1" fmla="*/ 368 h 658"/>
              <a:gd name="T2" fmla="*/ 543 w 544"/>
              <a:gd name="T3" fmla="*/ 132 h 658"/>
              <a:gd name="T4" fmla="*/ 537 w 544"/>
              <a:gd name="T5" fmla="*/ 115 h 658"/>
              <a:gd name="T6" fmla="*/ 524 w 544"/>
              <a:gd name="T7" fmla="*/ 103 h 658"/>
              <a:gd name="T8" fmla="*/ 512 w 544"/>
              <a:gd name="T9" fmla="*/ 101 h 658"/>
              <a:gd name="T10" fmla="*/ 494 w 544"/>
              <a:gd name="T11" fmla="*/ 106 h 658"/>
              <a:gd name="T12" fmla="*/ 483 w 544"/>
              <a:gd name="T13" fmla="*/ 120 h 658"/>
              <a:gd name="T14" fmla="*/ 480 w 544"/>
              <a:gd name="T15" fmla="*/ 306 h 658"/>
              <a:gd name="T16" fmla="*/ 468 w 544"/>
              <a:gd name="T17" fmla="*/ 304 h 658"/>
              <a:gd name="T18" fmla="*/ 467 w 544"/>
              <a:gd name="T19" fmla="*/ 69 h 658"/>
              <a:gd name="T20" fmla="*/ 458 w 544"/>
              <a:gd name="T21" fmla="*/ 50 h 658"/>
              <a:gd name="T22" fmla="*/ 439 w 544"/>
              <a:gd name="T23" fmla="*/ 40 h 658"/>
              <a:gd name="T24" fmla="*/ 424 w 544"/>
              <a:gd name="T25" fmla="*/ 40 h 658"/>
              <a:gd name="T26" fmla="*/ 406 w 544"/>
              <a:gd name="T27" fmla="*/ 50 h 658"/>
              <a:gd name="T28" fmla="*/ 396 w 544"/>
              <a:gd name="T29" fmla="*/ 69 h 658"/>
              <a:gd name="T30" fmla="*/ 396 w 544"/>
              <a:gd name="T31" fmla="*/ 300 h 658"/>
              <a:gd name="T32" fmla="*/ 383 w 544"/>
              <a:gd name="T33" fmla="*/ 36 h 658"/>
              <a:gd name="T34" fmla="*/ 381 w 544"/>
              <a:gd name="T35" fmla="*/ 22 h 658"/>
              <a:gd name="T36" fmla="*/ 368 w 544"/>
              <a:gd name="T37" fmla="*/ 7 h 658"/>
              <a:gd name="T38" fmla="*/ 348 w 544"/>
              <a:gd name="T39" fmla="*/ 0 h 658"/>
              <a:gd name="T40" fmla="*/ 334 w 544"/>
              <a:gd name="T41" fmla="*/ 3 h 658"/>
              <a:gd name="T42" fmla="*/ 318 w 544"/>
              <a:gd name="T43" fmla="*/ 16 h 658"/>
              <a:gd name="T44" fmla="*/ 312 w 544"/>
              <a:gd name="T45" fmla="*/ 36 h 658"/>
              <a:gd name="T46" fmla="*/ 294 w 544"/>
              <a:gd name="T47" fmla="*/ 299 h 658"/>
              <a:gd name="T48" fmla="*/ 293 w 544"/>
              <a:gd name="T49" fmla="*/ 86 h 658"/>
              <a:gd name="T50" fmla="*/ 283 w 544"/>
              <a:gd name="T51" fmla="*/ 68 h 658"/>
              <a:gd name="T52" fmla="*/ 265 w 544"/>
              <a:gd name="T53" fmla="*/ 57 h 658"/>
              <a:gd name="T54" fmla="*/ 251 w 544"/>
              <a:gd name="T55" fmla="*/ 57 h 658"/>
              <a:gd name="T56" fmla="*/ 232 w 544"/>
              <a:gd name="T57" fmla="*/ 68 h 658"/>
              <a:gd name="T58" fmla="*/ 222 w 544"/>
              <a:gd name="T59" fmla="*/ 86 h 658"/>
              <a:gd name="T60" fmla="*/ 221 w 544"/>
              <a:gd name="T61" fmla="*/ 343 h 658"/>
              <a:gd name="T62" fmla="*/ 204 w 544"/>
              <a:gd name="T63" fmla="*/ 447 h 658"/>
              <a:gd name="T64" fmla="*/ 136 w 544"/>
              <a:gd name="T65" fmla="*/ 402 h 658"/>
              <a:gd name="T66" fmla="*/ 116 w 544"/>
              <a:gd name="T67" fmla="*/ 391 h 658"/>
              <a:gd name="T68" fmla="*/ 76 w 544"/>
              <a:gd name="T69" fmla="*/ 381 h 658"/>
              <a:gd name="T70" fmla="*/ 31 w 544"/>
              <a:gd name="T71" fmla="*/ 379 h 658"/>
              <a:gd name="T72" fmla="*/ 17 w 544"/>
              <a:gd name="T73" fmla="*/ 382 h 658"/>
              <a:gd name="T74" fmla="*/ 4 w 544"/>
              <a:gd name="T75" fmla="*/ 392 h 658"/>
              <a:gd name="T76" fmla="*/ 0 w 544"/>
              <a:gd name="T77" fmla="*/ 407 h 658"/>
              <a:gd name="T78" fmla="*/ 6 w 544"/>
              <a:gd name="T79" fmla="*/ 423 h 658"/>
              <a:gd name="T80" fmla="*/ 24 w 544"/>
              <a:gd name="T81" fmla="*/ 437 h 658"/>
              <a:gd name="T82" fmla="*/ 42 w 544"/>
              <a:gd name="T83" fmla="*/ 444 h 658"/>
              <a:gd name="T84" fmla="*/ 85 w 544"/>
              <a:gd name="T85" fmla="*/ 465 h 658"/>
              <a:gd name="T86" fmla="*/ 134 w 544"/>
              <a:gd name="T87" fmla="*/ 505 h 658"/>
              <a:gd name="T88" fmla="*/ 155 w 544"/>
              <a:gd name="T89" fmla="*/ 530 h 658"/>
              <a:gd name="T90" fmla="*/ 177 w 544"/>
              <a:gd name="T91" fmla="*/ 565 h 658"/>
              <a:gd name="T92" fmla="*/ 223 w 544"/>
              <a:gd name="T93" fmla="*/ 625 h 658"/>
              <a:gd name="T94" fmla="*/ 253 w 544"/>
              <a:gd name="T95" fmla="*/ 649 h 658"/>
              <a:gd name="T96" fmla="*/ 274 w 544"/>
              <a:gd name="T97" fmla="*/ 657 h 658"/>
              <a:gd name="T98" fmla="*/ 531 w 544"/>
              <a:gd name="T99" fmla="*/ 658 h 658"/>
              <a:gd name="T100" fmla="*/ 538 w 544"/>
              <a:gd name="T101" fmla="*/ 613 h 658"/>
              <a:gd name="T102" fmla="*/ 544 w 544"/>
              <a:gd name="T103" fmla="*/ 452 h 658"/>
              <a:gd name="T104" fmla="*/ 543 w 544"/>
              <a:gd name="T105" fmla="*/ 38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658">
                <a:moveTo>
                  <a:pt x="541" y="372"/>
                </a:moveTo>
                <a:lnTo>
                  <a:pt x="541" y="372"/>
                </a:lnTo>
                <a:lnTo>
                  <a:pt x="542" y="368"/>
                </a:lnTo>
                <a:lnTo>
                  <a:pt x="543" y="363"/>
                </a:lnTo>
                <a:lnTo>
                  <a:pt x="543" y="132"/>
                </a:lnTo>
                <a:lnTo>
                  <a:pt x="543" y="132"/>
                </a:lnTo>
                <a:lnTo>
                  <a:pt x="542" y="126"/>
                </a:lnTo>
                <a:lnTo>
                  <a:pt x="540" y="120"/>
                </a:lnTo>
                <a:lnTo>
                  <a:pt x="537" y="115"/>
                </a:lnTo>
                <a:lnTo>
                  <a:pt x="534" y="110"/>
                </a:lnTo>
                <a:lnTo>
                  <a:pt x="529" y="106"/>
                </a:lnTo>
                <a:lnTo>
                  <a:pt x="524" y="103"/>
                </a:lnTo>
                <a:lnTo>
                  <a:pt x="518" y="102"/>
                </a:lnTo>
                <a:lnTo>
                  <a:pt x="512" y="101"/>
                </a:lnTo>
                <a:lnTo>
                  <a:pt x="512" y="101"/>
                </a:lnTo>
                <a:lnTo>
                  <a:pt x="505" y="102"/>
                </a:lnTo>
                <a:lnTo>
                  <a:pt x="499" y="103"/>
                </a:lnTo>
                <a:lnTo>
                  <a:pt x="494" y="106"/>
                </a:lnTo>
                <a:lnTo>
                  <a:pt x="489" y="110"/>
                </a:lnTo>
                <a:lnTo>
                  <a:pt x="486" y="115"/>
                </a:lnTo>
                <a:lnTo>
                  <a:pt x="483" y="120"/>
                </a:lnTo>
                <a:lnTo>
                  <a:pt x="481" y="126"/>
                </a:lnTo>
                <a:lnTo>
                  <a:pt x="480" y="132"/>
                </a:lnTo>
                <a:lnTo>
                  <a:pt x="480" y="306"/>
                </a:lnTo>
                <a:lnTo>
                  <a:pt x="480" y="306"/>
                </a:lnTo>
                <a:lnTo>
                  <a:pt x="474" y="305"/>
                </a:lnTo>
                <a:lnTo>
                  <a:pt x="468" y="304"/>
                </a:lnTo>
                <a:lnTo>
                  <a:pt x="468" y="76"/>
                </a:lnTo>
                <a:lnTo>
                  <a:pt x="468" y="76"/>
                </a:lnTo>
                <a:lnTo>
                  <a:pt x="467" y="69"/>
                </a:lnTo>
                <a:lnTo>
                  <a:pt x="465" y="62"/>
                </a:lnTo>
                <a:lnTo>
                  <a:pt x="462" y="55"/>
                </a:lnTo>
                <a:lnTo>
                  <a:pt x="458" y="50"/>
                </a:lnTo>
                <a:lnTo>
                  <a:pt x="451" y="46"/>
                </a:lnTo>
                <a:lnTo>
                  <a:pt x="445" y="42"/>
                </a:lnTo>
                <a:lnTo>
                  <a:pt x="439" y="40"/>
                </a:lnTo>
                <a:lnTo>
                  <a:pt x="431" y="40"/>
                </a:lnTo>
                <a:lnTo>
                  <a:pt x="431" y="40"/>
                </a:lnTo>
                <a:lnTo>
                  <a:pt x="424" y="40"/>
                </a:lnTo>
                <a:lnTo>
                  <a:pt x="417" y="42"/>
                </a:lnTo>
                <a:lnTo>
                  <a:pt x="411" y="46"/>
                </a:lnTo>
                <a:lnTo>
                  <a:pt x="406" y="50"/>
                </a:lnTo>
                <a:lnTo>
                  <a:pt x="402" y="55"/>
                </a:lnTo>
                <a:lnTo>
                  <a:pt x="398" y="62"/>
                </a:lnTo>
                <a:lnTo>
                  <a:pt x="396" y="69"/>
                </a:lnTo>
                <a:lnTo>
                  <a:pt x="396" y="76"/>
                </a:lnTo>
                <a:lnTo>
                  <a:pt x="396" y="300"/>
                </a:lnTo>
                <a:lnTo>
                  <a:pt x="396" y="300"/>
                </a:lnTo>
                <a:lnTo>
                  <a:pt x="390" y="300"/>
                </a:lnTo>
                <a:lnTo>
                  <a:pt x="383" y="299"/>
                </a:lnTo>
                <a:lnTo>
                  <a:pt x="383" y="36"/>
                </a:lnTo>
                <a:lnTo>
                  <a:pt x="383" y="36"/>
                </a:lnTo>
                <a:lnTo>
                  <a:pt x="383" y="29"/>
                </a:lnTo>
                <a:lnTo>
                  <a:pt x="381" y="22"/>
                </a:lnTo>
                <a:lnTo>
                  <a:pt x="377" y="16"/>
                </a:lnTo>
                <a:lnTo>
                  <a:pt x="373" y="11"/>
                </a:lnTo>
                <a:lnTo>
                  <a:pt x="368" y="7"/>
                </a:lnTo>
                <a:lnTo>
                  <a:pt x="361" y="3"/>
                </a:lnTo>
                <a:lnTo>
                  <a:pt x="355" y="1"/>
                </a:lnTo>
                <a:lnTo>
                  <a:pt x="348" y="0"/>
                </a:lnTo>
                <a:lnTo>
                  <a:pt x="348" y="0"/>
                </a:lnTo>
                <a:lnTo>
                  <a:pt x="340" y="1"/>
                </a:lnTo>
                <a:lnTo>
                  <a:pt x="334" y="3"/>
                </a:lnTo>
                <a:lnTo>
                  <a:pt x="327" y="7"/>
                </a:lnTo>
                <a:lnTo>
                  <a:pt x="322" y="11"/>
                </a:lnTo>
                <a:lnTo>
                  <a:pt x="318" y="16"/>
                </a:lnTo>
                <a:lnTo>
                  <a:pt x="314" y="22"/>
                </a:lnTo>
                <a:lnTo>
                  <a:pt x="312" y="29"/>
                </a:lnTo>
                <a:lnTo>
                  <a:pt x="312" y="36"/>
                </a:lnTo>
                <a:lnTo>
                  <a:pt x="312" y="292"/>
                </a:lnTo>
                <a:lnTo>
                  <a:pt x="312" y="292"/>
                </a:lnTo>
                <a:lnTo>
                  <a:pt x="294" y="299"/>
                </a:lnTo>
                <a:lnTo>
                  <a:pt x="294" y="93"/>
                </a:lnTo>
                <a:lnTo>
                  <a:pt x="294" y="93"/>
                </a:lnTo>
                <a:lnTo>
                  <a:pt x="293" y="86"/>
                </a:lnTo>
                <a:lnTo>
                  <a:pt x="291" y="79"/>
                </a:lnTo>
                <a:lnTo>
                  <a:pt x="288" y="73"/>
                </a:lnTo>
                <a:lnTo>
                  <a:pt x="283" y="68"/>
                </a:lnTo>
                <a:lnTo>
                  <a:pt x="278" y="63"/>
                </a:lnTo>
                <a:lnTo>
                  <a:pt x="272" y="59"/>
                </a:lnTo>
                <a:lnTo>
                  <a:pt x="265" y="57"/>
                </a:lnTo>
                <a:lnTo>
                  <a:pt x="258" y="56"/>
                </a:lnTo>
                <a:lnTo>
                  <a:pt x="258" y="56"/>
                </a:lnTo>
                <a:lnTo>
                  <a:pt x="251" y="57"/>
                </a:lnTo>
                <a:lnTo>
                  <a:pt x="244" y="59"/>
                </a:lnTo>
                <a:lnTo>
                  <a:pt x="237" y="63"/>
                </a:lnTo>
                <a:lnTo>
                  <a:pt x="232" y="68"/>
                </a:lnTo>
                <a:lnTo>
                  <a:pt x="227" y="73"/>
                </a:lnTo>
                <a:lnTo>
                  <a:pt x="224" y="79"/>
                </a:lnTo>
                <a:lnTo>
                  <a:pt x="222" y="86"/>
                </a:lnTo>
                <a:lnTo>
                  <a:pt x="221" y="93"/>
                </a:lnTo>
                <a:lnTo>
                  <a:pt x="221" y="343"/>
                </a:lnTo>
                <a:lnTo>
                  <a:pt x="221" y="343"/>
                </a:lnTo>
                <a:lnTo>
                  <a:pt x="210" y="413"/>
                </a:lnTo>
                <a:lnTo>
                  <a:pt x="204" y="447"/>
                </a:lnTo>
                <a:lnTo>
                  <a:pt x="204" y="447"/>
                </a:lnTo>
                <a:lnTo>
                  <a:pt x="178" y="431"/>
                </a:lnTo>
                <a:lnTo>
                  <a:pt x="156" y="416"/>
                </a:lnTo>
                <a:lnTo>
                  <a:pt x="136" y="402"/>
                </a:lnTo>
                <a:lnTo>
                  <a:pt x="136" y="402"/>
                </a:lnTo>
                <a:lnTo>
                  <a:pt x="127" y="396"/>
                </a:lnTo>
                <a:lnTo>
                  <a:pt x="116" y="391"/>
                </a:lnTo>
                <a:lnTo>
                  <a:pt x="103" y="387"/>
                </a:lnTo>
                <a:lnTo>
                  <a:pt x="90" y="383"/>
                </a:lnTo>
                <a:lnTo>
                  <a:pt x="76" y="381"/>
                </a:lnTo>
                <a:lnTo>
                  <a:pt x="61" y="379"/>
                </a:lnTo>
                <a:lnTo>
                  <a:pt x="46" y="379"/>
                </a:lnTo>
                <a:lnTo>
                  <a:pt x="31" y="379"/>
                </a:lnTo>
                <a:lnTo>
                  <a:pt x="31" y="379"/>
                </a:lnTo>
                <a:lnTo>
                  <a:pt x="24" y="380"/>
                </a:lnTo>
                <a:lnTo>
                  <a:pt x="17" y="382"/>
                </a:lnTo>
                <a:lnTo>
                  <a:pt x="12" y="385"/>
                </a:lnTo>
                <a:lnTo>
                  <a:pt x="8" y="388"/>
                </a:lnTo>
                <a:lnTo>
                  <a:pt x="4" y="392"/>
                </a:lnTo>
                <a:lnTo>
                  <a:pt x="2" y="397"/>
                </a:lnTo>
                <a:lnTo>
                  <a:pt x="0" y="402"/>
                </a:lnTo>
                <a:lnTo>
                  <a:pt x="0" y="407"/>
                </a:lnTo>
                <a:lnTo>
                  <a:pt x="1" y="412"/>
                </a:lnTo>
                <a:lnTo>
                  <a:pt x="3" y="417"/>
                </a:lnTo>
                <a:lnTo>
                  <a:pt x="6" y="423"/>
                </a:lnTo>
                <a:lnTo>
                  <a:pt x="11" y="428"/>
                </a:lnTo>
                <a:lnTo>
                  <a:pt x="16" y="432"/>
                </a:lnTo>
                <a:lnTo>
                  <a:pt x="24" y="437"/>
                </a:lnTo>
                <a:lnTo>
                  <a:pt x="33" y="441"/>
                </a:lnTo>
                <a:lnTo>
                  <a:pt x="42" y="444"/>
                </a:lnTo>
                <a:lnTo>
                  <a:pt x="42" y="444"/>
                </a:lnTo>
                <a:lnTo>
                  <a:pt x="55" y="449"/>
                </a:lnTo>
                <a:lnTo>
                  <a:pt x="69" y="455"/>
                </a:lnTo>
                <a:lnTo>
                  <a:pt x="85" y="465"/>
                </a:lnTo>
                <a:lnTo>
                  <a:pt x="102" y="476"/>
                </a:lnTo>
                <a:lnTo>
                  <a:pt x="118" y="489"/>
                </a:lnTo>
                <a:lnTo>
                  <a:pt x="134" y="505"/>
                </a:lnTo>
                <a:lnTo>
                  <a:pt x="142" y="513"/>
                </a:lnTo>
                <a:lnTo>
                  <a:pt x="149" y="521"/>
                </a:lnTo>
                <a:lnTo>
                  <a:pt x="155" y="530"/>
                </a:lnTo>
                <a:lnTo>
                  <a:pt x="161" y="540"/>
                </a:lnTo>
                <a:lnTo>
                  <a:pt x="161" y="540"/>
                </a:lnTo>
                <a:lnTo>
                  <a:pt x="177" y="565"/>
                </a:lnTo>
                <a:lnTo>
                  <a:pt x="192" y="588"/>
                </a:lnTo>
                <a:lnTo>
                  <a:pt x="207" y="608"/>
                </a:lnTo>
                <a:lnTo>
                  <a:pt x="223" y="625"/>
                </a:lnTo>
                <a:lnTo>
                  <a:pt x="237" y="639"/>
                </a:lnTo>
                <a:lnTo>
                  <a:pt x="246" y="645"/>
                </a:lnTo>
                <a:lnTo>
                  <a:pt x="253" y="649"/>
                </a:lnTo>
                <a:lnTo>
                  <a:pt x="260" y="653"/>
                </a:lnTo>
                <a:lnTo>
                  <a:pt x="267" y="655"/>
                </a:lnTo>
                <a:lnTo>
                  <a:pt x="274" y="657"/>
                </a:lnTo>
                <a:lnTo>
                  <a:pt x="281" y="658"/>
                </a:lnTo>
                <a:lnTo>
                  <a:pt x="531" y="658"/>
                </a:lnTo>
                <a:lnTo>
                  <a:pt x="531" y="658"/>
                </a:lnTo>
                <a:lnTo>
                  <a:pt x="533" y="651"/>
                </a:lnTo>
                <a:lnTo>
                  <a:pt x="535" y="641"/>
                </a:lnTo>
                <a:lnTo>
                  <a:pt x="538" y="613"/>
                </a:lnTo>
                <a:lnTo>
                  <a:pt x="541" y="577"/>
                </a:lnTo>
                <a:lnTo>
                  <a:pt x="542" y="536"/>
                </a:lnTo>
                <a:lnTo>
                  <a:pt x="544" y="452"/>
                </a:lnTo>
                <a:lnTo>
                  <a:pt x="544" y="389"/>
                </a:lnTo>
                <a:lnTo>
                  <a:pt x="544" y="389"/>
                </a:lnTo>
                <a:lnTo>
                  <a:pt x="543" y="380"/>
                </a:lnTo>
                <a:lnTo>
                  <a:pt x="541" y="372"/>
                </a:lnTo>
              </a:path>
            </a:pathLst>
          </a:custGeom>
          <a:solidFill>
            <a:schemeClr val="bg1">
              <a:alpha val="35000"/>
            </a:schemeClr>
          </a:solidFill>
          <a:ln>
            <a:noFill/>
          </a:ln>
          <a:extLst/>
        </p:spPr>
        <p:txBody>
          <a:bodyPr vert="horz" wrap="square" lIns="67230" tIns="33615" rIns="67230" bIns="33615" numCol="1" anchor="t" anchorCtr="0" compatLnSpc="1">
            <a:prstTxWarp prst="textNoShape">
              <a:avLst/>
            </a:prstTxWarp>
          </a:bodyPr>
          <a:lstStyle/>
          <a:p>
            <a:pPr defTabSz="685758" fontAlgn="auto">
              <a:spcBef>
                <a:spcPts val="0"/>
              </a:spcBef>
              <a:spcAft>
                <a:spcPts val="0"/>
              </a:spcAft>
            </a:pPr>
            <a:endParaRPr lang="en-US" sz="1300">
              <a:solidFill>
                <a:srgbClr val="505050"/>
              </a:solidFill>
              <a:latin typeface="Segoe UI"/>
            </a:endParaRPr>
          </a:p>
        </p:txBody>
      </p:sp>
      <p:sp>
        <p:nvSpPr>
          <p:cNvPr id="15" name="Text Placeholder 14"/>
          <p:cNvSpPr>
            <a:spLocks noGrp="1"/>
          </p:cNvSpPr>
          <p:nvPr>
            <p:ph type="body" sz="quarter" idx="12"/>
          </p:nvPr>
        </p:nvSpPr>
        <p:spPr>
          <a:xfrm>
            <a:off x="3563524" y="1563130"/>
            <a:ext cx="5378549" cy="2688488"/>
          </a:xfrm>
        </p:spPr>
        <p:txBody>
          <a:bodyPr vert="horz" wrap="square" lIns="109725" tIns="68579" rIns="109725" bIns="68579" rtlCol="0">
            <a:noAutofit/>
          </a:bodyPr>
          <a:lstStyle>
            <a:lvl1pPr marL="0" indent="0">
              <a:buClr>
                <a:schemeClr val="tx2"/>
              </a:buClr>
              <a:buNone/>
              <a:defRPr lang="en-US" sz="1500" smtClean="0">
                <a:latin typeface="+mn-lt"/>
              </a:defRPr>
            </a:lvl1pPr>
            <a:lvl2pPr marL="462188" indent="-210086">
              <a:buFont typeface="Arial" panose="020B0604020202020204" pitchFamily="34" charset="0"/>
              <a:buChar char="•"/>
              <a:defRPr lang="en-US" sz="1200" smtClean="0"/>
            </a:lvl2pPr>
            <a:lvl3pPr marL="630257" indent="-210086">
              <a:buFont typeface="Arial" panose="020B0604020202020204" pitchFamily="34" charset="0"/>
              <a:buChar char="•"/>
              <a:defRPr lang="en-US" sz="1000" smtClean="0"/>
            </a:lvl3pPr>
            <a:lvl4pPr marL="714290" indent="-126051">
              <a:buFont typeface="Arial" panose="020B0604020202020204" pitchFamily="34" charset="0"/>
              <a:buChar char="•"/>
              <a:defRPr lang="en-US" sz="900" smtClean="0"/>
            </a:lvl4pPr>
            <a:lvl5pPr marL="882358" indent="-126051">
              <a:buFont typeface="Arial" panose="020B0604020202020204" pitchFamily="34" charset="0"/>
              <a:buChar char="•"/>
              <a:defRPr lang="en-US" sz="900"/>
            </a:lvl5pPr>
          </a:lstStyle>
          <a:p>
            <a:pPr marL="252103" lvl="0" indent="-252103">
              <a:buClr>
                <a:schemeClr val="accent2"/>
              </a:buClr>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bwMode="auto">
          <a:xfrm>
            <a:off x="0" y="1563129"/>
            <a:ext cx="9144000" cy="3031374"/>
          </a:xfrm>
          <a:prstGeom prst="rect">
            <a:avLst/>
          </a:prstGeom>
          <a:solidFill>
            <a:srgbClr val="DAEBD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t" anchorCtr="0" forceAA="0" compatLnSpc="1">
            <a:prstTxWarp prst="textNoShape">
              <a:avLst/>
            </a:prstTxWarp>
            <a:noAutofit/>
          </a:bodyPr>
          <a:lstStyle/>
          <a:p>
            <a:pPr algn="ctr" defTabSz="685560">
              <a:lnSpc>
                <a:spcPct val="90000"/>
              </a:lnSpc>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 Placeholder 17"/>
          <p:cNvSpPr>
            <a:spLocks noGrp="1"/>
          </p:cNvSpPr>
          <p:nvPr>
            <p:ph type="body" sz="quarter" idx="13" hasCustomPrompt="1"/>
          </p:nvPr>
        </p:nvSpPr>
        <p:spPr>
          <a:xfrm>
            <a:off x="1825992" y="265560"/>
            <a:ext cx="785789" cy="583924"/>
          </a:xfrm>
        </p:spPr>
        <p:txBody>
          <a:bodyPr anchor="b"/>
          <a:lstStyle>
            <a:lvl1pPr>
              <a:defRPr sz="3200">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79467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857740-56FF-4CE3-8145-9B10ED89879E}"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6F22D-1717-42D1-B574-705148D1AD25}"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sp>
        <p:nvSpPr>
          <p:cNvPr id="6" name="Rectangle 5"/>
          <p:cNvSpPr/>
          <p:nvPr userDrawn="1"/>
        </p:nvSpPr>
        <p:spPr bwMode="auto">
          <a:xfrm>
            <a:off x="0" y="1563129"/>
            <a:ext cx="9144000" cy="3031374"/>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t" anchorCtr="0" forceAA="0" compatLnSpc="1">
            <a:prstTxWarp prst="textNoShape">
              <a:avLst/>
            </a:prstTxWarp>
            <a:noAutofit/>
          </a:bodyPr>
          <a:lstStyle/>
          <a:p>
            <a:pPr algn="ctr" defTabSz="685560">
              <a:lnSpc>
                <a:spcPct val="90000"/>
              </a:lnSpc>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563524" y="217134"/>
            <a:ext cx="5378549" cy="1345997"/>
          </a:xfrm>
        </p:spPr>
        <p:txBody>
          <a:bodyPr/>
          <a:lstStyle>
            <a:lvl1pPr>
              <a:defRPr sz="3200">
                <a:solidFill>
                  <a:schemeClr val="accent4">
                    <a:lumMod val="75000"/>
                  </a:schemeClr>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A2F685D6-F41B-492F-9466-11DBD3F6B028}" type="slidenum">
              <a:rPr lang="en-US" smtClean="0">
                <a:solidFill>
                  <a:srgbClr val="505050">
                    <a:tint val="75000"/>
                  </a:srgbClr>
                </a:solidFill>
              </a:rPr>
              <a:pPr/>
              <a:t>‹#›</a:t>
            </a:fld>
            <a:endParaRPr lang="en-US">
              <a:solidFill>
                <a:srgbClr val="505050">
                  <a:tint val="75000"/>
                </a:srgbClr>
              </a:solidFill>
            </a:endParaRPr>
          </a:p>
        </p:txBody>
      </p:sp>
      <p:sp>
        <p:nvSpPr>
          <p:cNvPr id="4" name="Rectangle 3"/>
          <p:cNvSpPr/>
          <p:nvPr userDrawn="1"/>
        </p:nvSpPr>
        <p:spPr bwMode="auto">
          <a:xfrm>
            <a:off x="201930" y="0"/>
            <a:ext cx="3185195" cy="8907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80000"/>
              </a:lnSpc>
            </a:pPr>
            <a: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t>Hands On </a:t>
            </a:r>
            <a:br>
              <a:rPr lang="en-US" sz="21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Scenario</a:t>
            </a:r>
          </a:p>
        </p:txBody>
      </p:sp>
      <p:sp>
        <p:nvSpPr>
          <p:cNvPr id="5" name="Rectangle 4"/>
          <p:cNvSpPr/>
          <p:nvPr userDrawn="1"/>
        </p:nvSpPr>
        <p:spPr bwMode="auto">
          <a:xfrm>
            <a:off x="201930" y="4594504"/>
            <a:ext cx="3185195" cy="548996"/>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1" tIns="107568" rIns="134461" bIns="107568" numCol="1" spcCol="0" rtlCol="0" fromWordArt="0" anchor="b" anchorCtr="0" forceAA="0" compatLnSpc="1">
            <a:prstTxWarp prst="textNoShape">
              <a:avLst/>
            </a:prstTxWarp>
            <a:noAutofit/>
          </a:bodyPr>
          <a:lstStyle/>
          <a:p>
            <a:pPr defTabSz="685560">
              <a:lnSpc>
                <a:spcPct val="90000"/>
              </a:lnSpc>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Picture Placeholder 11"/>
          <p:cNvSpPr>
            <a:spLocks noGrp="1"/>
          </p:cNvSpPr>
          <p:nvPr>
            <p:ph type="pic" sz="quarter" idx="11" hasCustomPrompt="1"/>
          </p:nvPr>
        </p:nvSpPr>
        <p:spPr>
          <a:xfrm>
            <a:off x="201931" y="890717"/>
            <a:ext cx="3185342" cy="3703787"/>
          </a:xfrm>
        </p:spPr>
        <p:txBody>
          <a:bodyPr anchor="ctr">
            <a:noAutofit/>
          </a:bodyPr>
          <a:lstStyle>
            <a:lvl1pPr algn="ctr">
              <a:defRPr sz="1800">
                <a:latin typeface="+mn-lt"/>
              </a:defRPr>
            </a:lvl1pPr>
          </a:lstStyle>
          <a:p>
            <a:r>
              <a:rPr lang="en-US" dirty="0" smtClean="0"/>
              <a:t>Click to insert picture</a:t>
            </a:r>
            <a:endParaRPr lang="en-US" dirty="0"/>
          </a:p>
        </p:txBody>
      </p:sp>
      <p:sp>
        <p:nvSpPr>
          <p:cNvPr id="13" name="Freeform 543"/>
          <p:cNvSpPr>
            <a:spLocks/>
          </p:cNvSpPr>
          <p:nvPr userDrawn="1"/>
        </p:nvSpPr>
        <p:spPr bwMode="auto">
          <a:xfrm>
            <a:off x="2802745" y="211290"/>
            <a:ext cx="420662" cy="508888"/>
          </a:xfrm>
          <a:custGeom>
            <a:avLst/>
            <a:gdLst>
              <a:gd name="T0" fmla="*/ 542 w 544"/>
              <a:gd name="T1" fmla="*/ 368 h 658"/>
              <a:gd name="T2" fmla="*/ 543 w 544"/>
              <a:gd name="T3" fmla="*/ 132 h 658"/>
              <a:gd name="T4" fmla="*/ 537 w 544"/>
              <a:gd name="T5" fmla="*/ 115 h 658"/>
              <a:gd name="T6" fmla="*/ 524 w 544"/>
              <a:gd name="T7" fmla="*/ 103 h 658"/>
              <a:gd name="T8" fmla="*/ 512 w 544"/>
              <a:gd name="T9" fmla="*/ 101 h 658"/>
              <a:gd name="T10" fmla="*/ 494 w 544"/>
              <a:gd name="T11" fmla="*/ 106 h 658"/>
              <a:gd name="T12" fmla="*/ 483 w 544"/>
              <a:gd name="T13" fmla="*/ 120 h 658"/>
              <a:gd name="T14" fmla="*/ 480 w 544"/>
              <a:gd name="T15" fmla="*/ 306 h 658"/>
              <a:gd name="T16" fmla="*/ 468 w 544"/>
              <a:gd name="T17" fmla="*/ 304 h 658"/>
              <a:gd name="T18" fmla="*/ 467 w 544"/>
              <a:gd name="T19" fmla="*/ 69 h 658"/>
              <a:gd name="T20" fmla="*/ 458 w 544"/>
              <a:gd name="T21" fmla="*/ 50 h 658"/>
              <a:gd name="T22" fmla="*/ 439 w 544"/>
              <a:gd name="T23" fmla="*/ 40 h 658"/>
              <a:gd name="T24" fmla="*/ 424 w 544"/>
              <a:gd name="T25" fmla="*/ 40 h 658"/>
              <a:gd name="T26" fmla="*/ 406 w 544"/>
              <a:gd name="T27" fmla="*/ 50 h 658"/>
              <a:gd name="T28" fmla="*/ 396 w 544"/>
              <a:gd name="T29" fmla="*/ 69 h 658"/>
              <a:gd name="T30" fmla="*/ 396 w 544"/>
              <a:gd name="T31" fmla="*/ 300 h 658"/>
              <a:gd name="T32" fmla="*/ 383 w 544"/>
              <a:gd name="T33" fmla="*/ 36 h 658"/>
              <a:gd name="T34" fmla="*/ 381 w 544"/>
              <a:gd name="T35" fmla="*/ 22 h 658"/>
              <a:gd name="T36" fmla="*/ 368 w 544"/>
              <a:gd name="T37" fmla="*/ 7 h 658"/>
              <a:gd name="T38" fmla="*/ 348 w 544"/>
              <a:gd name="T39" fmla="*/ 0 h 658"/>
              <a:gd name="T40" fmla="*/ 334 w 544"/>
              <a:gd name="T41" fmla="*/ 3 h 658"/>
              <a:gd name="T42" fmla="*/ 318 w 544"/>
              <a:gd name="T43" fmla="*/ 16 h 658"/>
              <a:gd name="T44" fmla="*/ 312 w 544"/>
              <a:gd name="T45" fmla="*/ 36 h 658"/>
              <a:gd name="T46" fmla="*/ 294 w 544"/>
              <a:gd name="T47" fmla="*/ 299 h 658"/>
              <a:gd name="T48" fmla="*/ 293 w 544"/>
              <a:gd name="T49" fmla="*/ 86 h 658"/>
              <a:gd name="T50" fmla="*/ 283 w 544"/>
              <a:gd name="T51" fmla="*/ 68 h 658"/>
              <a:gd name="T52" fmla="*/ 265 w 544"/>
              <a:gd name="T53" fmla="*/ 57 h 658"/>
              <a:gd name="T54" fmla="*/ 251 w 544"/>
              <a:gd name="T55" fmla="*/ 57 h 658"/>
              <a:gd name="T56" fmla="*/ 232 w 544"/>
              <a:gd name="T57" fmla="*/ 68 h 658"/>
              <a:gd name="T58" fmla="*/ 222 w 544"/>
              <a:gd name="T59" fmla="*/ 86 h 658"/>
              <a:gd name="T60" fmla="*/ 221 w 544"/>
              <a:gd name="T61" fmla="*/ 343 h 658"/>
              <a:gd name="T62" fmla="*/ 204 w 544"/>
              <a:gd name="T63" fmla="*/ 447 h 658"/>
              <a:gd name="T64" fmla="*/ 136 w 544"/>
              <a:gd name="T65" fmla="*/ 402 h 658"/>
              <a:gd name="T66" fmla="*/ 116 w 544"/>
              <a:gd name="T67" fmla="*/ 391 h 658"/>
              <a:gd name="T68" fmla="*/ 76 w 544"/>
              <a:gd name="T69" fmla="*/ 381 h 658"/>
              <a:gd name="T70" fmla="*/ 31 w 544"/>
              <a:gd name="T71" fmla="*/ 379 h 658"/>
              <a:gd name="T72" fmla="*/ 17 w 544"/>
              <a:gd name="T73" fmla="*/ 382 h 658"/>
              <a:gd name="T74" fmla="*/ 4 w 544"/>
              <a:gd name="T75" fmla="*/ 392 h 658"/>
              <a:gd name="T76" fmla="*/ 0 w 544"/>
              <a:gd name="T77" fmla="*/ 407 h 658"/>
              <a:gd name="T78" fmla="*/ 6 w 544"/>
              <a:gd name="T79" fmla="*/ 423 h 658"/>
              <a:gd name="T80" fmla="*/ 24 w 544"/>
              <a:gd name="T81" fmla="*/ 437 h 658"/>
              <a:gd name="T82" fmla="*/ 42 w 544"/>
              <a:gd name="T83" fmla="*/ 444 h 658"/>
              <a:gd name="T84" fmla="*/ 85 w 544"/>
              <a:gd name="T85" fmla="*/ 465 h 658"/>
              <a:gd name="T86" fmla="*/ 134 w 544"/>
              <a:gd name="T87" fmla="*/ 505 h 658"/>
              <a:gd name="T88" fmla="*/ 155 w 544"/>
              <a:gd name="T89" fmla="*/ 530 h 658"/>
              <a:gd name="T90" fmla="*/ 177 w 544"/>
              <a:gd name="T91" fmla="*/ 565 h 658"/>
              <a:gd name="T92" fmla="*/ 223 w 544"/>
              <a:gd name="T93" fmla="*/ 625 h 658"/>
              <a:gd name="T94" fmla="*/ 253 w 544"/>
              <a:gd name="T95" fmla="*/ 649 h 658"/>
              <a:gd name="T96" fmla="*/ 274 w 544"/>
              <a:gd name="T97" fmla="*/ 657 h 658"/>
              <a:gd name="T98" fmla="*/ 531 w 544"/>
              <a:gd name="T99" fmla="*/ 658 h 658"/>
              <a:gd name="T100" fmla="*/ 538 w 544"/>
              <a:gd name="T101" fmla="*/ 613 h 658"/>
              <a:gd name="T102" fmla="*/ 544 w 544"/>
              <a:gd name="T103" fmla="*/ 452 h 658"/>
              <a:gd name="T104" fmla="*/ 543 w 544"/>
              <a:gd name="T105" fmla="*/ 38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658">
                <a:moveTo>
                  <a:pt x="541" y="372"/>
                </a:moveTo>
                <a:lnTo>
                  <a:pt x="541" y="372"/>
                </a:lnTo>
                <a:lnTo>
                  <a:pt x="542" y="368"/>
                </a:lnTo>
                <a:lnTo>
                  <a:pt x="543" y="363"/>
                </a:lnTo>
                <a:lnTo>
                  <a:pt x="543" y="132"/>
                </a:lnTo>
                <a:lnTo>
                  <a:pt x="543" y="132"/>
                </a:lnTo>
                <a:lnTo>
                  <a:pt x="542" y="126"/>
                </a:lnTo>
                <a:lnTo>
                  <a:pt x="540" y="120"/>
                </a:lnTo>
                <a:lnTo>
                  <a:pt x="537" y="115"/>
                </a:lnTo>
                <a:lnTo>
                  <a:pt x="534" y="110"/>
                </a:lnTo>
                <a:lnTo>
                  <a:pt x="529" y="106"/>
                </a:lnTo>
                <a:lnTo>
                  <a:pt x="524" y="103"/>
                </a:lnTo>
                <a:lnTo>
                  <a:pt x="518" y="102"/>
                </a:lnTo>
                <a:lnTo>
                  <a:pt x="512" y="101"/>
                </a:lnTo>
                <a:lnTo>
                  <a:pt x="512" y="101"/>
                </a:lnTo>
                <a:lnTo>
                  <a:pt x="505" y="102"/>
                </a:lnTo>
                <a:lnTo>
                  <a:pt x="499" y="103"/>
                </a:lnTo>
                <a:lnTo>
                  <a:pt x="494" y="106"/>
                </a:lnTo>
                <a:lnTo>
                  <a:pt x="489" y="110"/>
                </a:lnTo>
                <a:lnTo>
                  <a:pt x="486" y="115"/>
                </a:lnTo>
                <a:lnTo>
                  <a:pt x="483" y="120"/>
                </a:lnTo>
                <a:lnTo>
                  <a:pt x="481" y="126"/>
                </a:lnTo>
                <a:lnTo>
                  <a:pt x="480" y="132"/>
                </a:lnTo>
                <a:lnTo>
                  <a:pt x="480" y="306"/>
                </a:lnTo>
                <a:lnTo>
                  <a:pt x="480" y="306"/>
                </a:lnTo>
                <a:lnTo>
                  <a:pt x="474" y="305"/>
                </a:lnTo>
                <a:lnTo>
                  <a:pt x="468" y="304"/>
                </a:lnTo>
                <a:lnTo>
                  <a:pt x="468" y="76"/>
                </a:lnTo>
                <a:lnTo>
                  <a:pt x="468" y="76"/>
                </a:lnTo>
                <a:lnTo>
                  <a:pt x="467" y="69"/>
                </a:lnTo>
                <a:lnTo>
                  <a:pt x="465" y="62"/>
                </a:lnTo>
                <a:lnTo>
                  <a:pt x="462" y="55"/>
                </a:lnTo>
                <a:lnTo>
                  <a:pt x="458" y="50"/>
                </a:lnTo>
                <a:lnTo>
                  <a:pt x="451" y="46"/>
                </a:lnTo>
                <a:lnTo>
                  <a:pt x="445" y="42"/>
                </a:lnTo>
                <a:lnTo>
                  <a:pt x="439" y="40"/>
                </a:lnTo>
                <a:lnTo>
                  <a:pt x="431" y="40"/>
                </a:lnTo>
                <a:lnTo>
                  <a:pt x="431" y="40"/>
                </a:lnTo>
                <a:lnTo>
                  <a:pt x="424" y="40"/>
                </a:lnTo>
                <a:lnTo>
                  <a:pt x="417" y="42"/>
                </a:lnTo>
                <a:lnTo>
                  <a:pt x="411" y="46"/>
                </a:lnTo>
                <a:lnTo>
                  <a:pt x="406" y="50"/>
                </a:lnTo>
                <a:lnTo>
                  <a:pt x="402" y="55"/>
                </a:lnTo>
                <a:lnTo>
                  <a:pt x="398" y="62"/>
                </a:lnTo>
                <a:lnTo>
                  <a:pt x="396" y="69"/>
                </a:lnTo>
                <a:lnTo>
                  <a:pt x="396" y="76"/>
                </a:lnTo>
                <a:lnTo>
                  <a:pt x="396" y="300"/>
                </a:lnTo>
                <a:lnTo>
                  <a:pt x="396" y="300"/>
                </a:lnTo>
                <a:lnTo>
                  <a:pt x="390" y="300"/>
                </a:lnTo>
                <a:lnTo>
                  <a:pt x="383" y="299"/>
                </a:lnTo>
                <a:lnTo>
                  <a:pt x="383" y="36"/>
                </a:lnTo>
                <a:lnTo>
                  <a:pt x="383" y="36"/>
                </a:lnTo>
                <a:lnTo>
                  <a:pt x="383" y="29"/>
                </a:lnTo>
                <a:lnTo>
                  <a:pt x="381" y="22"/>
                </a:lnTo>
                <a:lnTo>
                  <a:pt x="377" y="16"/>
                </a:lnTo>
                <a:lnTo>
                  <a:pt x="373" y="11"/>
                </a:lnTo>
                <a:lnTo>
                  <a:pt x="368" y="7"/>
                </a:lnTo>
                <a:lnTo>
                  <a:pt x="361" y="3"/>
                </a:lnTo>
                <a:lnTo>
                  <a:pt x="355" y="1"/>
                </a:lnTo>
                <a:lnTo>
                  <a:pt x="348" y="0"/>
                </a:lnTo>
                <a:lnTo>
                  <a:pt x="348" y="0"/>
                </a:lnTo>
                <a:lnTo>
                  <a:pt x="340" y="1"/>
                </a:lnTo>
                <a:lnTo>
                  <a:pt x="334" y="3"/>
                </a:lnTo>
                <a:lnTo>
                  <a:pt x="327" y="7"/>
                </a:lnTo>
                <a:lnTo>
                  <a:pt x="322" y="11"/>
                </a:lnTo>
                <a:lnTo>
                  <a:pt x="318" y="16"/>
                </a:lnTo>
                <a:lnTo>
                  <a:pt x="314" y="22"/>
                </a:lnTo>
                <a:lnTo>
                  <a:pt x="312" y="29"/>
                </a:lnTo>
                <a:lnTo>
                  <a:pt x="312" y="36"/>
                </a:lnTo>
                <a:lnTo>
                  <a:pt x="312" y="292"/>
                </a:lnTo>
                <a:lnTo>
                  <a:pt x="312" y="292"/>
                </a:lnTo>
                <a:lnTo>
                  <a:pt x="294" y="299"/>
                </a:lnTo>
                <a:lnTo>
                  <a:pt x="294" y="93"/>
                </a:lnTo>
                <a:lnTo>
                  <a:pt x="294" y="93"/>
                </a:lnTo>
                <a:lnTo>
                  <a:pt x="293" y="86"/>
                </a:lnTo>
                <a:lnTo>
                  <a:pt x="291" y="79"/>
                </a:lnTo>
                <a:lnTo>
                  <a:pt x="288" y="73"/>
                </a:lnTo>
                <a:lnTo>
                  <a:pt x="283" y="68"/>
                </a:lnTo>
                <a:lnTo>
                  <a:pt x="278" y="63"/>
                </a:lnTo>
                <a:lnTo>
                  <a:pt x="272" y="59"/>
                </a:lnTo>
                <a:lnTo>
                  <a:pt x="265" y="57"/>
                </a:lnTo>
                <a:lnTo>
                  <a:pt x="258" y="56"/>
                </a:lnTo>
                <a:lnTo>
                  <a:pt x="258" y="56"/>
                </a:lnTo>
                <a:lnTo>
                  <a:pt x="251" y="57"/>
                </a:lnTo>
                <a:lnTo>
                  <a:pt x="244" y="59"/>
                </a:lnTo>
                <a:lnTo>
                  <a:pt x="237" y="63"/>
                </a:lnTo>
                <a:lnTo>
                  <a:pt x="232" y="68"/>
                </a:lnTo>
                <a:lnTo>
                  <a:pt x="227" y="73"/>
                </a:lnTo>
                <a:lnTo>
                  <a:pt x="224" y="79"/>
                </a:lnTo>
                <a:lnTo>
                  <a:pt x="222" y="86"/>
                </a:lnTo>
                <a:lnTo>
                  <a:pt x="221" y="93"/>
                </a:lnTo>
                <a:lnTo>
                  <a:pt x="221" y="343"/>
                </a:lnTo>
                <a:lnTo>
                  <a:pt x="221" y="343"/>
                </a:lnTo>
                <a:lnTo>
                  <a:pt x="210" y="413"/>
                </a:lnTo>
                <a:lnTo>
                  <a:pt x="204" y="447"/>
                </a:lnTo>
                <a:lnTo>
                  <a:pt x="204" y="447"/>
                </a:lnTo>
                <a:lnTo>
                  <a:pt x="178" y="431"/>
                </a:lnTo>
                <a:lnTo>
                  <a:pt x="156" y="416"/>
                </a:lnTo>
                <a:lnTo>
                  <a:pt x="136" y="402"/>
                </a:lnTo>
                <a:lnTo>
                  <a:pt x="136" y="402"/>
                </a:lnTo>
                <a:lnTo>
                  <a:pt x="127" y="396"/>
                </a:lnTo>
                <a:lnTo>
                  <a:pt x="116" y="391"/>
                </a:lnTo>
                <a:lnTo>
                  <a:pt x="103" y="387"/>
                </a:lnTo>
                <a:lnTo>
                  <a:pt x="90" y="383"/>
                </a:lnTo>
                <a:lnTo>
                  <a:pt x="76" y="381"/>
                </a:lnTo>
                <a:lnTo>
                  <a:pt x="61" y="379"/>
                </a:lnTo>
                <a:lnTo>
                  <a:pt x="46" y="379"/>
                </a:lnTo>
                <a:lnTo>
                  <a:pt x="31" y="379"/>
                </a:lnTo>
                <a:lnTo>
                  <a:pt x="31" y="379"/>
                </a:lnTo>
                <a:lnTo>
                  <a:pt x="24" y="380"/>
                </a:lnTo>
                <a:lnTo>
                  <a:pt x="17" y="382"/>
                </a:lnTo>
                <a:lnTo>
                  <a:pt x="12" y="385"/>
                </a:lnTo>
                <a:lnTo>
                  <a:pt x="8" y="388"/>
                </a:lnTo>
                <a:lnTo>
                  <a:pt x="4" y="392"/>
                </a:lnTo>
                <a:lnTo>
                  <a:pt x="2" y="397"/>
                </a:lnTo>
                <a:lnTo>
                  <a:pt x="0" y="402"/>
                </a:lnTo>
                <a:lnTo>
                  <a:pt x="0" y="407"/>
                </a:lnTo>
                <a:lnTo>
                  <a:pt x="1" y="412"/>
                </a:lnTo>
                <a:lnTo>
                  <a:pt x="3" y="417"/>
                </a:lnTo>
                <a:lnTo>
                  <a:pt x="6" y="423"/>
                </a:lnTo>
                <a:lnTo>
                  <a:pt x="11" y="428"/>
                </a:lnTo>
                <a:lnTo>
                  <a:pt x="16" y="432"/>
                </a:lnTo>
                <a:lnTo>
                  <a:pt x="24" y="437"/>
                </a:lnTo>
                <a:lnTo>
                  <a:pt x="33" y="441"/>
                </a:lnTo>
                <a:lnTo>
                  <a:pt x="42" y="444"/>
                </a:lnTo>
                <a:lnTo>
                  <a:pt x="42" y="444"/>
                </a:lnTo>
                <a:lnTo>
                  <a:pt x="55" y="449"/>
                </a:lnTo>
                <a:lnTo>
                  <a:pt x="69" y="455"/>
                </a:lnTo>
                <a:lnTo>
                  <a:pt x="85" y="465"/>
                </a:lnTo>
                <a:lnTo>
                  <a:pt x="102" y="476"/>
                </a:lnTo>
                <a:lnTo>
                  <a:pt x="118" y="489"/>
                </a:lnTo>
                <a:lnTo>
                  <a:pt x="134" y="505"/>
                </a:lnTo>
                <a:lnTo>
                  <a:pt x="142" y="513"/>
                </a:lnTo>
                <a:lnTo>
                  <a:pt x="149" y="521"/>
                </a:lnTo>
                <a:lnTo>
                  <a:pt x="155" y="530"/>
                </a:lnTo>
                <a:lnTo>
                  <a:pt x="161" y="540"/>
                </a:lnTo>
                <a:lnTo>
                  <a:pt x="161" y="540"/>
                </a:lnTo>
                <a:lnTo>
                  <a:pt x="177" y="565"/>
                </a:lnTo>
                <a:lnTo>
                  <a:pt x="192" y="588"/>
                </a:lnTo>
                <a:lnTo>
                  <a:pt x="207" y="608"/>
                </a:lnTo>
                <a:lnTo>
                  <a:pt x="223" y="625"/>
                </a:lnTo>
                <a:lnTo>
                  <a:pt x="237" y="639"/>
                </a:lnTo>
                <a:lnTo>
                  <a:pt x="246" y="645"/>
                </a:lnTo>
                <a:lnTo>
                  <a:pt x="253" y="649"/>
                </a:lnTo>
                <a:lnTo>
                  <a:pt x="260" y="653"/>
                </a:lnTo>
                <a:lnTo>
                  <a:pt x="267" y="655"/>
                </a:lnTo>
                <a:lnTo>
                  <a:pt x="274" y="657"/>
                </a:lnTo>
                <a:lnTo>
                  <a:pt x="281" y="658"/>
                </a:lnTo>
                <a:lnTo>
                  <a:pt x="531" y="658"/>
                </a:lnTo>
                <a:lnTo>
                  <a:pt x="531" y="658"/>
                </a:lnTo>
                <a:lnTo>
                  <a:pt x="533" y="651"/>
                </a:lnTo>
                <a:lnTo>
                  <a:pt x="535" y="641"/>
                </a:lnTo>
                <a:lnTo>
                  <a:pt x="538" y="613"/>
                </a:lnTo>
                <a:lnTo>
                  <a:pt x="541" y="577"/>
                </a:lnTo>
                <a:lnTo>
                  <a:pt x="542" y="536"/>
                </a:lnTo>
                <a:lnTo>
                  <a:pt x="544" y="452"/>
                </a:lnTo>
                <a:lnTo>
                  <a:pt x="544" y="389"/>
                </a:lnTo>
                <a:lnTo>
                  <a:pt x="544" y="389"/>
                </a:lnTo>
                <a:lnTo>
                  <a:pt x="543" y="380"/>
                </a:lnTo>
                <a:lnTo>
                  <a:pt x="541" y="372"/>
                </a:lnTo>
              </a:path>
            </a:pathLst>
          </a:custGeom>
          <a:solidFill>
            <a:schemeClr val="bg1">
              <a:alpha val="35000"/>
            </a:schemeClr>
          </a:solidFill>
          <a:ln>
            <a:noFill/>
          </a:ln>
          <a:extLst/>
        </p:spPr>
        <p:txBody>
          <a:bodyPr vert="horz" wrap="square" lIns="67230" tIns="33615" rIns="67230" bIns="33615" numCol="1" anchor="t" anchorCtr="0" compatLnSpc="1">
            <a:prstTxWarp prst="textNoShape">
              <a:avLst/>
            </a:prstTxWarp>
          </a:bodyPr>
          <a:lstStyle/>
          <a:p>
            <a:pPr defTabSz="685758" fontAlgn="auto">
              <a:spcBef>
                <a:spcPts val="0"/>
              </a:spcBef>
              <a:spcAft>
                <a:spcPts val="0"/>
              </a:spcAft>
            </a:pPr>
            <a:endParaRPr lang="en-US" sz="1300">
              <a:solidFill>
                <a:srgbClr val="505050"/>
              </a:solidFill>
              <a:latin typeface="Segoe UI"/>
            </a:endParaRPr>
          </a:p>
        </p:txBody>
      </p:sp>
      <p:sp>
        <p:nvSpPr>
          <p:cNvPr id="15" name="Text Placeholder 14"/>
          <p:cNvSpPr>
            <a:spLocks noGrp="1"/>
          </p:cNvSpPr>
          <p:nvPr>
            <p:ph type="body" sz="quarter" idx="12"/>
          </p:nvPr>
        </p:nvSpPr>
        <p:spPr>
          <a:xfrm>
            <a:off x="3563524" y="1563130"/>
            <a:ext cx="5378549" cy="2688488"/>
          </a:xfrm>
        </p:spPr>
        <p:txBody>
          <a:bodyPr vert="horz" wrap="square" lIns="109725" tIns="68579" rIns="109725" bIns="68579" rtlCol="0">
            <a:noAutofit/>
          </a:bodyPr>
          <a:lstStyle>
            <a:lvl1pPr marL="0" indent="0">
              <a:buFontTx/>
              <a:buNone/>
              <a:defRPr lang="en-US" sz="1500" smtClean="0">
                <a:latin typeface="+mn-lt"/>
              </a:defRPr>
            </a:lvl1pPr>
            <a:lvl2pPr marL="462188" indent="-210086">
              <a:buFont typeface="Arial" panose="020B0604020202020204" pitchFamily="34" charset="0"/>
              <a:buChar char="•"/>
              <a:defRPr lang="en-US" sz="1200" smtClean="0"/>
            </a:lvl2pPr>
            <a:lvl3pPr marL="630257" indent="-210086">
              <a:buFont typeface="Arial" panose="020B0604020202020204" pitchFamily="34" charset="0"/>
              <a:buChar char="•"/>
              <a:defRPr lang="en-US" sz="1000" smtClean="0"/>
            </a:lvl3pPr>
            <a:lvl4pPr marL="714290" indent="-126051">
              <a:buFont typeface="Arial" panose="020B0604020202020204" pitchFamily="34" charset="0"/>
              <a:buChar char="•"/>
              <a:defRPr lang="en-US" sz="900" smtClean="0"/>
            </a:lvl4pPr>
            <a:lvl5pPr marL="882358" indent="-126051">
              <a:buFont typeface="Arial" panose="020B0604020202020204" pitchFamily="34" charset="0"/>
              <a:buChar char="•"/>
              <a:defRPr lang="en-US" sz="900"/>
            </a:lvl5pPr>
          </a:lstStyle>
          <a:p>
            <a:pPr marL="252103" lvl="0" indent="-252103">
              <a:buClr>
                <a:schemeClr val="accent2"/>
              </a:buClr>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7"/>
          <p:cNvSpPr>
            <a:spLocks noGrp="1"/>
          </p:cNvSpPr>
          <p:nvPr>
            <p:ph type="body" sz="quarter" idx="13" hasCustomPrompt="1"/>
          </p:nvPr>
        </p:nvSpPr>
        <p:spPr>
          <a:xfrm>
            <a:off x="1825992" y="265560"/>
            <a:ext cx="785789" cy="583924"/>
          </a:xfrm>
        </p:spPr>
        <p:txBody>
          <a:bodyPr anchor="b"/>
          <a:lstStyle>
            <a:lvl1pPr>
              <a:defRPr sz="3200">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74957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2F685D6-F41B-492F-9466-11DBD3F6B028}"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257418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889768"/>
            <a:ext cx="7394337" cy="2023491"/>
          </a:xfrm>
          <a:noFill/>
        </p:spPr>
        <p:txBody>
          <a:bodyPr tIns="69950" bIns="69950" anchor="t" anchorCtr="0"/>
          <a:lstStyle>
            <a:lvl1pPr>
              <a:defRPr sz="5300"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1" y="2907955"/>
            <a:ext cx="7395506" cy="1345411"/>
          </a:xfrm>
          <a:noFill/>
        </p:spPr>
        <p:txBody>
          <a:bodyPr lIns="139901" tIns="111920" rIns="139901" bIns="111920">
            <a:noAutofit/>
          </a:bodyPr>
          <a:lstStyle>
            <a:lvl1pPr marL="0" indent="0">
              <a:spcBef>
                <a:spcPts val="0"/>
              </a:spcBef>
              <a:buNone/>
              <a:defRPr sz="2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516921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00"/>
                                  </p:stCondLst>
                                  <p:childTnLst>
                                    <p:animMotion origin="layout" path="M -0.0241 -7.40741E-7 L 1.27637E-6 -7.40741E-7 " pathEditMode="relative" rAng="0" ptsTypes="AA">
                                      <p:cBhvr>
                                        <p:cTn id="9" dur="500" fill="hold"/>
                                        <p:tgtEl>
                                          <p:spTgt spid="2"/>
                                        </p:tgtEl>
                                        <p:attrNameLst>
                                          <p:attrName>ppt_x</p:attrName>
                                          <p:attrName>ppt_y</p:attrName>
                                        </p:attrNameLst>
                                      </p:cBhvr>
                                      <p:rCtr x="1198" y="0"/>
                                    </p:animMotion>
                                  </p:childTnLst>
                                </p:cTn>
                              </p:par>
                              <p:par>
                                <p:cTn id="10" presetID="10" presetClass="entr" presetSubtype="0" fill="hold" grpId="0"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63" presetClass="path" presetSubtype="0" decel="100000" fill="hold" grpId="1" nodeType="withEffect">
                                  <p:stCondLst>
                                    <p:cond delay="600"/>
                                  </p:stCondLst>
                                  <p:childTnLst>
                                    <p:animMotion origin="layout" path="M -0.0241 -7.40741E-7 L 1.27637E-6 -7.40741E-7 " pathEditMode="relative" rAng="0" ptsTypes="AA">
                                      <p:cBhvr>
                                        <p:cTn id="14"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7144" y="0"/>
            <a:ext cx="3375608" cy="5143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713"/>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8" y="20271"/>
            <a:ext cx="2277449" cy="2063354"/>
          </a:xfrm>
          <a:prstGeom prst="rect">
            <a:avLst/>
          </a:prstGeom>
        </p:spPr>
        <p:txBody>
          <a:bodyPr anchor="b" anchorCtr="0">
            <a:noAutofit/>
          </a:bodyPr>
          <a:lstStyle>
            <a:lvl1pPr marL="0" indent="0">
              <a:lnSpc>
                <a:spcPts val="2850"/>
              </a:lnSpc>
              <a:spcBef>
                <a:spcPts val="0"/>
              </a:spcBef>
              <a:buNone/>
              <a:defRPr sz="2700" b="0" cap="none" baseline="0">
                <a:gradFill>
                  <a:gsLst>
                    <a:gs pos="100000">
                      <a:schemeClr val="bg1"/>
                    </a:gs>
                    <a:gs pos="0">
                      <a:schemeClr val="bg1"/>
                    </a:gs>
                  </a:gsLst>
                  <a:lin ang="5400000" scaled="0"/>
                </a:gradFill>
                <a:latin typeface="Segoe UI Light" pitchFamily="34" charset="0"/>
              </a:defRPr>
            </a:lvl1pPr>
            <a:lvl2pPr marL="455879" indent="0">
              <a:buNone/>
              <a:defRPr sz="2000" b="1"/>
            </a:lvl2pPr>
            <a:lvl3pPr marL="911757" indent="0">
              <a:buNone/>
              <a:defRPr sz="1800" b="1"/>
            </a:lvl3pPr>
            <a:lvl4pPr marL="1367636" indent="0">
              <a:buNone/>
              <a:defRPr sz="1600" b="1"/>
            </a:lvl4pPr>
            <a:lvl5pPr marL="1823515" indent="0">
              <a:buNone/>
              <a:defRPr sz="1600" b="1"/>
            </a:lvl5pPr>
            <a:lvl6pPr marL="2279393" indent="0">
              <a:buNone/>
              <a:defRPr sz="1600" b="1"/>
            </a:lvl6pPr>
            <a:lvl7pPr marL="2735272" indent="0">
              <a:buNone/>
              <a:defRPr sz="1600" b="1"/>
            </a:lvl7pPr>
            <a:lvl8pPr marL="3191150" indent="0">
              <a:buNone/>
              <a:defRPr sz="1600" b="1"/>
            </a:lvl8pPr>
            <a:lvl9pPr marL="3647029" indent="0">
              <a:buNone/>
              <a:defRPr sz="1600" b="1"/>
            </a:lvl9pPr>
          </a:lstStyle>
          <a:p>
            <a:pPr lvl="0"/>
            <a:r>
              <a:rPr lang="en-US" dirty="0" smtClean="0"/>
              <a:t>Click to edit Master text styles.</a:t>
            </a:r>
          </a:p>
        </p:txBody>
      </p:sp>
      <p:sp>
        <p:nvSpPr>
          <p:cNvPr id="7" name="Text Placeholder 6"/>
          <p:cNvSpPr>
            <a:spLocks noGrp="1"/>
          </p:cNvSpPr>
          <p:nvPr>
            <p:ph type="body" sz="quarter" idx="10"/>
          </p:nvPr>
        </p:nvSpPr>
        <p:spPr>
          <a:xfrm>
            <a:off x="399799" y="2290563"/>
            <a:ext cx="2277449" cy="1696616"/>
          </a:xfrm>
        </p:spPr>
        <p:txBody>
          <a:bodyPr/>
          <a:lstStyle>
            <a:lvl1pPr marL="0" indent="0">
              <a:lnSpc>
                <a:spcPct val="100000"/>
              </a:lnSpc>
              <a:spcBef>
                <a:spcPts val="0"/>
              </a:spcBef>
              <a:spcAft>
                <a:spcPts val="900"/>
              </a:spcAft>
              <a:buNone/>
              <a:defRPr sz="1400" spc="0" baseline="0">
                <a:solidFill>
                  <a:schemeClr val="bg1"/>
                </a:solidFill>
                <a:latin typeface="Segoe UI" pitchFamily="34" charset="0"/>
                <a:ea typeface="Segoe UI" pitchFamily="34" charset="0"/>
                <a:cs typeface="Segoe UI" pitchFamily="34" charset="0"/>
              </a:defRPr>
            </a:lvl1pPr>
            <a:lvl2pPr marL="0" indent="0">
              <a:lnSpc>
                <a:spcPct val="100000"/>
              </a:lnSpc>
              <a:spcBef>
                <a:spcPts val="0"/>
              </a:spcBef>
              <a:spcAft>
                <a:spcPts val="900"/>
              </a:spcAft>
              <a:buNone/>
              <a:defRPr sz="1100" spc="0" baseline="0">
                <a:solidFill>
                  <a:schemeClr val="bg1"/>
                </a:solidFill>
                <a:latin typeface="Segoe UI" pitchFamily="34" charset="0"/>
                <a:ea typeface="Segoe UI" pitchFamily="34" charset="0"/>
                <a:cs typeface="Segoe UI" pitchFamily="34" charset="0"/>
              </a:defRPr>
            </a:lvl2pPr>
            <a:lvl3pPr marL="0" indent="0">
              <a:lnSpc>
                <a:spcPct val="100000"/>
              </a:lnSpc>
              <a:spcBef>
                <a:spcPts val="0"/>
              </a:spcBef>
              <a:spcAft>
                <a:spcPts val="900"/>
              </a:spcAft>
              <a:buNone/>
              <a:defRPr sz="900" spc="0" baseline="0">
                <a:solidFill>
                  <a:schemeClr val="bg1"/>
                </a:solidFill>
                <a:latin typeface="Segoe UI" pitchFamily="34" charset="0"/>
                <a:ea typeface="Segoe UI" pitchFamily="34" charset="0"/>
                <a:cs typeface="Segoe UI" pitchFamily="34" charset="0"/>
              </a:defRPr>
            </a:lvl3pPr>
            <a:lvl4pPr marL="0" indent="0">
              <a:lnSpc>
                <a:spcPct val="100000"/>
              </a:lnSpc>
              <a:spcBef>
                <a:spcPts val="0"/>
              </a:spcBef>
              <a:spcAft>
                <a:spcPts val="900"/>
              </a:spcAft>
              <a:buNone/>
              <a:defRPr sz="1100" spc="0" baseline="0">
                <a:solidFill>
                  <a:schemeClr val="bg1"/>
                </a:solidFill>
                <a:latin typeface="Segoe UI" pitchFamily="34" charset="0"/>
                <a:ea typeface="Segoe UI" pitchFamily="34" charset="0"/>
                <a:cs typeface="Segoe UI" pitchFamily="34" charset="0"/>
              </a:defRPr>
            </a:lvl4pPr>
            <a:lvl5pPr marL="0" indent="0">
              <a:lnSpc>
                <a:spcPct val="100000"/>
              </a:lnSpc>
              <a:spcBef>
                <a:spcPts val="0"/>
              </a:spcBef>
              <a:spcAft>
                <a:spcPts val="900"/>
              </a:spcAft>
              <a:buNone/>
              <a:defRPr sz="1100" spc="0" baseline="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8122" y="4575260"/>
            <a:ext cx="1623861" cy="562356"/>
          </a:xfrm>
          <a:prstGeom prst="rect">
            <a:avLst/>
          </a:prstGeom>
        </p:spPr>
      </p:pic>
      <p:sp>
        <p:nvSpPr>
          <p:cNvPr id="5" name="Picture Placeholder 4"/>
          <p:cNvSpPr>
            <a:spLocks noGrp="1"/>
          </p:cNvSpPr>
          <p:nvPr>
            <p:ph type="pic" sz="quarter" idx="11"/>
          </p:nvPr>
        </p:nvSpPr>
        <p:spPr>
          <a:xfrm>
            <a:off x="2917791" y="775098"/>
            <a:ext cx="5995168" cy="3645694"/>
          </a:xfrm>
          <a:solidFill>
            <a:schemeClr val="bg1">
              <a:lumMod val="95000"/>
            </a:schemeClr>
          </a:solidFill>
          <a:ln>
            <a:noFill/>
          </a:ln>
          <a:effectLst>
            <a:outerShdw blurRad="63500" sx="101000" sy="1010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9" tIns="34289" rIns="34289" bIns="34289" numCol="1" spcCol="0" rtlCol="0" fromWordArt="0" anchor="ctr" anchorCtr="0" forceAA="0" compatLnSpc="1">
            <a:prstTxWarp prst="textNoShape">
              <a:avLst/>
            </a:prstTxWarp>
            <a:noAutofit/>
          </a:bodyPr>
          <a:lstStyle>
            <a:lvl1pPr>
              <a:defRPr lang="en-US" sz="1700">
                <a:solidFill>
                  <a:schemeClr val="bg2"/>
                </a:solidFill>
                <a:latin typeface="+mn-lt"/>
                <a:ea typeface="Segoe UI" pitchFamily="34" charset="0"/>
                <a:cs typeface="Segoe UI" pitchFamily="34" charset="0"/>
              </a:defRPr>
            </a:lvl1pPr>
          </a:lstStyle>
          <a:p>
            <a:pPr marL="0" lvl="0" algn="ctr" defTabSz="685426" fontAlgn="base">
              <a:spcBef>
                <a:spcPct val="0"/>
              </a:spcBef>
              <a:spcAft>
                <a:spcPct val="0"/>
              </a:spcAft>
            </a:pPr>
            <a:endParaRPr lang="en-US" dirty="0"/>
          </a:p>
        </p:txBody>
      </p:sp>
    </p:spTree>
    <p:extLst>
      <p:ext uri="{BB962C8B-B14F-4D97-AF65-F5344CB8AC3E}">
        <p14:creationId xmlns:p14="http://schemas.microsoft.com/office/powerpoint/2010/main" val="41893587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2286002" y="4885660"/>
            <a:ext cx="6286499" cy="221600"/>
          </a:xfrm>
          <a:prstGeom prst="rect">
            <a:avLst/>
          </a:prstGeom>
        </p:spPr>
        <p:txBody>
          <a:bodyPr anchor="ctr"/>
          <a:lstStyle>
            <a:lvl1pPr marL="0" indent="0">
              <a:buNone/>
              <a:defRPr sz="600">
                <a:solidFill>
                  <a:schemeClr val="accent4"/>
                </a:solidFill>
              </a:defRPr>
            </a:lvl1pPr>
          </a:lstStyle>
          <a:p>
            <a:pPr lvl="0"/>
            <a:r>
              <a:rPr lang="en-US" smtClean="0"/>
              <a:t>Click to edit Master text styles</a:t>
            </a:r>
          </a:p>
        </p:txBody>
      </p:sp>
      <p:sp>
        <p:nvSpPr>
          <p:cNvPr id="6" name="Text Placeholder 23"/>
          <p:cNvSpPr>
            <a:spLocks noGrp="1"/>
          </p:cNvSpPr>
          <p:nvPr>
            <p:ph type="body" sz="quarter" idx="14" hasCustomPrompt="1"/>
          </p:nvPr>
        </p:nvSpPr>
        <p:spPr>
          <a:xfrm>
            <a:off x="8572500" y="4889827"/>
            <a:ext cx="571500" cy="221600"/>
          </a:xfrm>
          <a:prstGeom prst="rect">
            <a:avLst/>
          </a:prstGeom>
        </p:spPr>
        <p:txBody>
          <a:bodyPr anchor="ctr"/>
          <a:lstStyle>
            <a:lvl1pPr marL="0" indent="0" algn="r">
              <a:buNone/>
              <a:defRPr sz="600">
                <a:solidFill>
                  <a:schemeClr val="accent4"/>
                </a:solidFill>
              </a:defRPr>
            </a:lvl1pPr>
          </a:lstStyle>
          <a:p>
            <a:fld id="{13C7C2A1-6219-4FFB-8871-7AF0864EFB3F}" type="slidenum">
              <a:rPr lang="en-US" smtClean="0"/>
              <a:t>‹#›</a:t>
            </a:fld>
            <a:endParaRPr lang="en-US" dirty="0"/>
          </a:p>
        </p:txBody>
      </p:sp>
    </p:spTree>
    <p:extLst>
      <p:ext uri="{BB962C8B-B14F-4D97-AF65-F5344CB8AC3E}">
        <p14:creationId xmlns:p14="http://schemas.microsoft.com/office/powerpoint/2010/main" val="1462752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2286002" y="4858406"/>
            <a:ext cx="6286499" cy="285095"/>
          </a:xfrm>
          <a:prstGeom prst="rect">
            <a:avLst/>
          </a:prstGeom>
        </p:spPr>
        <p:txBody>
          <a:bodyPr lIns="68579" tIns="34289" rIns="68579" bIns="34289"/>
          <a:lstStyle/>
          <a:p>
            <a:pPr defTabSz="685758" fontAlgn="auto">
              <a:spcBef>
                <a:spcPts val="0"/>
              </a:spcBef>
              <a:spcAft>
                <a:spcPts val="0"/>
              </a:spcAft>
            </a:pPr>
            <a:r>
              <a:rPr lang="en-US" sz="1400" smtClean="0">
                <a:solidFill>
                  <a:srgbClr val="505050"/>
                </a:solidFill>
                <a:latin typeface="Segoe UI"/>
              </a:rPr>
              <a:t>MICROSOFT CONFIDENTIAL</a:t>
            </a:r>
            <a:endParaRPr lang="en-US" sz="1400" dirty="0">
              <a:solidFill>
                <a:srgbClr val="505050"/>
              </a:solidFill>
              <a:latin typeface="Segoe UI"/>
            </a:endParaRPr>
          </a:p>
        </p:txBody>
      </p:sp>
      <p:sp>
        <p:nvSpPr>
          <p:cNvPr id="5" name="Slide Number Placeholder 4"/>
          <p:cNvSpPr>
            <a:spLocks noGrp="1"/>
          </p:cNvSpPr>
          <p:nvPr>
            <p:ph type="sldNum" sz="quarter" idx="12"/>
          </p:nvPr>
        </p:nvSpPr>
        <p:spPr>
          <a:xfrm>
            <a:off x="8572502" y="4858941"/>
            <a:ext cx="571499" cy="284560"/>
          </a:xfrm>
          <a:prstGeom prst="rect">
            <a:avLst/>
          </a:prstGeom>
        </p:spPr>
        <p:txBody>
          <a:bodyPr/>
          <a:lstStyle/>
          <a:p>
            <a:fld id="{6A4C1A4A-E5E6-4CC1-B72C-A20A4EB3E2D2}" type="slidenum">
              <a:rPr lang="en-US" smtClean="0">
                <a:solidFill>
                  <a:srgbClr val="505050">
                    <a:tint val="75000"/>
                  </a:srgbClr>
                </a:solidFill>
              </a:rPr>
              <a:pPr/>
              <a:t>‹#›</a:t>
            </a:fld>
            <a:endParaRPr lang="en-US" dirty="0">
              <a:solidFill>
                <a:srgbClr val="505050">
                  <a:tint val="75000"/>
                </a:srgbClr>
              </a:solidFill>
            </a:endParaRPr>
          </a:p>
        </p:txBody>
      </p:sp>
      <p:sp>
        <p:nvSpPr>
          <p:cNvPr id="6" name="Text Placeholder 5"/>
          <p:cNvSpPr>
            <a:spLocks noGrp="1"/>
          </p:cNvSpPr>
          <p:nvPr>
            <p:ph type="body" sz="quarter" idx="13" hasCustomPrompt="1"/>
          </p:nvPr>
        </p:nvSpPr>
        <p:spPr>
          <a:xfrm>
            <a:off x="74435" y="593901"/>
            <a:ext cx="9144000" cy="279797"/>
          </a:xfrm>
          <a:prstGeom prst="rect">
            <a:avLst/>
          </a:prstGeom>
        </p:spPr>
        <p:txBody>
          <a:bodyPr lIns="240024" tIns="39993" rIns="39993" bIns="39993">
            <a:noAutofit/>
          </a:bodyPr>
          <a:lstStyle>
            <a:lvl1pPr marL="0" indent="0">
              <a:buNone/>
              <a:defRPr sz="2100">
                <a:latin typeface="Segoe UI Light" pitchFamily="34" charset="0"/>
              </a:defRPr>
            </a:lvl1pPr>
            <a:lvl2pPr marL="211210" indent="0">
              <a:buNone/>
              <a:defRPr/>
            </a:lvl2pPr>
            <a:lvl3pPr marL="441261" indent="0">
              <a:buNone/>
              <a:defRPr/>
            </a:lvl3pPr>
            <a:lvl4pPr marL="652471" indent="0">
              <a:buNone/>
              <a:defRPr/>
            </a:lvl4pPr>
            <a:lvl5pPr marL="828974" indent="0">
              <a:buNone/>
              <a:defRPr/>
            </a:lvl5pPr>
          </a:lstStyle>
          <a:p>
            <a:pPr lvl="0"/>
            <a:r>
              <a:rPr lang="en-US" dirty="0" smtClean="0"/>
              <a:t>Click to add subtitle</a:t>
            </a:r>
          </a:p>
        </p:txBody>
      </p:sp>
    </p:spTree>
    <p:extLst>
      <p:ext uri="{BB962C8B-B14F-4D97-AF65-F5344CB8AC3E}">
        <p14:creationId xmlns:p14="http://schemas.microsoft.com/office/powerpoint/2010/main" val="531210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2286002" y="4858406"/>
            <a:ext cx="6286499" cy="285095"/>
          </a:xfrm>
          <a:prstGeom prst="rect">
            <a:avLst/>
          </a:prstGeom>
        </p:spPr>
        <p:txBody>
          <a:bodyPr lIns="68579" tIns="34289" rIns="68579" bIns="34289"/>
          <a:lstStyle/>
          <a:p>
            <a:pPr defTabSz="685758" fontAlgn="auto">
              <a:spcBef>
                <a:spcPts val="0"/>
              </a:spcBef>
              <a:spcAft>
                <a:spcPts val="0"/>
              </a:spcAft>
            </a:pPr>
            <a:r>
              <a:rPr lang="en-US" sz="1400" smtClean="0">
                <a:solidFill>
                  <a:srgbClr val="505050"/>
                </a:solidFill>
                <a:latin typeface="Segoe UI"/>
              </a:rPr>
              <a:t>MICROSOFT CONFIDENTIAL</a:t>
            </a:r>
            <a:endParaRPr lang="en-US" sz="1400" dirty="0">
              <a:solidFill>
                <a:srgbClr val="505050"/>
              </a:solidFill>
              <a:latin typeface="Segoe UI"/>
            </a:endParaRPr>
          </a:p>
        </p:txBody>
      </p:sp>
      <p:sp>
        <p:nvSpPr>
          <p:cNvPr id="5" name="Slide Number Placeholder 4"/>
          <p:cNvSpPr>
            <a:spLocks noGrp="1"/>
          </p:cNvSpPr>
          <p:nvPr>
            <p:ph type="sldNum" sz="quarter" idx="12"/>
          </p:nvPr>
        </p:nvSpPr>
        <p:spPr>
          <a:xfrm>
            <a:off x="8572502" y="4858941"/>
            <a:ext cx="571499" cy="284560"/>
          </a:xfrm>
          <a:prstGeom prst="rect">
            <a:avLst/>
          </a:prstGeom>
        </p:spPr>
        <p:txBody>
          <a:bodyPr/>
          <a:lstStyle/>
          <a:p>
            <a:fld id="{6A4C1A4A-E5E6-4CC1-B72C-A20A4EB3E2D2}" type="slidenum">
              <a:rPr lang="en-US" smtClean="0">
                <a:solidFill>
                  <a:srgbClr val="505050">
                    <a:tint val="75000"/>
                  </a:srgbClr>
                </a:solidFill>
              </a:rPr>
              <a:pPr/>
              <a:t>‹#›</a:t>
            </a:fld>
            <a:endParaRPr lang="en-US" dirty="0">
              <a:solidFill>
                <a:srgbClr val="505050">
                  <a:tint val="75000"/>
                </a:srgbClr>
              </a:solidFill>
            </a:endParaRPr>
          </a:p>
        </p:txBody>
      </p:sp>
      <p:sp>
        <p:nvSpPr>
          <p:cNvPr id="6" name="Text Placeholder 5"/>
          <p:cNvSpPr>
            <a:spLocks noGrp="1"/>
          </p:cNvSpPr>
          <p:nvPr>
            <p:ph type="body" sz="quarter" idx="13" hasCustomPrompt="1"/>
          </p:nvPr>
        </p:nvSpPr>
        <p:spPr>
          <a:xfrm>
            <a:off x="74435" y="593901"/>
            <a:ext cx="9144000" cy="279797"/>
          </a:xfrm>
          <a:prstGeom prst="rect">
            <a:avLst/>
          </a:prstGeom>
        </p:spPr>
        <p:txBody>
          <a:bodyPr lIns="240024" tIns="39993" rIns="39993" bIns="39993">
            <a:noAutofit/>
          </a:bodyPr>
          <a:lstStyle>
            <a:lvl1pPr marL="0" indent="0">
              <a:buNone/>
              <a:defRPr sz="2100">
                <a:latin typeface="Segoe UI Light" pitchFamily="34" charset="0"/>
              </a:defRPr>
            </a:lvl1pPr>
            <a:lvl2pPr marL="211210" indent="0">
              <a:buNone/>
              <a:defRPr/>
            </a:lvl2pPr>
            <a:lvl3pPr marL="441261" indent="0">
              <a:buNone/>
              <a:defRPr/>
            </a:lvl3pPr>
            <a:lvl4pPr marL="652471" indent="0">
              <a:buNone/>
              <a:defRPr/>
            </a:lvl4pPr>
            <a:lvl5pPr marL="828974" indent="0">
              <a:buNone/>
              <a:defRPr/>
            </a:lvl5pPr>
          </a:lstStyle>
          <a:p>
            <a:pPr lvl="0"/>
            <a:r>
              <a:rPr lang="en-US" dirty="0" smtClean="0"/>
              <a:t>Click to add subtitle</a:t>
            </a:r>
          </a:p>
        </p:txBody>
      </p:sp>
    </p:spTree>
    <p:extLst>
      <p:ext uri="{BB962C8B-B14F-4D97-AF65-F5344CB8AC3E}">
        <p14:creationId xmlns:p14="http://schemas.microsoft.com/office/powerpoint/2010/main" val="12557008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2286000" y="4858407"/>
            <a:ext cx="6286500" cy="285095"/>
          </a:xfrm>
          <a:prstGeom prst="rect">
            <a:avLst/>
          </a:prstGeom>
        </p:spPr>
        <p:txBody>
          <a:bodyPr lIns="68579" tIns="34289" rIns="68579" bIns="34289"/>
          <a:lstStyle/>
          <a:p>
            <a:pPr defTabSz="685783" fontAlgn="auto">
              <a:spcBef>
                <a:spcPts val="0"/>
              </a:spcBef>
              <a:spcAft>
                <a:spcPts val="0"/>
              </a:spcAft>
            </a:pPr>
            <a:r>
              <a:rPr lang="en-US" sz="1400" smtClean="0">
                <a:solidFill>
                  <a:srgbClr val="505050"/>
                </a:solidFill>
                <a:latin typeface="Segoe UI"/>
              </a:rPr>
              <a:t>MICROSOFT CONFIDENTIAL</a:t>
            </a:r>
            <a:endParaRPr lang="en-US" sz="1400" dirty="0">
              <a:solidFill>
                <a:srgbClr val="505050"/>
              </a:solidFill>
              <a:latin typeface="Segoe UI"/>
            </a:endParaRPr>
          </a:p>
        </p:txBody>
      </p:sp>
      <p:sp>
        <p:nvSpPr>
          <p:cNvPr id="5" name="Slide Number Placeholder 4"/>
          <p:cNvSpPr>
            <a:spLocks noGrp="1"/>
          </p:cNvSpPr>
          <p:nvPr>
            <p:ph type="sldNum" sz="quarter" idx="12"/>
          </p:nvPr>
        </p:nvSpPr>
        <p:spPr>
          <a:xfrm>
            <a:off x="8572502" y="4858941"/>
            <a:ext cx="571499" cy="284560"/>
          </a:xfrm>
          <a:prstGeom prst="rect">
            <a:avLst/>
          </a:prstGeom>
        </p:spPr>
        <p:txBody>
          <a:bodyPr/>
          <a:lstStyle/>
          <a:p>
            <a:fld id="{6A4C1A4A-E5E6-4CC1-B72C-A20A4EB3E2D2}" type="slidenum">
              <a:rPr lang="en-US" smtClean="0">
                <a:solidFill>
                  <a:srgbClr val="505050">
                    <a:tint val="75000"/>
                  </a:srgbClr>
                </a:solidFill>
              </a:rPr>
              <a:pPr/>
              <a:t>‹#›</a:t>
            </a:fld>
            <a:endParaRPr lang="en-US" dirty="0">
              <a:solidFill>
                <a:srgbClr val="505050">
                  <a:tint val="75000"/>
                </a:srgbClr>
              </a:solidFill>
            </a:endParaRPr>
          </a:p>
        </p:txBody>
      </p:sp>
      <p:sp>
        <p:nvSpPr>
          <p:cNvPr id="6" name="Text Placeholder 5"/>
          <p:cNvSpPr>
            <a:spLocks noGrp="1"/>
          </p:cNvSpPr>
          <p:nvPr>
            <p:ph type="body" sz="quarter" idx="13" hasCustomPrompt="1"/>
          </p:nvPr>
        </p:nvSpPr>
        <p:spPr>
          <a:xfrm>
            <a:off x="74435" y="593902"/>
            <a:ext cx="9144000" cy="279797"/>
          </a:xfrm>
          <a:prstGeom prst="rect">
            <a:avLst/>
          </a:prstGeom>
        </p:spPr>
        <p:txBody>
          <a:bodyPr lIns="240024" tIns="39993" rIns="39993" bIns="39993">
            <a:noAutofit/>
          </a:bodyPr>
          <a:lstStyle>
            <a:lvl1pPr marL="0" indent="0">
              <a:buNone/>
              <a:defRPr sz="2100">
                <a:latin typeface="Segoe UI Light" pitchFamily="34" charset="0"/>
              </a:defRPr>
            </a:lvl1pPr>
            <a:lvl2pPr marL="211251" indent="0">
              <a:buNone/>
              <a:defRPr/>
            </a:lvl2pPr>
            <a:lvl3pPr marL="441346" indent="0">
              <a:buNone/>
              <a:defRPr/>
            </a:lvl3pPr>
            <a:lvl4pPr marL="652597" indent="0">
              <a:buNone/>
              <a:defRPr/>
            </a:lvl4pPr>
            <a:lvl5pPr marL="829134" indent="0">
              <a:buNone/>
              <a:defRPr/>
            </a:lvl5pPr>
          </a:lstStyle>
          <a:p>
            <a:pPr lvl="0"/>
            <a:r>
              <a:rPr lang="en-US" dirty="0" smtClean="0"/>
              <a:t>Click to add subtitle</a:t>
            </a:r>
          </a:p>
        </p:txBody>
      </p:sp>
    </p:spTree>
    <p:extLst>
      <p:ext uri="{BB962C8B-B14F-4D97-AF65-F5344CB8AC3E}">
        <p14:creationId xmlns:p14="http://schemas.microsoft.com/office/powerpoint/2010/main" val="28792909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5568D1-FA89-42E5-9136-9285F73F80D9}"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35B8DA-0C42-4551-BAFE-12F4B18CE3ED}"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5ACF00-978B-4CAB-ABC5-7752928C825C}"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30D4E9-513E-406A-B646-7447878D0AE8}"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CFDDE8-6258-4BAF-9CD6-4B43833E9B53}" type="datetimeFigureOut">
              <a:rPr lang="en-US"/>
              <a:pPr>
                <a:defRPr/>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8AE4BB-2575-4281-81C0-FB9937CF9C35}"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56733B-CE6D-4D9B-8CC7-580091ED63B2}" type="datetimeFigureOut">
              <a:rPr lang="en-US"/>
              <a:pPr>
                <a:defRPr/>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C5C963-1005-4F43-ABEA-619C0594047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5B64FE-2476-4F1D-9DF9-D6470BC6CCA2}" type="datetimeFigureOut">
              <a:rPr lang="en-US"/>
              <a:pPr>
                <a:defRPr/>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3E3615-BDB7-4A8C-8BC1-3BD907528382}"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2C5435-C1CC-466F-86B5-61ED5614F6CE}"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FE329-052A-46A5-BA23-3785E24F076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059740-1193-4BF1-BBA4-E5F49F147D50}"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B1DD9-D454-4AAF-A962-89BE613A671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9">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715F70-7BBA-4F56-BCAA-7E361E3CAA89}" type="datetimeFigureOut">
              <a:rPr lang="en-US"/>
              <a:pPr>
                <a:defRPr/>
              </a:pPr>
              <a:t>3/21/2014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EEBF6F-0F2E-4A79-9DD9-C1B6258587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6" r:id="rId23"/>
    <p:sldLayoutId id="2147483688" r:id="rId24"/>
    <p:sldLayoutId id="2147483689" r:id="rId25"/>
    <p:sldLayoutId id="2147483690" r:id="rId26"/>
    <p:sldLayoutId id="2147483691" r:id="rId27"/>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slideLayout" Target="../slideLayouts/slideLayout6.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png"/><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467401"/>
            <a:ext cx="9144000" cy="217114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Capitalizing </a:t>
            </a: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on Business Opportunities in K-12</a:t>
            </a:r>
          </a:p>
        </p:txBody>
      </p:sp>
      <p:sp>
        <p:nvSpPr>
          <p:cNvPr id="2" name="TextBox 1"/>
          <p:cNvSpPr txBox="1"/>
          <p:nvPr/>
        </p:nvSpPr>
        <p:spPr>
          <a:xfrm>
            <a:off x="304800" y="3721953"/>
            <a:ext cx="6172200" cy="830997"/>
          </a:xfrm>
          <a:prstGeom prst="rect">
            <a:avLst/>
          </a:prstGeom>
          <a:noFill/>
        </p:spPr>
        <p:txBody>
          <a:bodyPr wrap="square" rtlCol="0">
            <a:spAutoFit/>
          </a:body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Larry Staub</a:t>
            </a:r>
          </a:p>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      Director of Education Division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330"/>
            <a:ext cx="9180786" cy="827220"/>
          </a:xfrm>
          <a:prstGeom prst="rect">
            <a:avLst/>
          </a:prstGeom>
        </p:spPr>
      </p:pic>
      <p:sp>
        <p:nvSpPr>
          <p:cNvPr id="31" name="Title 2"/>
          <p:cNvSpPr txBox="1">
            <a:spLocks/>
          </p:cNvSpPr>
          <p:nvPr/>
        </p:nvSpPr>
        <p:spPr>
          <a:xfrm>
            <a:off x="-3638" y="31759"/>
            <a:ext cx="9141618" cy="484532"/>
          </a:xfrm>
          <a:prstGeom prst="rect">
            <a:avLst/>
          </a:prstGeom>
        </p:spPr>
        <p:txBody>
          <a:bodyPr vert="horz" lIns="285656" tIns="114263" rIns="39992" bIns="39992" rtlCol="0" anchor="ctr">
            <a:noAutofit/>
          </a:bodyPr>
          <a:lstStyle>
            <a:lvl1pPr marL="0" algn="l" defTabSz="1088105" rtl="0" eaLnBrk="1" latinLnBrk="0" hangingPunct="1">
              <a:lnSpc>
                <a:spcPct val="90000"/>
              </a:lnSpc>
              <a:spcBef>
                <a:spcPct val="0"/>
              </a:spcBef>
              <a:buNone/>
              <a:defRPr lang="en-US" sz="4000" kern="1200" spc="-58" baseline="0">
                <a:solidFill>
                  <a:srgbClr val="505050"/>
                </a:solidFill>
                <a:latin typeface="Segoe UI Light" pitchFamily="34" charset="0"/>
                <a:ea typeface="Segoe UI" pitchFamily="34" charset="0"/>
                <a:cs typeface="Segoe UI" pitchFamily="34" charset="0"/>
              </a:defRPr>
            </a:lvl1pPr>
          </a:lstStyle>
          <a:p>
            <a:pPr fontAlgn="auto">
              <a:spcAft>
                <a:spcPts val="0"/>
              </a:spcAft>
            </a:pPr>
            <a:endParaRPr dirty="0"/>
          </a:p>
        </p:txBody>
      </p:sp>
      <p:sp>
        <p:nvSpPr>
          <p:cNvPr id="25" name="Text Placeholder 5"/>
          <p:cNvSpPr txBox="1">
            <a:spLocks/>
          </p:cNvSpPr>
          <p:nvPr/>
        </p:nvSpPr>
        <p:spPr>
          <a:xfrm>
            <a:off x="218160" y="1018787"/>
            <a:ext cx="8506984" cy="3038475"/>
          </a:xfrm>
          <a:prstGeom prst="rect">
            <a:avLst/>
          </a:prstGeom>
        </p:spPr>
        <p:txBody>
          <a:bodyPr lIns="68577" tIns="34289" rIns="68577" bIns="34289">
            <a:normAutofit/>
          </a:bodyPr>
          <a:lstStyle>
            <a:lvl1pPr marL="0" indent="0" algn="l" defTabSz="1088105" rtl="0" eaLnBrk="1" latinLnBrk="0" hangingPunct="1">
              <a:spcBef>
                <a:spcPts val="1800"/>
              </a:spcBef>
              <a:buClr>
                <a:schemeClr val="accent4"/>
              </a:buClr>
              <a:buSzPct val="100000"/>
              <a:buFont typeface="Wingdings" pitchFamily="2" charset="2"/>
              <a:buNone/>
              <a:defRPr sz="2400" kern="1200">
                <a:solidFill>
                  <a:schemeClr val="bg1"/>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bg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bg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bg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bg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fontAlgn="auto">
              <a:spcBef>
                <a:spcPts val="900"/>
              </a:spcBef>
              <a:spcAft>
                <a:spcPts val="0"/>
              </a:spcAft>
              <a:buClr>
                <a:srgbClr val="FF8C00"/>
              </a:buClr>
            </a:pPr>
            <a:endParaRPr lang="en-US" sz="1200" dirty="0">
              <a:solidFill>
                <a:srgbClr val="FFFFFF"/>
              </a:solidFill>
            </a:endParaRPr>
          </a:p>
        </p:txBody>
      </p:sp>
      <p:sp>
        <p:nvSpPr>
          <p:cNvPr id="21" name="Flowchart: Process 20"/>
          <p:cNvSpPr/>
          <p:nvPr/>
        </p:nvSpPr>
        <p:spPr>
          <a:xfrm>
            <a:off x="218160" y="1810800"/>
            <a:ext cx="1691086" cy="2246464"/>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68577" rIns="68577" bIns="68577" numCol="1" spcCol="0" rtlCol="0" fromWordArt="0" anchor="b" anchorCtr="0" forceAA="0" compatLnSpc="1">
            <a:prstTxWarp prst="textNoShape">
              <a:avLst/>
            </a:prstTxWarp>
            <a:noAutofit/>
          </a:bodyPr>
          <a:lstStyle/>
          <a:p>
            <a:pPr defTabSz="685766" fontAlgn="auto">
              <a:spcBef>
                <a:spcPts val="0"/>
              </a:spcBef>
              <a:spcAft>
                <a:spcPts val="0"/>
              </a:spcAft>
            </a:pPr>
            <a:endParaRPr lang="en-US" sz="1100" dirty="0">
              <a:solidFill>
                <a:prstClr val="white"/>
              </a:solidFill>
              <a:latin typeface="Segoe UI Light"/>
            </a:endParaRPr>
          </a:p>
        </p:txBody>
      </p:sp>
      <p:sp>
        <p:nvSpPr>
          <p:cNvPr id="22" name="Flowchart: Process 21"/>
          <p:cNvSpPr/>
          <p:nvPr/>
        </p:nvSpPr>
        <p:spPr>
          <a:xfrm>
            <a:off x="2504254" y="1810800"/>
            <a:ext cx="1687004" cy="2246464"/>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68577" rIns="68577" bIns="68577" numCol="1" spcCol="0" rtlCol="0" fromWordArt="0" anchor="b" anchorCtr="0" forceAA="0" compatLnSpc="1">
            <a:prstTxWarp prst="textNoShape">
              <a:avLst/>
            </a:prstTxWarp>
            <a:noAutofit/>
          </a:bodyPr>
          <a:lstStyle/>
          <a:p>
            <a:pPr algn="r" defTabSz="685766" fontAlgn="auto">
              <a:spcBef>
                <a:spcPts val="0"/>
              </a:spcBef>
              <a:spcAft>
                <a:spcPts val="0"/>
              </a:spcAft>
            </a:pPr>
            <a:endParaRPr lang="en-US" sz="1100" dirty="0">
              <a:solidFill>
                <a:prstClr val="white"/>
              </a:solidFill>
              <a:latin typeface="Segoe UI Light"/>
            </a:endParaRPr>
          </a:p>
        </p:txBody>
      </p:sp>
      <p:sp>
        <p:nvSpPr>
          <p:cNvPr id="23" name="Flowchart: Process 22"/>
          <p:cNvSpPr/>
          <p:nvPr/>
        </p:nvSpPr>
        <p:spPr>
          <a:xfrm>
            <a:off x="4703606" y="1791026"/>
            <a:ext cx="1689921" cy="2266236"/>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68577" rIns="68577" bIns="68577" numCol="1" spcCol="0" rtlCol="0" fromWordArt="0" anchor="b" anchorCtr="0" forceAA="0" compatLnSpc="1">
            <a:prstTxWarp prst="textNoShape">
              <a:avLst/>
            </a:prstTxWarp>
            <a:noAutofit/>
          </a:bodyPr>
          <a:lstStyle/>
          <a:p>
            <a:pPr algn="r" defTabSz="685766" fontAlgn="auto">
              <a:spcBef>
                <a:spcPts val="0"/>
              </a:spcBef>
              <a:spcAft>
                <a:spcPts val="0"/>
              </a:spcAft>
            </a:pPr>
            <a:endParaRPr lang="en-US" sz="900" dirty="0">
              <a:solidFill>
                <a:prstClr val="white"/>
              </a:solidFill>
            </a:endParaRPr>
          </a:p>
        </p:txBody>
      </p:sp>
      <p:sp>
        <p:nvSpPr>
          <p:cNvPr id="24" name="TextBox 23"/>
          <p:cNvSpPr txBox="1"/>
          <p:nvPr/>
        </p:nvSpPr>
        <p:spPr>
          <a:xfrm>
            <a:off x="278408" y="1874130"/>
            <a:ext cx="1479732" cy="2246464"/>
          </a:xfrm>
          <a:prstGeom prst="rect">
            <a:avLst/>
          </a:prstGeom>
        </p:spPr>
        <p:txBody>
          <a:bodyPr vert="horz" wrap="square" lIns="0" tIns="0" rIns="0" bIns="0" rtlCol="0" anchor="t">
            <a:noAutofit/>
          </a:bodyPr>
          <a:lstStyle/>
          <a:p>
            <a:pPr marL="128582" indent="-128582" defTabSz="685766" fontAlgn="auto">
              <a:spcBef>
                <a:spcPts val="0"/>
              </a:spcBef>
              <a:spcAft>
                <a:spcPts val="0"/>
              </a:spcAft>
              <a:buClr>
                <a:srgbClr val="00BCF2"/>
              </a:buClr>
              <a:buFont typeface="Wingdings" pitchFamily="2" charset="2"/>
              <a:buChar char="§"/>
            </a:pPr>
            <a:endParaRPr lang="en-US" sz="800" dirty="0">
              <a:solidFill>
                <a:prstClr val="white"/>
              </a:solidFill>
              <a:latin typeface="Segoe UI Light"/>
              <a:ea typeface="Segoe UI" pitchFamily="34" charset="0"/>
              <a:cs typeface="Segoe UI" pitchFamily="34" charset="0"/>
            </a:endParaRPr>
          </a:p>
          <a:p>
            <a:pPr algn="ctr" defTabSz="685766" fontAlgn="auto">
              <a:spcBef>
                <a:spcPts val="0"/>
              </a:spcBef>
              <a:spcAft>
                <a:spcPts val="0"/>
              </a:spcAft>
              <a:buClr>
                <a:srgbClr val="00BCF2"/>
              </a:buClr>
            </a:pPr>
            <a:r>
              <a:rPr lang="en-US" sz="1400" dirty="0" smtClean="0">
                <a:solidFill>
                  <a:srgbClr val="505050"/>
                </a:solidFill>
                <a:latin typeface="Arial" panose="020B0604020202020204" pitchFamily="34" charset="0"/>
                <a:ea typeface="Segoe UI" pitchFamily="34" charset="0"/>
                <a:cs typeface="Arial" panose="020B0604020202020204" pitchFamily="34" charset="0"/>
              </a:rPr>
              <a:t>School </a:t>
            </a:r>
            <a:r>
              <a:rPr lang="en-US" sz="1400" dirty="0">
                <a:solidFill>
                  <a:srgbClr val="505050"/>
                </a:solidFill>
                <a:latin typeface="Arial" panose="020B0604020202020204" pitchFamily="34" charset="0"/>
                <a:ea typeface="Segoe UI" pitchFamily="34" charset="0"/>
                <a:cs typeface="Arial" panose="020B0604020202020204" pitchFamily="34" charset="0"/>
              </a:rPr>
              <a:t>contacts Reseller and requests devices.</a:t>
            </a:r>
          </a:p>
          <a:p>
            <a:pPr marL="128582" indent="-128582" algn="ctr" defTabSz="685766" fontAlgn="auto">
              <a:spcBef>
                <a:spcPts val="0"/>
              </a:spcBef>
              <a:spcAft>
                <a:spcPts val="0"/>
              </a:spcAft>
              <a:buClr>
                <a:srgbClr val="00BCF2"/>
              </a:buClr>
              <a:buFont typeface="Wingdings" pitchFamily="2" charset="2"/>
              <a:buChar char="§"/>
            </a:pPr>
            <a:endParaRPr lang="en-US" sz="1400" dirty="0">
              <a:solidFill>
                <a:srgbClr val="505050"/>
              </a:solidFill>
              <a:latin typeface="Arial" panose="020B0604020202020204" pitchFamily="34" charset="0"/>
              <a:ea typeface="Segoe UI" pitchFamily="34" charset="0"/>
              <a:cs typeface="Arial" panose="020B0604020202020204" pitchFamily="34" charset="0"/>
            </a:endParaRPr>
          </a:p>
          <a:p>
            <a:pPr algn="ctr" defTabSz="685766" fontAlgn="auto">
              <a:spcBef>
                <a:spcPts val="0"/>
              </a:spcBef>
              <a:spcAft>
                <a:spcPts val="0"/>
              </a:spcAft>
              <a:buClr>
                <a:srgbClr val="00BCF2"/>
              </a:buClr>
            </a:pPr>
            <a:r>
              <a:rPr lang="en-US" sz="1400" dirty="0" smtClean="0">
                <a:solidFill>
                  <a:srgbClr val="505050"/>
                </a:solidFill>
                <a:latin typeface="Arial" panose="020B0604020202020204" pitchFamily="34" charset="0"/>
                <a:ea typeface="Segoe UI" pitchFamily="34" charset="0"/>
                <a:cs typeface="Arial" panose="020B0604020202020204" pitchFamily="34" charset="0"/>
              </a:rPr>
              <a:t>School </a:t>
            </a:r>
            <a:r>
              <a:rPr lang="en-US" sz="1400" dirty="0">
                <a:solidFill>
                  <a:srgbClr val="505050"/>
                </a:solidFill>
                <a:latin typeface="Arial" panose="020B0604020202020204" pitchFamily="34" charset="0"/>
                <a:ea typeface="Segoe UI" pitchFamily="34" charset="0"/>
                <a:cs typeface="Arial" panose="020B0604020202020204" pitchFamily="34" charset="0"/>
              </a:rPr>
              <a:t>provides a copy of the Letter of </a:t>
            </a:r>
            <a:r>
              <a:rPr lang="en-US" sz="1400" dirty="0" smtClean="0">
                <a:solidFill>
                  <a:srgbClr val="505050"/>
                </a:solidFill>
                <a:latin typeface="Arial" panose="020B0604020202020204" pitchFamily="34" charset="0"/>
                <a:ea typeface="Segoe UI" pitchFamily="34" charset="0"/>
                <a:cs typeface="Arial" panose="020B0604020202020204" pitchFamily="34" charset="0"/>
              </a:rPr>
              <a:t>Eligibility (LOE</a:t>
            </a:r>
            <a:r>
              <a:rPr lang="en-US" sz="1400" dirty="0" smtClean="0">
                <a:solidFill>
                  <a:srgbClr val="505050"/>
                </a:solidFill>
                <a:latin typeface="Segoe UI Light"/>
                <a:ea typeface="Segoe UI" pitchFamily="34" charset="0"/>
                <a:cs typeface="Segoe UI" pitchFamily="34" charset="0"/>
              </a:rPr>
              <a:t>)</a:t>
            </a:r>
            <a:endParaRPr lang="en-US" sz="1400" i="1" dirty="0">
              <a:solidFill>
                <a:srgbClr val="505050"/>
              </a:solidFill>
              <a:latin typeface="Segoe UI Light"/>
              <a:ea typeface="Segoe UI" pitchFamily="34" charset="0"/>
              <a:cs typeface="Segoe UI" pitchFamily="34" charset="0"/>
            </a:endParaRPr>
          </a:p>
        </p:txBody>
      </p:sp>
      <p:sp>
        <p:nvSpPr>
          <p:cNvPr id="26" name="TextBox 25"/>
          <p:cNvSpPr txBox="1"/>
          <p:nvPr/>
        </p:nvSpPr>
        <p:spPr>
          <a:xfrm>
            <a:off x="2547987" y="1932095"/>
            <a:ext cx="1537252" cy="2125167"/>
          </a:xfrm>
          <a:prstGeom prst="rect">
            <a:avLst/>
          </a:prstGeom>
        </p:spPr>
        <p:txBody>
          <a:bodyPr vert="horz" wrap="square" lIns="0" tIns="0" rIns="0" bIns="0" rtlCol="0" anchor="t">
            <a:noAutofit/>
          </a:bodyPr>
          <a:lstStyle/>
          <a:p>
            <a:pPr marL="128582" indent="-128582" algn="ctr" defTabSz="685766" fontAlgn="auto">
              <a:spcBef>
                <a:spcPts val="0"/>
              </a:spcBef>
              <a:spcAft>
                <a:spcPts val="0"/>
              </a:spcAft>
              <a:buClr>
                <a:srgbClr val="00BCF2"/>
              </a:buClr>
              <a:buFont typeface="Wingdings" pitchFamily="2" charset="2"/>
              <a:buChar char="§"/>
            </a:pPr>
            <a:endParaRPr lang="en-US" sz="2100" dirty="0">
              <a:solidFill>
                <a:prstClr val="white"/>
              </a:solidFill>
              <a:latin typeface="Segoe UI Light"/>
              <a:ea typeface="Segoe UI" pitchFamily="34" charset="0"/>
              <a:cs typeface="Segoe UI" pitchFamily="34" charset="0"/>
            </a:endParaRPr>
          </a:p>
          <a:p>
            <a:pPr algn="ctr" defTabSz="685766" fontAlgn="auto">
              <a:spcBef>
                <a:spcPts val="0"/>
              </a:spcBef>
              <a:spcAft>
                <a:spcPts val="0"/>
              </a:spcAft>
              <a:buClr>
                <a:srgbClr val="00BCF2"/>
              </a:buClr>
            </a:pPr>
            <a:r>
              <a:rPr lang="en-US" sz="1400" dirty="0">
                <a:solidFill>
                  <a:srgbClr val="505050"/>
                </a:solidFill>
                <a:latin typeface="Arial" panose="020B0604020202020204" pitchFamily="34" charset="0"/>
                <a:ea typeface="Segoe UI" pitchFamily="34" charset="0"/>
                <a:cs typeface="Arial" panose="020B0604020202020204" pitchFamily="34" charset="0"/>
              </a:rPr>
              <a:t>Reseller contacts D&amp;H and places order for Devices</a:t>
            </a:r>
          </a:p>
        </p:txBody>
      </p:sp>
      <p:sp>
        <p:nvSpPr>
          <p:cNvPr id="27" name="TextBox 26"/>
          <p:cNvSpPr txBox="1"/>
          <p:nvPr/>
        </p:nvSpPr>
        <p:spPr>
          <a:xfrm>
            <a:off x="4702206" y="1866735"/>
            <a:ext cx="1691321" cy="2190529"/>
          </a:xfrm>
          <a:prstGeom prst="rect">
            <a:avLst/>
          </a:prstGeom>
        </p:spPr>
        <p:txBody>
          <a:bodyPr vert="horz" wrap="square" lIns="0" tIns="0" rIns="0" bIns="0" rtlCol="0" anchor="t">
            <a:noAutofit/>
          </a:bodyPr>
          <a:lstStyle/>
          <a:p>
            <a:pPr marL="128582" indent="-128582" defTabSz="685766" fontAlgn="auto">
              <a:spcBef>
                <a:spcPts val="0"/>
              </a:spcBef>
              <a:spcAft>
                <a:spcPts val="0"/>
              </a:spcAft>
              <a:buClr>
                <a:srgbClr val="00BCF2"/>
              </a:buClr>
              <a:buFont typeface="Wingdings" pitchFamily="2" charset="2"/>
              <a:buChar char="§"/>
            </a:pPr>
            <a:endParaRPr lang="en-US" sz="1400" dirty="0">
              <a:solidFill>
                <a:prstClr val="white"/>
              </a:solidFill>
              <a:latin typeface="Segoe UI Light"/>
              <a:ea typeface="Segoe UI" pitchFamily="34" charset="0"/>
              <a:cs typeface="Segoe UI" pitchFamily="34" charset="0"/>
            </a:endParaRPr>
          </a:p>
          <a:p>
            <a:pPr algn="ctr" defTabSz="685766" fontAlgn="auto">
              <a:spcBef>
                <a:spcPts val="0"/>
              </a:spcBef>
              <a:spcAft>
                <a:spcPts val="0"/>
              </a:spcAft>
              <a:buClr>
                <a:srgbClr val="00BCF2"/>
              </a:buClr>
            </a:pPr>
            <a:r>
              <a:rPr lang="en-US" sz="1400" dirty="0">
                <a:solidFill>
                  <a:srgbClr val="505050"/>
                </a:solidFill>
                <a:latin typeface="Arial" panose="020B0604020202020204" pitchFamily="34" charset="0"/>
                <a:ea typeface="Segoe UI" pitchFamily="34" charset="0"/>
                <a:cs typeface="Arial" panose="020B0604020202020204" pitchFamily="34" charset="0"/>
              </a:rPr>
              <a:t>D&amp;H validates that </a:t>
            </a:r>
          </a:p>
          <a:p>
            <a:pPr algn="ctr" defTabSz="685766" fontAlgn="auto">
              <a:spcBef>
                <a:spcPts val="0"/>
              </a:spcBef>
              <a:spcAft>
                <a:spcPts val="0"/>
              </a:spcAft>
              <a:buClr>
                <a:srgbClr val="00BCF2"/>
              </a:buClr>
            </a:pPr>
            <a:r>
              <a:rPr lang="en-US" sz="1400" dirty="0">
                <a:solidFill>
                  <a:srgbClr val="505050"/>
                </a:solidFill>
                <a:latin typeface="Arial" panose="020B0604020202020204" pitchFamily="34" charset="0"/>
                <a:ea typeface="Segoe UI" pitchFamily="34" charset="0"/>
                <a:cs typeface="Arial" panose="020B0604020202020204" pitchFamily="34" charset="0"/>
              </a:rPr>
              <a:t>the school is eligible to procure the National Academic Offering SKU..</a:t>
            </a:r>
          </a:p>
        </p:txBody>
      </p:sp>
      <p:sp>
        <p:nvSpPr>
          <p:cNvPr id="30" name="Freeform 9"/>
          <p:cNvSpPr>
            <a:spLocks noEditPoints="1"/>
          </p:cNvSpPr>
          <p:nvPr/>
        </p:nvSpPr>
        <p:spPr bwMode="black">
          <a:xfrm>
            <a:off x="4313478" y="2220853"/>
            <a:ext cx="309166" cy="31042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56" tIns="34979" rIns="69956" bIns="34979" numCol="1" anchor="t" anchorCtr="0" compatLnSpc="1">
            <a:prstTxWarp prst="textNoShape">
              <a:avLst/>
            </a:prstTxWarp>
          </a:bodyPr>
          <a:lstStyle/>
          <a:p>
            <a:pPr defTabSz="685766" fontAlgn="auto">
              <a:spcBef>
                <a:spcPts val="0"/>
              </a:spcBef>
              <a:spcAft>
                <a:spcPts val="0"/>
              </a:spcAft>
            </a:pPr>
            <a:endParaRPr lang="en-US" sz="1500" dirty="0">
              <a:solidFill>
                <a:srgbClr val="000000"/>
              </a:solidFill>
              <a:latin typeface="Segoe UI Light"/>
            </a:endParaRPr>
          </a:p>
        </p:txBody>
      </p:sp>
      <p:sp>
        <p:nvSpPr>
          <p:cNvPr id="32" name="Freeform 9"/>
          <p:cNvSpPr>
            <a:spLocks noEditPoints="1"/>
          </p:cNvSpPr>
          <p:nvPr/>
        </p:nvSpPr>
        <p:spPr bwMode="black">
          <a:xfrm>
            <a:off x="2074035" y="2222459"/>
            <a:ext cx="309166" cy="31042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56" tIns="34979" rIns="69956" bIns="34979" numCol="1" anchor="t" anchorCtr="0" compatLnSpc="1">
            <a:prstTxWarp prst="textNoShape">
              <a:avLst/>
            </a:prstTxWarp>
          </a:bodyPr>
          <a:lstStyle/>
          <a:p>
            <a:pPr defTabSz="685766" fontAlgn="auto">
              <a:spcBef>
                <a:spcPts val="0"/>
              </a:spcBef>
              <a:spcAft>
                <a:spcPts val="0"/>
              </a:spcAft>
            </a:pPr>
            <a:endParaRPr lang="en-US" sz="1500" dirty="0">
              <a:solidFill>
                <a:srgbClr val="000000"/>
              </a:solidFill>
              <a:latin typeface="Segoe UI Light"/>
            </a:endParaRPr>
          </a:p>
        </p:txBody>
      </p:sp>
      <p:sp>
        <p:nvSpPr>
          <p:cNvPr id="33" name="Flowchart: Process 32"/>
          <p:cNvSpPr/>
          <p:nvPr/>
        </p:nvSpPr>
        <p:spPr>
          <a:xfrm>
            <a:off x="6956749" y="1810800"/>
            <a:ext cx="1819772" cy="2246464"/>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68577" rIns="68577" bIns="68577" numCol="1" spcCol="0" rtlCol="0" fromWordArt="0" anchor="b" anchorCtr="0" forceAA="0" compatLnSpc="1">
            <a:prstTxWarp prst="textNoShape">
              <a:avLst/>
            </a:prstTxWarp>
            <a:noAutofit/>
          </a:bodyPr>
          <a:lstStyle/>
          <a:p>
            <a:pPr algn="r" defTabSz="685766" fontAlgn="auto">
              <a:spcBef>
                <a:spcPts val="0"/>
              </a:spcBef>
              <a:spcAft>
                <a:spcPts val="0"/>
              </a:spcAft>
            </a:pPr>
            <a:endParaRPr lang="en-US" sz="900" dirty="0">
              <a:solidFill>
                <a:prstClr val="white"/>
              </a:solidFill>
            </a:endParaRPr>
          </a:p>
        </p:txBody>
      </p:sp>
      <p:sp>
        <p:nvSpPr>
          <p:cNvPr id="34" name="TextBox 33"/>
          <p:cNvSpPr txBox="1"/>
          <p:nvPr/>
        </p:nvSpPr>
        <p:spPr>
          <a:xfrm>
            <a:off x="7031034" y="1871415"/>
            <a:ext cx="1694110" cy="2185847"/>
          </a:xfrm>
          <a:prstGeom prst="rect">
            <a:avLst/>
          </a:prstGeom>
        </p:spPr>
        <p:txBody>
          <a:bodyPr vert="horz" wrap="square" lIns="0" tIns="0" rIns="0" bIns="0" rtlCol="0" anchor="t">
            <a:noAutofit/>
          </a:bodyPr>
          <a:lstStyle/>
          <a:p>
            <a:pPr marL="128582" indent="-128582" defTabSz="685766" fontAlgn="auto">
              <a:spcBef>
                <a:spcPts val="0"/>
              </a:spcBef>
              <a:spcAft>
                <a:spcPts val="0"/>
              </a:spcAft>
              <a:buClr>
                <a:srgbClr val="00BCF2"/>
              </a:buClr>
              <a:buFont typeface="Wingdings" pitchFamily="2" charset="2"/>
              <a:buChar char="§"/>
            </a:pPr>
            <a:endParaRPr lang="en-US" sz="1500" dirty="0">
              <a:solidFill>
                <a:prstClr val="white"/>
              </a:solidFill>
              <a:latin typeface="Segoe UI Light"/>
              <a:ea typeface="Segoe UI" pitchFamily="34" charset="0"/>
              <a:cs typeface="Segoe UI" pitchFamily="34" charset="0"/>
            </a:endParaRPr>
          </a:p>
          <a:p>
            <a:pPr algn="ctr" defTabSz="685766" fontAlgn="auto">
              <a:spcBef>
                <a:spcPts val="0"/>
              </a:spcBef>
              <a:spcAft>
                <a:spcPts val="0"/>
              </a:spcAft>
              <a:buClr>
                <a:srgbClr val="00BCF2"/>
              </a:buClr>
            </a:pPr>
            <a:r>
              <a:rPr lang="en-US" sz="1400" dirty="0">
                <a:solidFill>
                  <a:srgbClr val="505050"/>
                </a:solidFill>
                <a:latin typeface="Arial" panose="020B0604020202020204" pitchFamily="34" charset="0"/>
                <a:ea typeface="Segoe UI" pitchFamily="34" charset="0"/>
                <a:cs typeface="Arial" panose="020B0604020202020204" pitchFamily="34" charset="0"/>
              </a:rPr>
              <a:t>D&amp;H provides reseller the </a:t>
            </a:r>
            <a:r>
              <a:rPr lang="en-US" sz="1400" dirty="0" smtClean="0">
                <a:solidFill>
                  <a:srgbClr val="505050"/>
                </a:solidFill>
                <a:latin typeface="Arial" panose="020B0604020202020204" pitchFamily="34" charset="0"/>
                <a:ea typeface="Segoe UI" pitchFamily="34" charset="0"/>
                <a:cs typeface="Arial" panose="020B0604020202020204" pitchFamily="34" charset="0"/>
              </a:rPr>
              <a:t/>
            </a:r>
            <a:br>
              <a:rPr lang="en-US" sz="1400" dirty="0" smtClean="0">
                <a:solidFill>
                  <a:srgbClr val="505050"/>
                </a:solidFill>
                <a:latin typeface="Arial" panose="020B0604020202020204" pitchFamily="34" charset="0"/>
                <a:ea typeface="Segoe UI" pitchFamily="34" charset="0"/>
                <a:cs typeface="Arial" panose="020B0604020202020204" pitchFamily="34" charset="0"/>
              </a:rPr>
            </a:br>
            <a:r>
              <a:rPr lang="en-US" sz="1400" dirty="0" smtClean="0">
                <a:solidFill>
                  <a:srgbClr val="505050"/>
                </a:solidFill>
                <a:latin typeface="Arial" panose="020B0604020202020204" pitchFamily="34" charset="0"/>
                <a:ea typeface="Segoe UI" pitchFamily="34" charset="0"/>
                <a:cs typeface="Arial" panose="020B0604020202020204" pitchFamily="34" charset="0"/>
              </a:rPr>
              <a:t>devices </a:t>
            </a:r>
            <a:r>
              <a:rPr lang="en-US" sz="1400" dirty="0">
                <a:solidFill>
                  <a:srgbClr val="505050"/>
                </a:solidFill>
                <a:latin typeface="Arial" panose="020B0604020202020204" pitchFamily="34" charset="0"/>
                <a:ea typeface="Segoe UI" pitchFamily="34" charset="0"/>
                <a:cs typeface="Arial" panose="020B0604020202020204" pitchFamily="34" charset="0"/>
              </a:rPr>
              <a:t>with the Windows 8.1 Pro National Academic Offering</a:t>
            </a:r>
          </a:p>
        </p:txBody>
      </p:sp>
      <p:sp>
        <p:nvSpPr>
          <p:cNvPr id="35" name="Freeform 9"/>
          <p:cNvSpPr>
            <a:spLocks noEditPoints="1"/>
          </p:cNvSpPr>
          <p:nvPr/>
        </p:nvSpPr>
        <p:spPr bwMode="black">
          <a:xfrm>
            <a:off x="6568020" y="2220853"/>
            <a:ext cx="309166" cy="31042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56" tIns="34979" rIns="69956" bIns="34979" numCol="1" anchor="t" anchorCtr="0" compatLnSpc="1">
            <a:prstTxWarp prst="textNoShape">
              <a:avLst/>
            </a:prstTxWarp>
          </a:bodyPr>
          <a:lstStyle/>
          <a:p>
            <a:pPr defTabSz="685766" fontAlgn="auto">
              <a:spcBef>
                <a:spcPts val="0"/>
              </a:spcBef>
              <a:spcAft>
                <a:spcPts val="0"/>
              </a:spcAft>
            </a:pPr>
            <a:endParaRPr lang="en-US" sz="1500" dirty="0">
              <a:solidFill>
                <a:srgbClr val="000000"/>
              </a:solidFill>
              <a:latin typeface="Segoe UI Light"/>
            </a:endParaRPr>
          </a:p>
        </p:txBody>
      </p:sp>
      <p:sp>
        <p:nvSpPr>
          <p:cNvPr id="5" name="Title 4"/>
          <p:cNvSpPr>
            <a:spLocks noGrp="1"/>
          </p:cNvSpPr>
          <p:nvPr>
            <p:ph type="title"/>
          </p:nvPr>
        </p:nvSpPr>
        <p:spPr>
          <a:xfrm>
            <a:off x="457200" y="205979"/>
            <a:ext cx="8229600" cy="765571"/>
          </a:xfrm>
        </p:spPr>
        <p:txBody>
          <a:bodyPr/>
          <a:lstStyle/>
          <a:p>
            <a:pPr defTabSz="889000">
              <a:lnSpc>
                <a:spcPct val="90000"/>
              </a:lnSpc>
              <a:spcAft>
                <a:spcPct val="35000"/>
              </a:spcAft>
            </a:pPr>
            <a:r>
              <a:rPr lang="en-US" sz="3200" b="1" dirty="0" smtClean="0">
                <a:solidFill>
                  <a:schemeClr val="accent2"/>
                </a:solidFill>
                <a:latin typeface="Arial" panose="020B0604020202020204" pitchFamily="34" charset="0"/>
                <a:ea typeface="+mn-ea"/>
                <a:cs typeface="Arial" panose="020B0604020202020204" pitchFamily="34" charset="0"/>
              </a:rPr>
              <a:t>“Shape the Future” Ordering </a:t>
            </a:r>
            <a:r>
              <a:rPr lang="en-US" sz="3200" b="1" dirty="0">
                <a:solidFill>
                  <a:schemeClr val="accent2"/>
                </a:solidFill>
                <a:latin typeface="Arial" panose="020B0604020202020204" pitchFamily="34" charset="0"/>
                <a:ea typeface="+mn-ea"/>
                <a:cs typeface="Arial" panose="020B0604020202020204" pitchFamily="34" charset="0"/>
              </a:rPr>
              <a:t>Process</a:t>
            </a:r>
          </a:p>
        </p:txBody>
      </p:sp>
      <p:sp>
        <p:nvSpPr>
          <p:cNvPr id="6" name="Rectangle 5"/>
          <p:cNvSpPr/>
          <p:nvPr/>
        </p:nvSpPr>
        <p:spPr bwMode="auto">
          <a:xfrm>
            <a:off x="218163" y="1360394"/>
            <a:ext cx="448397" cy="450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53" tIns="109722" rIns="137153" bIns="109722" numCol="1" spcCol="0" rtlCol="0" fromWordArt="0" anchor="t" anchorCtr="0" forceAA="0" compatLnSpc="1">
            <a:prstTxWarp prst="textNoShape">
              <a:avLst/>
            </a:prstTxWarp>
            <a:noAutofit/>
          </a:bodyPr>
          <a:lstStyle/>
          <a:p>
            <a:pPr algn="ctr" defTabSz="699320">
              <a:lnSpc>
                <a:spcPct val="90000"/>
              </a:lnSpc>
            </a:pPr>
            <a:r>
              <a:rPr lang="en-US" sz="2100" b="1" dirty="0">
                <a:gradFill>
                  <a:gsLst>
                    <a:gs pos="0">
                      <a:srgbClr val="FFFFFF"/>
                    </a:gs>
                    <a:gs pos="100000">
                      <a:srgbClr val="FFFFFF"/>
                    </a:gs>
                  </a:gsLst>
                  <a:lin ang="5400000" scaled="0"/>
                </a:gradFill>
                <a:ea typeface="Segoe UI" pitchFamily="34" charset="0"/>
                <a:cs typeface="Segoe UI" pitchFamily="34" charset="0"/>
              </a:rPr>
              <a:t>1</a:t>
            </a:r>
          </a:p>
        </p:txBody>
      </p:sp>
      <p:sp>
        <p:nvSpPr>
          <p:cNvPr id="39" name="Rectangle 38"/>
          <p:cNvSpPr/>
          <p:nvPr/>
        </p:nvSpPr>
        <p:spPr bwMode="auto">
          <a:xfrm>
            <a:off x="2547988" y="1360394"/>
            <a:ext cx="448397" cy="450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53" tIns="109722" rIns="137153" bIns="109722" numCol="1" spcCol="0" rtlCol="0" fromWordArt="0" anchor="t" anchorCtr="0" forceAA="0" compatLnSpc="1">
            <a:prstTxWarp prst="textNoShape">
              <a:avLst/>
            </a:prstTxWarp>
            <a:noAutofit/>
          </a:bodyPr>
          <a:lstStyle/>
          <a:p>
            <a:pPr algn="ctr" defTabSz="699320">
              <a:lnSpc>
                <a:spcPct val="90000"/>
              </a:lnSpc>
            </a:pPr>
            <a:r>
              <a:rPr lang="en-US" sz="2100" b="1" dirty="0">
                <a:gradFill>
                  <a:gsLst>
                    <a:gs pos="0">
                      <a:srgbClr val="FFFFFF"/>
                    </a:gs>
                    <a:gs pos="100000">
                      <a:srgbClr val="FFFFFF"/>
                    </a:gs>
                  </a:gsLst>
                  <a:lin ang="5400000" scaled="0"/>
                </a:gradFill>
                <a:ea typeface="Segoe UI" pitchFamily="34" charset="0"/>
                <a:cs typeface="Segoe UI" pitchFamily="34" charset="0"/>
              </a:rPr>
              <a:t>2</a:t>
            </a:r>
          </a:p>
        </p:txBody>
      </p:sp>
      <p:sp>
        <p:nvSpPr>
          <p:cNvPr id="40" name="Rectangle 39"/>
          <p:cNvSpPr/>
          <p:nvPr/>
        </p:nvSpPr>
        <p:spPr bwMode="auto">
          <a:xfrm>
            <a:off x="4703607" y="1340373"/>
            <a:ext cx="448397" cy="450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53" tIns="109722" rIns="137153" bIns="109722" numCol="1" spcCol="0" rtlCol="0" fromWordArt="0" anchor="t" anchorCtr="0" forceAA="0" compatLnSpc="1">
            <a:prstTxWarp prst="textNoShape">
              <a:avLst/>
            </a:prstTxWarp>
            <a:noAutofit/>
          </a:bodyPr>
          <a:lstStyle/>
          <a:p>
            <a:pPr algn="ctr" defTabSz="699320">
              <a:lnSpc>
                <a:spcPct val="90000"/>
              </a:lnSpc>
            </a:pPr>
            <a:r>
              <a:rPr lang="en-US" sz="2100" b="1" dirty="0">
                <a:gradFill>
                  <a:gsLst>
                    <a:gs pos="0">
                      <a:srgbClr val="FFFFFF"/>
                    </a:gs>
                    <a:gs pos="100000">
                      <a:srgbClr val="FFFFFF"/>
                    </a:gs>
                  </a:gsLst>
                  <a:lin ang="5400000" scaled="0"/>
                </a:gradFill>
                <a:ea typeface="Segoe UI" pitchFamily="34" charset="0"/>
                <a:cs typeface="Segoe UI" pitchFamily="34" charset="0"/>
              </a:rPr>
              <a:t>3</a:t>
            </a:r>
          </a:p>
        </p:txBody>
      </p:sp>
      <p:sp>
        <p:nvSpPr>
          <p:cNvPr id="41" name="Rectangle 40"/>
          <p:cNvSpPr/>
          <p:nvPr/>
        </p:nvSpPr>
        <p:spPr bwMode="auto">
          <a:xfrm>
            <a:off x="6959862" y="1340622"/>
            <a:ext cx="448397" cy="450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53" tIns="109722" rIns="137153" bIns="109722" numCol="1" spcCol="0" rtlCol="0" fromWordArt="0" anchor="t" anchorCtr="0" forceAA="0" compatLnSpc="1">
            <a:prstTxWarp prst="textNoShape">
              <a:avLst/>
            </a:prstTxWarp>
            <a:noAutofit/>
          </a:bodyPr>
          <a:lstStyle/>
          <a:p>
            <a:pPr algn="ctr" defTabSz="699320">
              <a:lnSpc>
                <a:spcPct val="90000"/>
              </a:lnSpc>
            </a:pPr>
            <a:r>
              <a:rPr lang="en-US" sz="2100" b="1" dirty="0">
                <a:gradFill>
                  <a:gsLst>
                    <a:gs pos="0">
                      <a:srgbClr val="FFFFFF"/>
                    </a:gs>
                    <a:gs pos="100000">
                      <a:srgbClr val="FFFFFF"/>
                    </a:gs>
                  </a:gsLst>
                  <a:lin ang="5400000" scaled="0"/>
                </a:gradFill>
                <a:ea typeface="Segoe UI" pitchFamily="34" charset="0"/>
                <a:cs typeface="Segoe UI" pitchFamily="34" charset="0"/>
              </a:rPr>
              <a:t>4</a:t>
            </a:r>
          </a:p>
        </p:txBody>
      </p:sp>
      <p:cxnSp>
        <p:nvCxnSpPr>
          <p:cNvPr id="9" name="Straight Arrow Connector 8"/>
          <p:cNvCxnSpPr/>
          <p:nvPr/>
        </p:nvCxnSpPr>
        <p:spPr>
          <a:xfrm>
            <a:off x="2003840" y="2802939"/>
            <a:ext cx="473953" cy="0"/>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211017" y="2787170"/>
            <a:ext cx="473953" cy="0"/>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33959" y="2822643"/>
            <a:ext cx="473953" cy="0"/>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24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289"/>
            <a:ext cx="9180786" cy="827220"/>
          </a:xfrm>
          <a:prstGeom prst="rect">
            <a:avLst/>
          </a:prstGeom>
        </p:spPr>
      </p:pic>
      <p:sp>
        <p:nvSpPr>
          <p:cNvPr id="7" name="Rounded Rectangle 4"/>
          <p:cNvSpPr/>
          <p:nvPr/>
        </p:nvSpPr>
        <p:spPr>
          <a:xfrm>
            <a:off x="-94594" y="146498"/>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eaLnBrk="0" hangingPunct="0">
              <a:lnSpc>
                <a:spcPct val="90000"/>
              </a:lnSpc>
              <a:spcAft>
                <a:spcPct val="35000"/>
              </a:spcAft>
            </a:pPr>
            <a:r>
              <a:rPr lang="en-US" sz="3200" b="1" dirty="0">
                <a:solidFill>
                  <a:schemeClr val="accent2"/>
                </a:solidFill>
                <a:latin typeface="Arial" panose="020B0604020202020204" pitchFamily="34" charset="0"/>
                <a:cs typeface="Arial" panose="020B0604020202020204" pitchFamily="34" charset="0"/>
              </a:rPr>
              <a:t>Chromebook</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30" y="1028700"/>
            <a:ext cx="7705725" cy="3524250"/>
          </a:xfrm>
          <a:prstGeom prst="rect">
            <a:avLst/>
          </a:prstGeom>
        </p:spPr>
      </p:pic>
    </p:spTree>
    <p:extLst>
      <p:ext uri="{BB962C8B-B14F-4D97-AF65-F5344CB8AC3E}">
        <p14:creationId xmlns:p14="http://schemas.microsoft.com/office/powerpoint/2010/main" val="824611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eaLnBrk="0" hangingPunct="0">
              <a:lnSpc>
                <a:spcPct val="90000"/>
              </a:lnSpc>
              <a:spcAft>
                <a:spcPct val="35000"/>
              </a:spcAft>
            </a:pPr>
            <a:r>
              <a:rPr lang="en-US" sz="3200" b="1" dirty="0" smtClean="0">
                <a:solidFill>
                  <a:schemeClr val="accent2"/>
                </a:solidFill>
                <a:latin typeface="Arial" panose="020B0604020202020204" pitchFamily="34" charset="0"/>
                <a:cs typeface="Arial" panose="020B0604020202020204" pitchFamily="34" charset="0"/>
              </a:rPr>
              <a:t>D&amp;H is Here to Help You!</a:t>
            </a:r>
            <a:endParaRPr lang="en-US" sz="3200" b="1" dirty="0">
              <a:solidFill>
                <a:schemeClr val="accent2"/>
              </a:solidFill>
              <a:latin typeface="Arial" panose="020B0604020202020204" pitchFamily="34" charset="0"/>
              <a:cs typeface="Arial" panose="020B0604020202020204" pitchFamily="34" charset="0"/>
            </a:endParaRPr>
          </a:p>
        </p:txBody>
      </p:sp>
      <p:sp>
        <p:nvSpPr>
          <p:cNvPr id="3" name="TextBox 2"/>
          <p:cNvSpPr txBox="1"/>
          <p:nvPr/>
        </p:nvSpPr>
        <p:spPr>
          <a:xfrm>
            <a:off x="0" y="1352550"/>
            <a:ext cx="9144000" cy="3539430"/>
          </a:xfrm>
          <a:prstGeom prst="rect">
            <a:avLst/>
          </a:prstGeom>
          <a:noFill/>
        </p:spPr>
        <p:txBody>
          <a:bodyPr wrap="square" rtlCol="0">
            <a:spAutoFit/>
          </a:bodyPr>
          <a:lstStyle/>
          <a:p>
            <a:pPr algn="ctr"/>
            <a:r>
              <a:rPr lang="en-US" sz="3200" dirty="0" smtClean="0"/>
              <a:t>D&amp;H is your </a:t>
            </a:r>
            <a:r>
              <a:rPr lang="en-US" sz="3200" dirty="0" err="1" smtClean="0"/>
              <a:t>Chromebook</a:t>
            </a:r>
            <a:r>
              <a:rPr lang="en-US" sz="3200" dirty="0" smtClean="0"/>
              <a:t>™ Destination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p:txBody>
      </p:sp>
      <p:pic>
        <p:nvPicPr>
          <p:cNvPr id="1026" name="Picture 2" descr="Ch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454" y="2266950"/>
            <a:ext cx="4943475" cy="21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84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181600" y="3526939"/>
            <a:ext cx="3429166" cy="830997"/>
          </a:xfrm>
          <a:prstGeom prst="rect">
            <a:avLst/>
          </a:prstGeom>
          <a:noFill/>
        </p:spPr>
        <p:txBody>
          <a:bodyPr wrap="square" rtlCol="0">
            <a:spAutoFit/>
          </a:bodyPr>
          <a:lstStyle/>
          <a:p>
            <a:pPr algn="ctr"/>
            <a:r>
              <a:rPr lang="en-US" sz="2400" dirty="0" err="1" smtClean="0"/>
              <a:t>Chromebook</a:t>
            </a:r>
            <a:r>
              <a:rPr lang="en-US" sz="2400" dirty="0" smtClean="0"/>
              <a:t>™ </a:t>
            </a:r>
            <a:r>
              <a:rPr lang="en-US" sz="2400" dirty="0"/>
              <a:t>Partner </a:t>
            </a:r>
            <a:r>
              <a:rPr lang="en-US" sz="2400" dirty="0" smtClean="0"/>
              <a:t>Services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
            <a:ext cx="9180786" cy="827220"/>
          </a:xfrm>
          <a:prstGeom prst="rect">
            <a:avLst/>
          </a:prstGeom>
        </p:spPr>
      </p:pic>
      <p:sp>
        <p:nvSpPr>
          <p:cNvPr id="9" name="Rounded Rectangle 4"/>
          <p:cNvSpPr/>
          <p:nvPr/>
        </p:nvSpPr>
        <p:spPr>
          <a:xfrm>
            <a:off x="-152401" y="262984"/>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eaLnBrk="0" hangingPunct="0">
              <a:lnSpc>
                <a:spcPct val="90000"/>
              </a:lnSpc>
              <a:spcAft>
                <a:spcPct val="35000"/>
              </a:spcAft>
            </a:pPr>
            <a:r>
              <a:rPr lang="en-US" sz="3200" b="1" dirty="0" smtClean="0">
                <a:solidFill>
                  <a:schemeClr val="accent2"/>
                </a:solidFill>
                <a:latin typeface="Arial" panose="020B0604020202020204" pitchFamily="34" charset="0"/>
                <a:cs typeface="Arial" panose="020B0604020202020204" pitchFamily="34" charset="0"/>
              </a:rPr>
              <a:t>D&amp;H is Here to Help You!</a:t>
            </a:r>
            <a:endParaRPr lang="en-US" sz="3200" b="1" dirty="0">
              <a:solidFill>
                <a:schemeClr val="accent2"/>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474" t="16325" r="23318" b="1239"/>
          <a:stretch/>
        </p:blipFill>
        <p:spPr bwMode="auto">
          <a:xfrm>
            <a:off x="489048" y="1231930"/>
            <a:ext cx="4235352" cy="545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1200150"/>
            <a:ext cx="2660287" cy="2090986"/>
          </a:xfrm>
          <a:prstGeom prst="rect">
            <a:avLst/>
          </a:prstGeom>
        </p:spPr>
      </p:pic>
    </p:spTree>
    <p:extLst>
      <p:ext uri="{BB962C8B-B14F-4D97-AF65-F5344CB8AC3E}">
        <p14:creationId xmlns:p14="http://schemas.microsoft.com/office/powerpoint/2010/main" val="29159819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3562350"/>
            <a:ext cx="2819400" cy="1200329"/>
          </a:xfrm>
          <a:prstGeom prst="rect">
            <a:avLst/>
          </a:prstGeom>
          <a:noFill/>
        </p:spPr>
        <p:txBody>
          <a:bodyPr wrap="square" rtlCol="0">
            <a:spAutoFit/>
          </a:bodyPr>
          <a:lstStyle/>
          <a:p>
            <a:pPr algn="ctr"/>
            <a:r>
              <a:rPr lang="en-US" sz="2400" dirty="0" smtClean="0"/>
              <a:t>K-12 Objectives Partner Services Template</a:t>
            </a:r>
          </a:p>
        </p:txBody>
      </p:sp>
      <p:grpSp>
        <p:nvGrpSpPr>
          <p:cNvPr id="4" name="Group 3"/>
          <p:cNvGrpSpPr/>
          <p:nvPr/>
        </p:nvGrpSpPr>
        <p:grpSpPr>
          <a:xfrm>
            <a:off x="3276600" y="1123950"/>
            <a:ext cx="5029200" cy="4495800"/>
            <a:chOff x="3429000" y="1123950"/>
            <a:chExt cx="5029200" cy="4495800"/>
          </a:xfrm>
        </p:grpSpPr>
        <p:sp>
          <p:nvSpPr>
            <p:cNvPr id="2" name="Rectangle 1"/>
            <p:cNvSpPr/>
            <p:nvPr/>
          </p:nvSpPr>
          <p:spPr>
            <a:xfrm>
              <a:off x="3429000" y="1123950"/>
              <a:ext cx="50292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53416"/>
              <a:ext cx="4774285" cy="4091148"/>
            </a:xfrm>
            <a:prstGeom prst="rect">
              <a:avLst/>
            </a:prstGeom>
            <a:noFill/>
            <a:ln w="38100" cmpd="sng">
              <a:solidFill>
                <a:schemeClr val="bg1">
                  <a:alpha val="0"/>
                </a:schemeClr>
              </a:solidFill>
              <a:miter lim="800000"/>
              <a:headEnd/>
              <a:tailEnd/>
            </a:ln>
            <a:extLst>
              <a:ext uri="{909E8E84-426E-40DD-AFC4-6F175D3DCCD1}">
                <a14:hiddenFill xmlns:a14="http://schemas.microsoft.com/office/drawing/2010/main">
                  <a:solidFill>
                    <a:schemeClr val="accent1"/>
                  </a:solidFill>
                </a14:hiddenFill>
              </a:ext>
            </a:extLst>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550"/>
            <a:ext cx="9180786" cy="827220"/>
          </a:xfrm>
          <a:prstGeom prst="rect">
            <a:avLst/>
          </a:prstGeom>
        </p:spPr>
      </p:pic>
      <p:sp>
        <p:nvSpPr>
          <p:cNvPr id="9" name="Rounded Rectangle 4"/>
          <p:cNvSpPr/>
          <p:nvPr/>
        </p:nvSpPr>
        <p:spPr>
          <a:xfrm>
            <a:off x="-152401" y="262984"/>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eaLnBrk="0" hangingPunct="0">
              <a:lnSpc>
                <a:spcPct val="90000"/>
              </a:lnSpc>
              <a:spcAft>
                <a:spcPct val="35000"/>
              </a:spcAft>
            </a:pPr>
            <a:r>
              <a:rPr lang="en-US" sz="3200" b="1" dirty="0" smtClean="0">
                <a:solidFill>
                  <a:schemeClr val="accent2"/>
                </a:solidFill>
                <a:latin typeface="Arial" panose="020B0604020202020204" pitchFamily="34" charset="0"/>
                <a:cs typeface="Arial" panose="020B0604020202020204" pitchFamily="34" charset="0"/>
              </a:rPr>
              <a:t>D&amp;H is Here to Help You!</a:t>
            </a:r>
            <a:endParaRPr lang="en-US" sz="3200" b="1" dirty="0">
              <a:solidFill>
                <a:schemeClr val="accent2"/>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38" y="1276350"/>
            <a:ext cx="2660287" cy="2090986"/>
          </a:xfrm>
          <a:prstGeom prst="rect">
            <a:avLst/>
          </a:prstGeom>
        </p:spPr>
      </p:pic>
    </p:spTree>
    <p:extLst>
      <p:ext uri="{BB962C8B-B14F-4D97-AF65-F5344CB8AC3E}">
        <p14:creationId xmlns:p14="http://schemas.microsoft.com/office/powerpoint/2010/main" val="2929374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42513"/>
            <a:ext cx="5606102" cy="452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180"/>
            <a:ext cx="9180786" cy="827220"/>
          </a:xfrm>
          <a:prstGeom prst="rect">
            <a:avLst/>
          </a:prstGeom>
        </p:spPr>
      </p:pic>
      <p:sp>
        <p:nvSpPr>
          <p:cNvPr id="7" name="Rounded Rectangle 4"/>
          <p:cNvSpPr/>
          <p:nvPr/>
        </p:nvSpPr>
        <p:spPr>
          <a:xfrm>
            <a:off x="-78828" y="140389"/>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eaLnBrk="0" hangingPunct="0">
              <a:lnSpc>
                <a:spcPct val="90000"/>
              </a:lnSpc>
              <a:spcAft>
                <a:spcPct val="35000"/>
              </a:spcAft>
            </a:pPr>
            <a:r>
              <a:rPr lang="en-US" sz="3200" b="1" kern="1200" dirty="0" smtClean="0">
                <a:solidFill>
                  <a:schemeClr val="accent2"/>
                </a:solidFill>
                <a:latin typeface="Arial" panose="020B0604020202020204" pitchFamily="34" charset="0"/>
                <a:cs typeface="Arial" panose="020B0604020202020204" pitchFamily="34" charset="0"/>
              </a:rPr>
              <a:t>Find </a:t>
            </a:r>
            <a:r>
              <a:rPr lang="en-US" sz="3200" b="1" dirty="0" smtClean="0">
                <a:solidFill>
                  <a:schemeClr val="accent2"/>
                </a:solidFill>
                <a:latin typeface="Arial" panose="020B0604020202020204" pitchFamily="34" charset="0"/>
                <a:cs typeface="Arial" panose="020B0604020202020204" pitchFamily="34" charset="0"/>
              </a:rPr>
              <a:t>All </a:t>
            </a:r>
            <a:r>
              <a:rPr lang="en-US" sz="3200" b="1" dirty="0">
                <a:solidFill>
                  <a:schemeClr val="accent2"/>
                </a:solidFill>
                <a:latin typeface="Arial" panose="020B0604020202020204" pitchFamily="34" charset="0"/>
                <a:cs typeface="Arial" panose="020B0604020202020204" pitchFamily="34" charset="0"/>
              </a:rPr>
              <a:t>the Info You Need in One Place!</a:t>
            </a:r>
          </a:p>
        </p:txBody>
      </p:sp>
      <p:sp>
        <p:nvSpPr>
          <p:cNvPr id="3" name="TextBox 2"/>
          <p:cNvSpPr txBox="1"/>
          <p:nvPr/>
        </p:nvSpPr>
        <p:spPr>
          <a:xfrm>
            <a:off x="853966" y="1186787"/>
            <a:ext cx="7467600" cy="4154984"/>
          </a:xfrm>
          <a:prstGeom prst="rect">
            <a:avLst/>
          </a:prstGeom>
          <a:noFill/>
        </p:spPr>
        <p:txBody>
          <a:bodyPr wrap="square" rtlCol="0">
            <a:spAutoFit/>
          </a:bodyPr>
          <a:lstStyle/>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p:txBody>
      </p:sp>
      <p:sp>
        <p:nvSpPr>
          <p:cNvPr id="8" name="TextBox 7"/>
          <p:cNvSpPr txBox="1"/>
          <p:nvPr/>
        </p:nvSpPr>
        <p:spPr>
          <a:xfrm>
            <a:off x="6019800" y="1180764"/>
            <a:ext cx="3124200" cy="2123658"/>
          </a:xfrm>
          <a:prstGeom prst="rect">
            <a:avLst/>
          </a:prstGeom>
          <a:noFill/>
        </p:spPr>
        <p:txBody>
          <a:bodyPr wrap="square" rtlCol="0">
            <a:spAutoFit/>
          </a:bodyPr>
          <a:lstStyle/>
          <a:p>
            <a:pPr algn="ctr"/>
            <a:r>
              <a:rPr lang="en-US" sz="2200" dirty="0" smtClean="0"/>
              <a:t>Visit the K12 Opportunity Page on dandh.com</a:t>
            </a:r>
          </a:p>
          <a:p>
            <a:pPr algn="ctr"/>
            <a:r>
              <a:rPr lang="en-US" sz="2200" dirty="0" smtClean="0"/>
              <a:t> </a:t>
            </a:r>
          </a:p>
          <a:p>
            <a:pPr algn="ctr"/>
            <a:r>
              <a:rPr lang="en-US" sz="2200" u="sng" dirty="0" smtClean="0">
                <a:solidFill>
                  <a:schemeClr val="tx2">
                    <a:lumMod val="60000"/>
                    <a:lumOff val="40000"/>
                  </a:schemeClr>
                </a:solidFill>
              </a:rPr>
              <a:t>www.dandh.com/k12</a:t>
            </a:r>
            <a:endParaRPr lang="en-US" sz="2200" u="sng" dirty="0">
              <a:solidFill>
                <a:schemeClr val="tx2">
                  <a:lumMod val="60000"/>
                  <a:lumOff val="40000"/>
                </a:schemeClr>
              </a:solidFill>
            </a:endParaRPr>
          </a:p>
          <a:p>
            <a:pPr algn="ctr"/>
            <a:endParaRPr lang="en-US" sz="2200" dirty="0"/>
          </a:p>
        </p:txBody>
      </p:sp>
      <p:sp>
        <p:nvSpPr>
          <p:cNvPr id="4" name="Right Arrow 3"/>
          <p:cNvSpPr/>
          <p:nvPr/>
        </p:nvSpPr>
        <p:spPr>
          <a:xfrm>
            <a:off x="76200" y="4857750"/>
            <a:ext cx="58303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1714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algn="ctr" defTabSz="889000" eaLnBrk="0" hangingPunct="0">
              <a:lnSpc>
                <a:spcPct val="90000"/>
              </a:lnSpc>
              <a:spcAft>
                <a:spcPct val="35000"/>
              </a:spcAft>
            </a:pPr>
            <a:r>
              <a:rPr lang="en-US" sz="3000" b="1" dirty="0">
                <a:solidFill>
                  <a:schemeClr val="accent2"/>
                </a:solidFill>
                <a:latin typeface="Arial" panose="020B0604020202020204" pitchFamily="34" charset="0"/>
                <a:cs typeface="Arial" panose="020B0604020202020204" pitchFamily="34" charset="0"/>
              </a:rPr>
              <a:t>Opportunities Beyond Computer Hardware </a:t>
            </a:r>
          </a:p>
        </p:txBody>
      </p:sp>
      <p:sp>
        <p:nvSpPr>
          <p:cNvPr id="3" name="TextBox 2"/>
          <p:cNvSpPr txBox="1"/>
          <p:nvPr/>
        </p:nvSpPr>
        <p:spPr>
          <a:xfrm>
            <a:off x="838200" y="1352550"/>
            <a:ext cx="7467600" cy="39703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Protective Cases</a:t>
            </a:r>
          </a:p>
          <a:p>
            <a:pPr marL="457200" indent="-457200">
              <a:buFont typeface="Arial" panose="020B0604020202020204" pitchFamily="34" charset="0"/>
              <a:buChar char="•"/>
            </a:pPr>
            <a:r>
              <a:rPr lang="en-US" sz="3200" dirty="0" smtClean="0"/>
              <a:t>Charging / Storage Carts</a:t>
            </a:r>
          </a:p>
          <a:p>
            <a:pPr marL="457200" indent="-457200">
              <a:buFont typeface="Arial" panose="020B0604020202020204" pitchFamily="34" charset="0"/>
              <a:buChar char="•"/>
            </a:pPr>
            <a:r>
              <a:rPr lang="en-US" sz="3200" dirty="0" smtClean="0"/>
              <a:t>Networking</a:t>
            </a:r>
          </a:p>
          <a:p>
            <a:pPr marL="457200" indent="-457200">
              <a:buFont typeface="Arial" panose="020B0604020202020204" pitchFamily="34" charset="0"/>
              <a:buChar char="•"/>
            </a:pPr>
            <a:r>
              <a:rPr lang="en-US" sz="3200" dirty="0" smtClean="0"/>
              <a:t>Headphones</a:t>
            </a:r>
          </a:p>
          <a:p>
            <a:pPr marL="457200" indent="-457200">
              <a:buFont typeface="Arial" panose="020B0604020202020204" pitchFamily="34" charset="0"/>
              <a:buChar char="•"/>
            </a:pPr>
            <a:r>
              <a:rPr lang="en-US" sz="3200" dirty="0" smtClean="0"/>
              <a:t>Projectors</a:t>
            </a:r>
          </a:p>
          <a:p>
            <a:pPr marL="457200" indent="-457200">
              <a:buFont typeface="Arial" panose="020B0604020202020204" pitchFamily="34" charset="0"/>
              <a:buChar char="•"/>
            </a:pPr>
            <a:r>
              <a:rPr lang="en-US" sz="3200" dirty="0"/>
              <a:t>Screens</a:t>
            </a:r>
          </a:p>
          <a:p>
            <a:pPr marL="457200" indent="-457200">
              <a:buFont typeface="Arial" panose="020B0604020202020204" pitchFamily="34" charset="0"/>
              <a:buChar char="•"/>
            </a:pPr>
            <a:r>
              <a:rPr lang="en-US" sz="3200" dirty="0"/>
              <a:t>Smart boards</a:t>
            </a:r>
          </a:p>
          <a:p>
            <a:endParaRPr lang="en-US" sz="2800" b="1" dirty="0" smtClean="0"/>
          </a:p>
        </p:txBody>
      </p:sp>
    </p:spTree>
    <p:extLst>
      <p:ext uri="{BB962C8B-B14F-4D97-AF65-F5344CB8AC3E}">
        <p14:creationId xmlns:p14="http://schemas.microsoft.com/office/powerpoint/2010/main" val="3659780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eaLnBrk="0" hangingPunct="0">
              <a:lnSpc>
                <a:spcPct val="90000"/>
              </a:lnSpc>
              <a:spcAft>
                <a:spcPct val="35000"/>
              </a:spcAft>
            </a:pPr>
            <a:r>
              <a:rPr lang="en-US" sz="2800" b="1" kern="1200" dirty="0" smtClean="0">
                <a:solidFill>
                  <a:schemeClr val="accent2"/>
                </a:solidFill>
                <a:latin typeface="Arial" panose="020B0604020202020204" pitchFamily="34" charset="0"/>
                <a:cs typeface="Arial" panose="020B0604020202020204" pitchFamily="34" charset="0"/>
              </a:rPr>
              <a:t>  </a:t>
            </a:r>
            <a:r>
              <a:rPr lang="en-US" sz="3200" b="1" dirty="0">
                <a:solidFill>
                  <a:schemeClr val="accent2"/>
                </a:solidFill>
                <a:latin typeface="Arial" panose="020B0604020202020204" pitchFamily="34" charset="0"/>
                <a:cs typeface="Arial" panose="020B0604020202020204" pitchFamily="34" charset="0"/>
              </a:rPr>
              <a:t>Credit Options</a:t>
            </a:r>
          </a:p>
        </p:txBody>
      </p:sp>
      <p:sp>
        <p:nvSpPr>
          <p:cNvPr id="3" name="TextBox 2"/>
          <p:cNvSpPr txBox="1"/>
          <p:nvPr/>
        </p:nvSpPr>
        <p:spPr>
          <a:xfrm>
            <a:off x="838200" y="1696343"/>
            <a:ext cx="7467600" cy="3847207"/>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Net Terms (including EFT &amp; </a:t>
            </a:r>
            <a:r>
              <a:rPr lang="en-US" sz="3200" dirty="0" err="1" smtClean="0"/>
              <a:t>PayNet</a:t>
            </a:r>
            <a:r>
              <a:rPr lang="en-US" sz="3200" dirty="0" smtClean="0"/>
              <a:t>)</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Assignment of Funds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Flooring or Leasing</a:t>
            </a:r>
          </a:p>
          <a:p>
            <a:pPr marL="457200" indent="-457200">
              <a:buFont typeface="Arial" panose="020B0604020202020204" pitchFamily="34" charset="0"/>
              <a:buChar char="•"/>
            </a:pPr>
            <a:endParaRPr lang="en-US" sz="2800" b="1" dirty="0" smtClean="0"/>
          </a:p>
          <a:p>
            <a:pPr marL="457200" indent="-457200">
              <a:buFont typeface="Arial" panose="020B0604020202020204" pitchFamily="34" charset="0"/>
              <a:buChar char="•"/>
            </a:pPr>
            <a:endParaRPr lang="en-US" sz="2800" b="1" dirty="0"/>
          </a:p>
          <a:p>
            <a:endParaRPr lang="en-US" sz="2800" b="1" dirty="0" smtClean="0"/>
          </a:p>
        </p:txBody>
      </p:sp>
    </p:spTree>
    <p:extLst>
      <p:ext uri="{BB962C8B-B14F-4D97-AF65-F5344CB8AC3E}">
        <p14:creationId xmlns:p14="http://schemas.microsoft.com/office/powerpoint/2010/main" val="3713446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971550"/>
            <a:ext cx="9144000" cy="286232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Thank you!</a:t>
            </a:r>
          </a:p>
          <a:p>
            <a:pPr algn="ctr">
              <a:defRPr/>
            </a:pP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a:p>
            <a:pPr algn="ctr">
              <a:defRPr/>
            </a:pP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Questions?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466686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545" y="239111"/>
            <a:ext cx="8534400" cy="2308324"/>
          </a:xfrm>
          <a:prstGeom prst="rect">
            <a:avLst/>
          </a:prstGeom>
          <a:noFill/>
        </p:spPr>
        <p:txBody>
          <a:bodyPr wrap="square">
            <a:spAutoFit/>
          </a:bodyPr>
          <a:lstStyle/>
          <a:p>
            <a:pPr>
              <a:defRPr/>
            </a:pPr>
            <a:r>
              <a:rPr lang="en-US" sz="4400" b="1" dirty="0">
                <a:solidFill>
                  <a:schemeClr val="tx1">
                    <a:lumMod val="85000"/>
                    <a:lumOff val="15000"/>
                  </a:schemeClr>
                </a:solidFill>
                <a:effectLst>
                  <a:reflection blurRad="6350" stA="14000" endPos="33000" dir="5400000" sy="-100000" algn="bl" rotWithShape="0"/>
                </a:effectLst>
                <a:latin typeface="Arial Black" panose="020B0A04020102020204" pitchFamily="34" charset="0"/>
                <a:cs typeface="Arial" panose="020B0604020202020204" pitchFamily="34" charset="0"/>
              </a:rPr>
              <a:t>“This is a once in </a:t>
            </a:r>
            <a:r>
              <a:rPr lang="en-US" sz="4400" b="1" dirty="0" smtClean="0">
                <a:solidFill>
                  <a:schemeClr val="tx1">
                    <a:lumMod val="85000"/>
                    <a:lumOff val="15000"/>
                  </a:schemeClr>
                </a:solidFill>
                <a:effectLst>
                  <a:reflection blurRad="6350" stA="14000" endPos="33000" dir="5400000" sy="-100000" algn="bl" rotWithShape="0"/>
                </a:effectLst>
                <a:latin typeface="Arial Black" panose="020B0A04020102020204" pitchFamily="34" charset="0"/>
                <a:cs typeface="Arial" panose="020B0604020202020204" pitchFamily="34" charset="0"/>
              </a:rPr>
              <a:t>a decade sales opportunity”</a:t>
            </a:r>
            <a:endParaRPr lang="en-US" sz="1100" b="1" dirty="0" smtClean="0">
              <a:solidFill>
                <a:schemeClr val="tx1">
                  <a:lumMod val="85000"/>
                  <a:lumOff val="15000"/>
                </a:schemeClr>
              </a:solidFill>
              <a:effectLst>
                <a:reflection blurRad="6350" stA="14000" endPos="33000" dir="5400000" sy="-100000" algn="bl" rotWithShape="0"/>
              </a:effectLst>
              <a:latin typeface="Arial Black" panose="020B0A04020102020204" pitchFamily="34" charset="0"/>
              <a:cs typeface="Arial" panose="020B0604020202020204" pitchFamily="34" charset="0"/>
            </a:endParaRPr>
          </a:p>
          <a:p>
            <a:pPr algn="r">
              <a:defRPr/>
            </a:pPr>
            <a:r>
              <a:rPr lang="en-US" sz="2800" b="1" dirty="0" smtClean="0">
                <a:solidFill>
                  <a:srgbClr val="C00000"/>
                </a:solidFill>
                <a:effectLst>
                  <a:reflection blurRad="6350" stA="14000" endPos="33000" dir="5400000" sy="-100000" algn="bl" rotWithShape="0"/>
                </a:effectLst>
                <a:latin typeface="Arial Black" panose="020B0A04020102020204" pitchFamily="34" charset="0"/>
                <a:cs typeface="Arial" panose="020B0604020202020204" pitchFamily="34" charset="0"/>
              </a:rPr>
              <a:t>                                                                                            </a:t>
            </a:r>
            <a:r>
              <a:rPr lang="en-US" sz="2800" b="1" dirty="0">
                <a:solidFill>
                  <a:schemeClr val="tx1">
                    <a:lumMod val="85000"/>
                    <a:lumOff val="15000"/>
                  </a:schemeClr>
                </a:solidFill>
                <a:effectLst>
                  <a:reflection blurRad="6350" stA="14000" endPos="33000" dir="5400000" sy="-100000" algn="bl" rotWithShape="0"/>
                </a:effectLst>
                <a:latin typeface="Arial" panose="020B0604020202020204" pitchFamily="34" charset="0"/>
                <a:cs typeface="Arial" panose="020B0604020202020204" pitchFamily="34" charset="0"/>
              </a:rPr>
              <a:t>-Mic</a:t>
            </a:r>
            <a:r>
              <a:rPr lang="en-US" sz="2800" b="1" dirty="0" smtClean="0">
                <a:solidFill>
                  <a:schemeClr val="tx1">
                    <a:lumMod val="85000"/>
                    <a:lumOff val="15000"/>
                  </a:schemeClr>
                </a:solidFill>
                <a:effectLst>
                  <a:reflection blurRad="6350" stA="14000" endPos="33000" dir="5400000" sy="-100000" algn="bl" rotWithShape="0"/>
                </a:effectLst>
                <a:latin typeface="Arial" panose="020B0604020202020204" pitchFamily="34" charset="0"/>
                <a:cs typeface="Arial" panose="020B0604020202020204" pitchFamily="34" charset="0"/>
              </a:rPr>
              <a:t>rosoft</a:t>
            </a:r>
            <a:endParaRPr lang="en-US" sz="2800" b="1" dirty="0">
              <a:solidFill>
                <a:schemeClr val="tx1">
                  <a:lumMod val="85000"/>
                  <a:lumOff val="15000"/>
                </a:schemeClr>
              </a:solidFill>
              <a:effectLst>
                <a:reflection blurRad="6350" stA="14000" endPos="33000" dir="5400000" sy="-100000" algn="bl" rotWithShape="0"/>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62150"/>
            <a:ext cx="4414393" cy="2670629"/>
          </a:xfrm>
          <a:prstGeom prst="rect">
            <a:avLst/>
          </a:prstGeom>
        </p:spPr>
      </p:pic>
    </p:spTree>
    <p:extLst>
      <p:ext uri="{BB962C8B-B14F-4D97-AF65-F5344CB8AC3E}">
        <p14:creationId xmlns:p14="http://schemas.microsoft.com/office/powerpoint/2010/main" val="3229844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3" name="Rectangle 2"/>
          <p:cNvSpPr/>
          <p:nvPr/>
        </p:nvSpPr>
        <p:spPr>
          <a:xfrm>
            <a:off x="4495800" y="1960424"/>
            <a:ext cx="4724400" cy="1754326"/>
          </a:xfrm>
          <a:prstGeom prst="rect">
            <a:avLst/>
          </a:prstGeom>
        </p:spPr>
        <p:txBody>
          <a:bodyPr wrap="square">
            <a:spAutoFit/>
          </a:bodyPr>
          <a:lstStyle/>
          <a:p>
            <a:r>
              <a:rPr lang="en-US" sz="3600" b="1" dirty="0" smtClean="0">
                <a:latin typeface="Arial" panose="020B0604020202020204" pitchFamily="34" charset="0"/>
                <a:cs typeface="Arial" panose="020B0604020202020204" pitchFamily="34" charset="0"/>
              </a:rPr>
              <a:t>Schools need to become compliant by 2015.</a:t>
            </a:r>
          </a:p>
        </p:txBody>
      </p:sp>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3200" b="1" kern="1200" dirty="0" smtClean="0">
                <a:solidFill>
                  <a:schemeClr val="accent2"/>
                </a:solidFill>
                <a:latin typeface="Arial" panose="020B0604020202020204" pitchFamily="34" charset="0"/>
                <a:cs typeface="Arial" panose="020B0604020202020204" pitchFamily="34" charset="0"/>
              </a:rPr>
              <a:t>Common Core State Standards</a:t>
            </a:r>
            <a:endParaRPr lang="en-US" sz="3200" b="1" kern="1200" dirty="0">
              <a:solidFill>
                <a:schemeClr val="accent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47775"/>
            <a:ext cx="5118233" cy="3586175"/>
          </a:xfrm>
          <a:prstGeom prst="rect">
            <a:avLst/>
          </a:prstGeom>
        </p:spPr>
      </p:pic>
    </p:spTree>
    <p:extLst>
      <p:ext uri="{BB962C8B-B14F-4D97-AF65-F5344CB8AC3E}">
        <p14:creationId xmlns:p14="http://schemas.microsoft.com/office/powerpoint/2010/main" val="27984522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3200" b="1" kern="1200" dirty="0" smtClean="0">
                <a:solidFill>
                  <a:schemeClr val="accent2"/>
                </a:solidFill>
                <a:latin typeface="Arial" panose="020B0604020202020204" pitchFamily="34" charset="0"/>
                <a:cs typeface="Arial" panose="020B0604020202020204" pitchFamily="34" charset="0"/>
              </a:rPr>
              <a:t>Common Core by the Numbers</a:t>
            </a:r>
            <a:endParaRPr lang="en-US" sz="3200" b="1" kern="1200" dirty="0">
              <a:solidFill>
                <a:schemeClr val="accent2"/>
              </a:solidFill>
              <a:latin typeface="Arial" panose="020B0604020202020204" pitchFamily="34" charset="0"/>
              <a:cs typeface="Arial" panose="020B0604020202020204" pitchFamily="34" charset="0"/>
            </a:endParaRPr>
          </a:p>
        </p:txBody>
      </p:sp>
      <p:sp>
        <p:nvSpPr>
          <p:cNvPr id="6" name="Rectangle 5"/>
          <p:cNvSpPr/>
          <p:nvPr/>
        </p:nvSpPr>
        <p:spPr>
          <a:xfrm>
            <a:off x="5224371" y="3911984"/>
            <a:ext cx="2057400" cy="41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lumMod val="50000"/>
                  </a:schemeClr>
                </a:solidFill>
              </a:rPr>
              <a:t>Source: pcmag.com </a:t>
            </a:r>
            <a:r>
              <a:rPr lang="en-US" sz="1400" dirty="0" err="1" smtClean="0">
                <a:solidFill>
                  <a:schemeClr val="bg1">
                    <a:lumMod val="50000"/>
                  </a:schemeClr>
                </a:solidFill>
              </a:rPr>
              <a:t>ShotTracker</a:t>
            </a:r>
            <a:endParaRPr lang="en-US" sz="1400" dirty="0">
              <a:solidFill>
                <a:schemeClr val="bg1">
                  <a:lumMod val="5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84816"/>
            <a:ext cx="4547235" cy="400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371" y="1292116"/>
            <a:ext cx="29146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6922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3200" b="1" kern="1200" dirty="0" smtClean="0">
                <a:solidFill>
                  <a:schemeClr val="accent2"/>
                </a:solidFill>
                <a:latin typeface="Arial" panose="020B0604020202020204" pitchFamily="34" charset="0"/>
                <a:cs typeface="Arial" panose="020B0604020202020204" pitchFamily="34" charset="0"/>
              </a:rPr>
              <a:t>Common Core Guidelines</a:t>
            </a:r>
            <a:endParaRPr lang="en-US" sz="3200" b="1" kern="1200" dirty="0">
              <a:solidFill>
                <a:schemeClr val="accent2"/>
              </a:solidFill>
              <a:latin typeface="Arial" panose="020B0604020202020204" pitchFamily="34" charset="0"/>
              <a:cs typeface="Arial" panose="020B0604020202020204" pitchFamily="34" charset="0"/>
            </a:endParaRPr>
          </a:p>
        </p:txBody>
      </p:sp>
      <p:sp>
        <p:nvSpPr>
          <p:cNvPr id="6" name="Rectangle 5"/>
          <p:cNvSpPr/>
          <p:nvPr/>
        </p:nvSpPr>
        <p:spPr>
          <a:xfrm>
            <a:off x="5224371" y="3911984"/>
            <a:ext cx="2057400" cy="41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48536"/>
            <a:ext cx="5638800" cy="383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913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pic>
        <p:nvPicPr>
          <p:cNvPr id="1026" name="Picture 2" descr="http://blogs-images.forbes.com/dougschoen/files/2014/01/AP32896520128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8" y="366"/>
            <a:ext cx="9142704" cy="5142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011744575"/>
              </p:ext>
            </p:extLst>
          </p:nvPr>
        </p:nvGraphicFramePr>
        <p:xfrm>
          <a:off x="1839" y="2514609"/>
          <a:ext cx="9140417" cy="2621222"/>
        </p:xfrm>
        <a:graphic>
          <a:graphicData uri="http://schemas.openxmlformats.org/drawingml/2006/table">
            <a:tbl>
              <a:tblPr>
                <a:tableStyleId>{5C22544A-7EE6-4342-B048-85BDC9FD1C3A}</a:tableStyleId>
              </a:tblPr>
              <a:tblGrid>
                <a:gridCol w="3046805">
                  <a:extLst>
                    <a:ext uri="{9D8B030D-6E8A-4147-A177-3AD203B41FA5}">
                      <a16:colId xmlns="" xmlns:a16="http://schemas.microsoft.com/office/drawing/2014/main" val="2585692387"/>
                    </a:ext>
                  </a:extLst>
                </a:gridCol>
                <a:gridCol w="2887258">
                  <a:extLst>
                    <a:ext uri="{9D8B030D-6E8A-4147-A177-3AD203B41FA5}">
                      <a16:colId xmlns="" xmlns:a16="http://schemas.microsoft.com/office/drawing/2014/main" val="2726196814"/>
                    </a:ext>
                  </a:extLst>
                </a:gridCol>
                <a:gridCol w="3206354">
                  <a:extLst>
                    <a:ext uri="{9D8B030D-6E8A-4147-A177-3AD203B41FA5}">
                      <a16:colId xmlns="" xmlns:a16="http://schemas.microsoft.com/office/drawing/2014/main" val="3227891469"/>
                    </a:ext>
                  </a:extLst>
                </a:gridCol>
              </a:tblGrid>
              <a:tr h="1169804">
                <a:tc gridSpan="3">
                  <a:txBody>
                    <a:bodyPr/>
                    <a:lstStyle/>
                    <a:p>
                      <a:pPr marL="0" marR="0" indent="0" algn="l" defTabSz="1088105" rtl="0" eaLnBrk="1" fontAlgn="auto" latinLnBrk="0" hangingPunct="1">
                        <a:lnSpc>
                          <a:spcPct val="90000"/>
                        </a:lnSpc>
                        <a:spcBef>
                          <a:spcPts val="0"/>
                        </a:spcBef>
                        <a:spcAft>
                          <a:spcPts val="0"/>
                        </a:spcAft>
                        <a:buClrTx/>
                        <a:buSzTx/>
                        <a:buFontTx/>
                        <a:buNone/>
                        <a:tabLst/>
                        <a:defRPr/>
                      </a:pPr>
                      <a:r>
                        <a:rPr lang="en-US" sz="3000" spc="-150" dirty="0" smtClean="0">
                          <a:solidFill>
                            <a:schemeClr val="bg1"/>
                          </a:solidFill>
                          <a:latin typeface="+mj-lt"/>
                          <a:ea typeface="Segoe UI" pitchFamily="34" charset="0"/>
                          <a:cs typeface="Segoe UI" pitchFamily="34" charset="0"/>
                        </a:rPr>
                        <a:t>President Obama announced a broad education initiative called </a:t>
                      </a:r>
                      <a:r>
                        <a:rPr lang="en-US" sz="3000" spc="-150" dirty="0" err="1" smtClean="0">
                          <a:solidFill>
                            <a:schemeClr val="bg1"/>
                          </a:solidFill>
                          <a:latin typeface="+mj-lt"/>
                          <a:ea typeface="Segoe UI" pitchFamily="34" charset="0"/>
                          <a:cs typeface="Segoe UI" pitchFamily="34" charset="0"/>
                        </a:rPr>
                        <a:t>ConnectED</a:t>
                      </a:r>
                      <a:r>
                        <a:rPr lang="en-US" sz="3000" spc="-150" dirty="0" smtClean="0">
                          <a:solidFill>
                            <a:schemeClr val="bg1"/>
                          </a:solidFill>
                          <a:latin typeface="+mj-lt"/>
                          <a:ea typeface="Segoe UI" pitchFamily="34" charset="0"/>
                          <a:cs typeface="Segoe UI" pitchFamily="34" charset="0"/>
                        </a:rPr>
                        <a:t> in the 2014 State of the Union speech</a:t>
                      </a:r>
                      <a:endParaRPr lang="en-US" sz="3200" dirty="0" smtClean="0">
                        <a:solidFill>
                          <a:schemeClr val="bg1"/>
                        </a:solidFill>
                        <a:latin typeface="+mn-lt"/>
                        <a:ea typeface="Segoe UI" pitchFamily="34" charset="0"/>
                        <a:cs typeface="Segoe UI" pitchFamily="34" charset="0"/>
                      </a:endParaRPr>
                    </a:p>
                    <a:p>
                      <a:pPr marL="0" marR="0" indent="0" algn="l" defTabSz="1088105" rtl="0" eaLnBrk="1" fontAlgn="auto" latinLnBrk="0" hangingPunct="1">
                        <a:lnSpc>
                          <a:spcPct val="90000"/>
                        </a:lnSpc>
                        <a:spcBef>
                          <a:spcPts val="0"/>
                        </a:spcBef>
                        <a:spcAft>
                          <a:spcPts val="0"/>
                        </a:spcAft>
                        <a:buClrTx/>
                        <a:buSzTx/>
                        <a:buFontTx/>
                        <a:buNone/>
                        <a:tabLst/>
                        <a:defRPr/>
                      </a:pPr>
                      <a:endParaRPr lang="en-US" sz="3000" spc="-150" dirty="0" smtClean="0">
                        <a:solidFill>
                          <a:schemeClr val="bg1"/>
                        </a:solidFill>
                        <a:latin typeface="+mj-lt"/>
                        <a:ea typeface="Segoe UI" pitchFamily="34" charset="0"/>
                        <a:cs typeface="Segoe UI" pitchFamily="34" charset="0"/>
                      </a:endParaRPr>
                    </a:p>
                  </a:txBody>
                  <a:tcPr marL="137141" marR="137141" marT="137141" marB="20571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2439925225"/>
                  </a:ext>
                </a:extLst>
              </a:tr>
              <a:tr h="365741">
                <a:tc>
                  <a:txBody>
                    <a:bodyPr/>
                    <a:lstStyle/>
                    <a:p>
                      <a:pPr marL="0" marR="0" indent="0" algn="ctr" defTabSz="1088105"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n-lt"/>
                          <a:ea typeface="Segoe UI" pitchFamily="34" charset="0"/>
                          <a:cs typeface="Segoe UI" pitchFamily="34" charset="0"/>
                        </a:rPr>
                        <a:t>Connecting America’s schools</a:t>
                      </a:r>
                    </a:p>
                    <a:p>
                      <a:pPr marL="0" marR="0" indent="0" algn="ctr" defTabSz="1088105"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mn-lt"/>
                        <a:ea typeface="Segoe UI" pitchFamily="34" charset="0"/>
                        <a:cs typeface="Segoe UI" pitchFamily="34" charset="0"/>
                      </a:endParaRPr>
                    </a:p>
                  </a:txBody>
                  <a:tcPr marL="137141" marR="137141" marT="6857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80000"/>
                      </a:schemeClr>
                    </a:solidFill>
                  </a:tcPr>
                </a:tc>
                <a:tc>
                  <a:txBody>
                    <a:bodyPr/>
                    <a:lstStyle/>
                    <a:p>
                      <a:pPr marL="0" marR="0" indent="0" algn="ctr" defTabSz="1088105"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n-lt"/>
                          <a:ea typeface="Segoe UI" pitchFamily="34" charset="0"/>
                          <a:cs typeface="Segoe UI" pitchFamily="34" charset="0"/>
                        </a:rPr>
                        <a:t>Improving teaching</a:t>
                      </a:r>
                    </a:p>
                    <a:p>
                      <a:pPr marL="0" marR="0" indent="0" algn="ctr" defTabSz="1088105"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latin typeface="+mn-lt"/>
                        <a:ea typeface="Segoe UI" pitchFamily="34" charset="0"/>
                        <a:cs typeface="Segoe UI" pitchFamily="34" charset="0"/>
                      </a:endParaRPr>
                    </a:p>
                  </a:txBody>
                  <a:tcPr marL="137141" marR="137141" marT="68570" marB="685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80000"/>
                      </a:schemeClr>
                    </a:solidFill>
                  </a:tcPr>
                </a:tc>
                <a:tc>
                  <a:txBody>
                    <a:bodyPr/>
                    <a:lstStyle/>
                    <a:p>
                      <a:pPr marL="0" marR="0" indent="0" algn="ctr" defTabSz="1088105" rtl="0" eaLnBrk="1" fontAlgn="auto" latinLnBrk="0" hangingPunct="1">
                        <a:lnSpc>
                          <a:spcPct val="100000"/>
                        </a:lnSpc>
                        <a:spcBef>
                          <a:spcPts val="0"/>
                        </a:spcBef>
                        <a:spcAft>
                          <a:spcPts val="0"/>
                        </a:spcAft>
                        <a:buClrTx/>
                        <a:buSzTx/>
                        <a:buFontTx/>
                        <a:buNone/>
                        <a:tabLst/>
                        <a:defRPr/>
                      </a:pPr>
                      <a:r>
                        <a:rPr lang="en-US" sz="2400" spc="-70" baseline="0" dirty="0" smtClean="0">
                          <a:solidFill>
                            <a:schemeClr val="bg1"/>
                          </a:solidFill>
                          <a:latin typeface="+mn-lt"/>
                          <a:ea typeface="Segoe UI" pitchFamily="34" charset="0"/>
                          <a:cs typeface="Segoe UI" pitchFamily="34" charset="0"/>
                        </a:rPr>
                        <a:t>Unleashing private-sector innovation</a:t>
                      </a:r>
                    </a:p>
                  </a:txBody>
                  <a:tcPr marL="137141" marR="137141" marT="6857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80000"/>
                      </a:schemeClr>
                    </a:solidFill>
                  </a:tcPr>
                </a:tc>
                <a:extLst>
                  <a:ext uri="{0D108BD9-81ED-4DB2-BD59-A6C34878D82A}">
                    <a16:rowId xmlns="" xmlns:a16="http://schemas.microsoft.com/office/drawing/2014/main" val="3580740269"/>
                  </a:ext>
                </a:extLst>
              </a:tr>
            </a:tbl>
          </a:graphicData>
        </a:graphic>
      </p:graphicFrame>
    </p:spTree>
    <p:extLst>
      <p:ext uri="{BB962C8B-B14F-4D97-AF65-F5344CB8AC3E}">
        <p14:creationId xmlns:p14="http://schemas.microsoft.com/office/powerpoint/2010/main" val="2613898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3" name="Rectangle 2"/>
          <p:cNvSpPr/>
          <p:nvPr/>
        </p:nvSpPr>
        <p:spPr>
          <a:xfrm>
            <a:off x="714704" y="1556088"/>
            <a:ext cx="7620000" cy="3508653"/>
          </a:xfrm>
          <a:prstGeom prst="rect">
            <a:avLst/>
          </a:prstGeom>
        </p:spPr>
        <p:txBody>
          <a:bodyPr wrap="square">
            <a:spAutoFit/>
          </a:bodyPr>
          <a:lstStyle/>
          <a:p>
            <a:pPr marL="457200" indent="-457200">
              <a:buFont typeface="Arial" panose="020B0604020202020204" pitchFamily="34" charset="0"/>
              <a:buChar char="•"/>
            </a:pPr>
            <a:r>
              <a:rPr lang="en-US" sz="3000" b="1" dirty="0" smtClean="0"/>
              <a:t>Microsoft</a:t>
            </a:r>
            <a:r>
              <a:rPr lang="en-US" sz="3000" dirty="0" smtClean="0"/>
              <a:t> is offering discounted Windows based notebooks, tablets, and devices through its Hardware Partners; </a:t>
            </a:r>
            <a:r>
              <a:rPr lang="en-US" sz="3000" b="1" dirty="0" smtClean="0"/>
              <a:t>$1 billion commitment</a:t>
            </a:r>
          </a:p>
          <a:p>
            <a:endParaRPr lang="en-US" sz="2400" dirty="0" smtClean="0"/>
          </a:p>
          <a:p>
            <a:pPr marL="457200" indent="-457200">
              <a:buFont typeface="Arial" panose="020B0604020202020204" pitchFamily="34" charset="0"/>
              <a:buChar char="•"/>
            </a:pPr>
            <a:r>
              <a:rPr lang="en-US" sz="3000" b="1" dirty="0" smtClean="0"/>
              <a:t>Apple</a:t>
            </a:r>
            <a:r>
              <a:rPr lang="en-US" sz="3000" dirty="0" smtClean="0"/>
              <a:t> is pledging </a:t>
            </a:r>
            <a:r>
              <a:rPr lang="en-US" sz="3000" b="1" dirty="0" smtClean="0"/>
              <a:t>$100 million </a:t>
            </a:r>
            <a:r>
              <a:rPr lang="en-US" sz="3000" dirty="0" smtClean="0"/>
              <a:t>in iPads.</a:t>
            </a:r>
          </a:p>
          <a:p>
            <a:pPr marL="457200" indent="-457200">
              <a:buFont typeface="Arial" panose="020B0604020202020204" pitchFamily="34" charset="0"/>
              <a:buChar char="•"/>
            </a:pPr>
            <a:endParaRPr lang="en-US" sz="2400" dirty="0" smtClean="0"/>
          </a:p>
          <a:p>
            <a:endParaRPr lang="en-US" sz="2400" dirty="0" smtClean="0"/>
          </a:p>
        </p:txBody>
      </p:sp>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3200" b="1" kern="1200" dirty="0" err="1" smtClean="0">
                <a:solidFill>
                  <a:schemeClr val="accent2"/>
                </a:solidFill>
                <a:latin typeface="Arial" panose="020B0604020202020204" pitchFamily="34" charset="0"/>
                <a:cs typeface="Arial" panose="020B0604020202020204" pitchFamily="34" charset="0"/>
              </a:rPr>
              <a:t>ConnectED’s</a:t>
            </a:r>
            <a:r>
              <a:rPr lang="en-US" sz="3200" b="1" kern="1200" dirty="0" smtClean="0">
                <a:solidFill>
                  <a:schemeClr val="accent2"/>
                </a:solidFill>
                <a:latin typeface="Arial" panose="020B0604020202020204" pitchFamily="34" charset="0"/>
                <a:cs typeface="Arial" panose="020B0604020202020204" pitchFamily="34" charset="0"/>
              </a:rPr>
              <a:t> Support</a:t>
            </a:r>
            <a:endParaRPr lang="en-US" sz="3200" b="1" kern="1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372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09550"/>
            <a:ext cx="9180786" cy="827220"/>
          </a:xfrm>
          <a:prstGeom prst="rect">
            <a:avLst/>
          </a:prstGeom>
        </p:spPr>
      </p:pic>
      <p:sp>
        <p:nvSpPr>
          <p:cNvPr id="24" name="Rectangle 23"/>
          <p:cNvSpPr/>
          <p:nvPr/>
        </p:nvSpPr>
        <p:spPr bwMode="auto">
          <a:xfrm>
            <a:off x="1422030" y="3679053"/>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No additional cost to students for Office 365</a:t>
            </a:r>
          </a:p>
        </p:txBody>
      </p:sp>
      <p:sp>
        <p:nvSpPr>
          <p:cNvPr id="29" name="Rectangle 28"/>
          <p:cNvSpPr/>
          <p:nvPr>
            <p:custDataLst>
              <p:tags r:id="rId1"/>
            </p:custDataLst>
          </p:nvPr>
        </p:nvSpPr>
        <p:spPr bwMode="auto">
          <a:xfrm>
            <a:off x="295206" y="3679053"/>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pPr>
            <a:endParaRPr lang="en-US" sz="2100" dirty="0">
              <a:solidFill>
                <a:srgbClr val="FFFFFF"/>
              </a:solidFill>
              <a:ea typeface="PMingLiU-ExtB" panose="02020500000000000000" pitchFamily="18" charset="-120"/>
            </a:endParaRPr>
          </a:p>
        </p:txBody>
      </p:sp>
      <p:pic>
        <p:nvPicPr>
          <p:cNvPr id="45" name="Picture 44"/>
          <p:cNvPicPr>
            <a:picLocks noChangeAspect="1"/>
          </p:cNvPicPr>
          <p:nvPr/>
        </p:nvPicPr>
        <p:blipFill rotWithShape="1">
          <a:blip r:embed="rId10" cstate="email">
            <a:extLst>
              <a:ext uri="{28A0092B-C50C-407E-A947-70E740481C1C}">
                <a14:useLocalDpi xmlns:a14="http://schemas.microsoft.com/office/drawing/2010/main"/>
              </a:ext>
            </a:extLst>
          </a:blip>
          <a:srcRect t="-1" r="-9452" b="-4026"/>
          <a:stretch/>
        </p:blipFill>
        <p:spPr>
          <a:xfrm>
            <a:off x="393873" y="3797709"/>
            <a:ext cx="548212" cy="532013"/>
          </a:xfrm>
          <a:prstGeom prst="rect">
            <a:avLst/>
          </a:prstGeom>
        </p:spPr>
      </p:pic>
      <p:sp>
        <p:nvSpPr>
          <p:cNvPr id="25" name="Rectangle 24"/>
          <p:cNvSpPr/>
          <p:nvPr/>
        </p:nvSpPr>
        <p:spPr bwMode="auto">
          <a:xfrm>
            <a:off x="5892749" y="3679053"/>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Low-cost broadband available through </a:t>
            </a:r>
            <a:b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br>
            <a:r>
              <a:rPr lang="en-US" sz="2000" dirty="0" err="1">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EveryoneOn</a:t>
            </a: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 non-profit</a:t>
            </a:r>
          </a:p>
        </p:txBody>
      </p:sp>
      <p:sp>
        <p:nvSpPr>
          <p:cNvPr id="40" name="Rectangle 39"/>
          <p:cNvSpPr/>
          <p:nvPr>
            <p:custDataLst>
              <p:tags r:id="rId2"/>
            </p:custDataLst>
          </p:nvPr>
        </p:nvSpPr>
        <p:spPr bwMode="auto">
          <a:xfrm>
            <a:off x="4765139" y="3679053"/>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pPr>
            <a:endParaRPr lang="en-US" sz="2100" dirty="0">
              <a:solidFill>
                <a:srgbClr val="FFFFFF"/>
              </a:solidFill>
              <a:ea typeface="PMingLiU-ExtB" panose="02020500000000000000" pitchFamily="18" charset="-120"/>
            </a:endParaRPr>
          </a:p>
        </p:txBody>
      </p:sp>
      <p:pic>
        <p:nvPicPr>
          <p:cNvPr id="44" name="Picture 7" descr="\\MAGNUM\Projects\Microsoft\Cloud Power FY12\Design\ICONS_PNG\Instant_online_access.png"/>
          <p:cNvPicPr>
            <a:picLocks noChangeAspect="1" noChangeArrowheads="1"/>
          </p:cNvPicPr>
          <p:nvPr/>
        </p:nvPicPr>
        <p:blipFill>
          <a:blip r:embed="rId11" cstate="email">
            <a:lum bright="100000"/>
            <a:extLst>
              <a:ext uri="{28A0092B-C50C-407E-A947-70E740481C1C}">
                <a14:useLocalDpi xmlns:a14="http://schemas.microsoft.com/office/drawing/2010/main"/>
              </a:ext>
            </a:extLst>
          </a:blip>
          <a:stretch>
            <a:fillRect/>
          </a:stretch>
        </p:blipFill>
        <p:spPr bwMode="auto">
          <a:xfrm>
            <a:off x="4787106" y="3665045"/>
            <a:ext cx="685883" cy="685703"/>
          </a:xfrm>
          <a:prstGeom prst="rect">
            <a:avLst/>
          </a:prstGeom>
          <a:noFill/>
        </p:spPr>
      </p:pic>
      <p:sp>
        <p:nvSpPr>
          <p:cNvPr id="31" name="Rectangle 30"/>
          <p:cNvSpPr/>
          <p:nvPr/>
        </p:nvSpPr>
        <p:spPr bwMode="auto">
          <a:xfrm>
            <a:off x="1422030" y="1360219"/>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200" b="1"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Special Low EDU price for </a:t>
            </a:r>
            <a:r>
              <a:rPr lang="en-US" sz="2200" b="1" dirty="0" smtClean="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Windows </a:t>
            </a:r>
            <a:r>
              <a:rPr lang="en-US" sz="2200" b="1"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8.1 Pro </a:t>
            </a:r>
          </a:p>
        </p:txBody>
      </p:sp>
      <p:sp>
        <p:nvSpPr>
          <p:cNvPr id="27" name="Rectangle 26"/>
          <p:cNvSpPr/>
          <p:nvPr>
            <p:custDataLst>
              <p:tags r:id="rId3"/>
            </p:custDataLst>
          </p:nvPr>
        </p:nvSpPr>
        <p:spPr bwMode="auto">
          <a:xfrm>
            <a:off x="295206" y="1360219"/>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pPr>
            <a:endParaRPr lang="en-US" sz="2100" dirty="0">
              <a:solidFill>
                <a:srgbClr val="FFFFFF"/>
              </a:solidFill>
              <a:ea typeface="PMingLiU-ExtB" panose="02020500000000000000" pitchFamily="18" charset="-120"/>
            </a:endParaRPr>
          </a:p>
        </p:txBody>
      </p:sp>
      <p:pic>
        <p:nvPicPr>
          <p:cNvPr id="46" name="Picture 45"/>
          <p:cNvPicPr>
            <a:picLocks noChangeAspect="1"/>
          </p:cNvPicPr>
          <p:nvPr/>
        </p:nvPicPr>
        <p:blipFill rotWithShape="1">
          <a:blip r:embed="rId12" cstate="email">
            <a:extLst>
              <a:ext uri="{28A0092B-C50C-407E-A947-70E740481C1C}">
                <a14:useLocalDpi xmlns:a14="http://schemas.microsoft.com/office/drawing/2010/main"/>
              </a:ext>
            </a:extLst>
          </a:blip>
          <a:srcRect t="-1" b="-4317"/>
          <a:stretch/>
        </p:blipFill>
        <p:spPr>
          <a:xfrm>
            <a:off x="373031" y="1446997"/>
            <a:ext cx="516374" cy="532013"/>
          </a:xfrm>
          <a:prstGeom prst="rect">
            <a:avLst/>
          </a:prstGeom>
        </p:spPr>
      </p:pic>
      <p:sp>
        <p:nvSpPr>
          <p:cNvPr id="26" name="Rectangle 25"/>
          <p:cNvSpPr/>
          <p:nvPr/>
        </p:nvSpPr>
        <p:spPr bwMode="auto">
          <a:xfrm>
            <a:off x="5891963" y="1360219"/>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17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Free professional development for teachers through Partners in Learning</a:t>
            </a:r>
          </a:p>
        </p:txBody>
      </p:sp>
      <p:sp>
        <p:nvSpPr>
          <p:cNvPr id="30" name="Rectangle 29"/>
          <p:cNvSpPr/>
          <p:nvPr>
            <p:custDataLst>
              <p:tags r:id="rId4"/>
            </p:custDataLst>
          </p:nvPr>
        </p:nvSpPr>
        <p:spPr bwMode="auto">
          <a:xfrm>
            <a:off x="4765139" y="1360219"/>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pPr>
            <a:endParaRPr lang="en-US" sz="2100" dirty="0">
              <a:solidFill>
                <a:srgbClr val="FFFFFF"/>
              </a:solidFill>
              <a:ea typeface="PMingLiU-ExtB" panose="02020500000000000000" pitchFamily="18" charset="-120"/>
            </a:endParaRPr>
          </a:p>
        </p:txBody>
      </p:sp>
      <p:pic>
        <p:nvPicPr>
          <p:cNvPr id="47" name="Picture 6" descr="\\MAGNUM\Projects\Microsoft\Cloud Power FY12\Design\ICONS_PNG\Professionals.png"/>
          <p:cNvPicPr>
            <a:picLocks noChangeAspect="1" noChangeArrowheads="1"/>
          </p:cNvPicPr>
          <p:nvPr/>
        </p:nvPicPr>
        <p:blipFill>
          <a:blip r:embed="rId13" cstate="email">
            <a:lum bright="100000"/>
            <a:extLst>
              <a:ext uri="{28A0092B-C50C-407E-A947-70E740481C1C}">
                <a14:useLocalDpi xmlns:a14="http://schemas.microsoft.com/office/drawing/2010/main"/>
              </a:ext>
            </a:extLst>
          </a:blip>
          <a:srcRect/>
          <a:stretch>
            <a:fillRect/>
          </a:stretch>
        </p:blipFill>
        <p:spPr bwMode="auto">
          <a:xfrm>
            <a:off x="4787107" y="1426919"/>
            <a:ext cx="563430" cy="563430"/>
          </a:xfrm>
          <a:prstGeom prst="rect">
            <a:avLst/>
          </a:prstGeom>
          <a:noFill/>
        </p:spPr>
      </p:pic>
      <p:sp>
        <p:nvSpPr>
          <p:cNvPr id="22" name="Rectangle 21"/>
          <p:cNvSpPr/>
          <p:nvPr/>
        </p:nvSpPr>
        <p:spPr bwMode="auto">
          <a:xfrm>
            <a:off x="1422030" y="2512632"/>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Single Letter of Eligibility</a:t>
            </a:r>
            <a:b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b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for all K-12 public schools</a:t>
            </a:r>
          </a:p>
        </p:txBody>
      </p:sp>
      <p:sp>
        <p:nvSpPr>
          <p:cNvPr id="28" name="Rectangle 27"/>
          <p:cNvSpPr/>
          <p:nvPr>
            <p:custDataLst>
              <p:tags r:id="rId5"/>
            </p:custDataLst>
          </p:nvPr>
        </p:nvSpPr>
        <p:spPr bwMode="auto">
          <a:xfrm>
            <a:off x="295206" y="2512632"/>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67232"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400" dirty="0">
                <a:solidFill>
                  <a:srgbClr val="FFFFFF"/>
                </a:solidFill>
                <a:ea typeface="PMingLiU-ExtB" panose="02020500000000000000" pitchFamily="18" charset="-120"/>
              </a:rPr>
              <a:t>K-12</a:t>
            </a:r>
          </a:p>
        </p:txBody>
      </p:sp>
      <p:sp>
        <p:nvSpPr>
          <p:cNvPr id="23" name="Rectangle 22"/>
          <p:cNvSpPr/>
          <p:nvPr/>
        </p:nvSpPr>
        <p:spPr bwMode="auto">
          <a:xfrm>
            <a:off x="5892414" y="2512632"/>
            <a:ext cx="2951274" cy="1027303"/>
          </a:xfrm>
          <a:prstGeom prst="rect">
            <a:avLst/>
          </a:prstGeom>
          <a:solidFill>
            <a:schemeClr val="bg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defRPr/>
            </a:pP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Ad-free search with </a:t>
            </a:r>
            <a:b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br>
            <a:r>
              <a:rPr lang="en-US" sz="2000" dirty="0">
                <a:solidFill>
                  <a:srgbClr val="FFFFFF"/>
                </a:solidFill>
                <a:latin typeface="Segoe UI Light" panose="020B0502040204020203" pitchFamily="34" charset="0"/>
                <a:ea typeface="PMingLiU-ExtB" panose="02020500000000000000" pitchFamily="18" charset="-120"/>
                <a:cs typeface="Segoe UI Light" panose="020B0502040204020203" pitchFamily="34" charset="0"/>
              </a:rPr>
              <a:t>Bing for Schools</a:t>
            </a:r>
          </a:p>
        </p:txBody>
      </p:sp>
      <p:sp>
        <p:nvSpPr>
          <p:cNvPr id="39" name="Rectangle 38"/>
          <p:cNvSpPr/>
          <p:nvPr>
            <p:custDataLst>
              <p:tags r:id="rId6"/>
            </p:custDataLst>
          </p:nvPr>
        </p:nvSpPr>
        <p:spPr bwMode="auto">
          <a:xfrm>
            <a:off x="4765139" y="2512632"/>
            <a:ext cx="1099685" cy="1027303"/>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31783" tIns="105427" rIns="131783" bIns="105427" numCol="1" spcCol="0" rtlCol="0" fromWordArt="0" anchor="t" anchorCtr="0" forceAA="0" compatLnSpc="1">
            <a:prstTxWarp prst="textNoShape">
              <a:avLst/>
            </a:prstTxWarp>
            <a:noAutofit/>
          </a:bodyPr>
          <a:lstStyle/>
          <a:p>
            <a:pPr defTabSz="685047">
              <a:lnSpc>
                <a:spcPct val="90000"/>
              </a:lnSpc>
              <a:spcBef>
                <a:spcPct val="20000"/>
              </a:spcBef>
              <a:buSzPct val="90000"/>
            </a:pPr>
            <a:endParaRPr lang="en-US" sz="2100" dirty="0">
              <a:solidFill>
                <a:srgbClr val="FFFFFF"/>
              </a:solidFill>
              <a:ea typeface="PMingLiU-ExtB" panose="02020500000000000000" pitchFamily="18" charset="-120"/>
            </a:endParaRPr>
          </a:p>
        </p:txBody>
      </p:sp>
      <p:sp>
        <p:nvSpPr>
          <p:cNvPr id="14" name="Title 13"/>
          <p:cNvSpPr>
            <a:spLocks noGrp="1"/>
          </p:cNvSpPr>
          <p:nvPr>
            <p:ph type="title"/>
          </p:nvPr>
        </p:nvSpPr>
        <p:spPr/>
        <p:txBody>
          <a:bodyPr/>
          <a:lstStyle/>
          <a:p>
            <a:pPr defTabSz="889000">
              <a:lnSpc>
                <a:spcPct val="90000"/>
              </a:lnSpc>
              <a:spcAft>
                <a:spcPct val="35000"/>
              </a:spcAft>
            </a:pPr>
            <a:r>
              <a:rPr lang="en-US" sz="3200" b="1" dirty="0">
                <a:solidFill>
                  <a:schemeClr val="accent2"/>
                </a:solidFill>
                <a:latin typeface="Arial" panose="020B0604020202020204" pitchFamily="34" charset="0"/>
                <a:ea typeface="+mn-ea"/>
                <a:cs typeface="Arial" panose="020B0604020202020204" pitchFamily="34" charset="0"/>
              </a:rPr>
              <a:t>Microsoft’s K-12 EDU Offerings</a:t>
            </a:r>
          </a:p>
        </p:txBody>
      </p:sp>
      <p:grpSp>
        <p:nvGrpSpPr>
          <p:cNvPr id="43" name="Group 42"/>
          <p:cNvGrpSpPr/>
          <p:nvPr/>
        </p:nvGrpSpPr>
        <p:grpSpPr>
          <a:xfrm>
            <a:off x="5013283" y="2645919"/>
            <a:ext cx="436451" cy="419402"/>
            <a:chOff x="8920162" y="3943878"/>
            <a:chExt cx="203201" cy="195263"/>
          </a:xfrm>
          <a:solidFill>
            <a:srgbClr val="FFFFFF"/>
          </a:solidFill>
        </p:grpSpPr>
        <p:sp>
          <p:nvSpPr>
            <p:cNvPr id="52" name="Freeform 19"/>
            <p:cNvSpPr>
              <a:spLocks/>
            </p:cNvSpPr>
            <p:nvPr/>
          </p:nvSpPr>
          <p:spPr bwMode="auto">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263">
                <a:defRPr/>
              </a:pPr>
              <a:endParaRPr lang="en-US" sz="1300" kern="0">
                <a:solidFill>
                  <a:srgbClr val="FFFFFF"/>
                </a:solidFill>
              </a:endParaRPr>
            </a:p>
          </p:txBody>
        </p:sp>
        <p:sp>
          <p:nvSpPr>
            <p:cNvPr id="53" name="Freeform 20"/>
            <p:cNvSpPr>
              <a:spLocks/>
            </p:cNvSpPr>
            <p:nvPr/>
          </p:nvSpPr>
          <p:spPr bwMode="auto">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263">
                <a:defRPr/>
              </a:pPr>
              <a:endParaRPr lang="en-US" sz="1300" kern="0">
                <a:solidFill>
                  <a:srgbClr val="FFFFFF"/>
                </a:solidFill>
              </a:endParaRPr>
            </a:p>
          </p:txBody>
        </p:sp>
        <p:sp>
          <p:nvSpPr>
            <p:cNvPr id="54" name="Freeform 21"/>
            <p:cNvSpPr>
              <a:spLocks/>
            </p:cNvSpPr>
            <p:nvPr/>
          </p:nvSpPr>
          <p:spPr bwMode="auto">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672263">
                <a:defRPr/>
              </a:pPr>
              <a:endParaRPr lang="en-US" sz="1300" kern="0">
                <a:solidFill>
                  <a:srgbClr val="FFFFFF"/>
                </a:solidFill>
              </a:endParaRPr>
            </a:p>
          </p:txBody>
        </p:sp>
      </p:grpSp>
      <p:cxnSp>
        <p:nvCxnSpPr>
          <p:cNvPr id="55" name="Straight Connector 54"/>
          <p:cNvCxnSpPr/>
          <p:nvPr/>
        </p:nvCxnSpPr>
        <p:spPr>
          <a:xfrm>
            <a:off x="4910364" y="2609900"/>
            <a:ext cx="466060" cy="523950"/>
          </a:xfrm>
          <a:prstGeom prst="line">
            <a:avLst/>
          </a:prstGeom>
          <a:ln w="571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910364" y="2605319"/>
            <a:ext cx="466060" cy="523950"/>
          </a:xfrm>
          <a:prstGeom prst="line">
            <a:avLst/>
          </a:prstGeom>
          <a:ln w="571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4882772" y="2750806"/>
            <a:ext cx="115088" cy="2657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882772" y="2915059"/>
            <a:ext cx="115088" cy="2657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882772" y="2845041"/>
            <a:ext cx="115088"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Footer Placeholder 4"/>
          <p:cNvSpPr txBox="1">
            <a:spLocks/>
          </p:cNvSpPr>
          <p:nvPr/>
        </p:nvSpPr>
        <p:spPr>
          <a:xfrm>
            <a:off x="3028950" y="4767263"/>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Segoe Pro"/>
            </a:endParaRPr>
          </a:p>
        </p:txBody>
      </p:sp>
    </p:spTree>
    <p:extLst>
      <p:ext uri="{BB962C8B-B14F-4D97-AF65-F5344CB8AC3E}">
        <p14:creationId xmlns:p14="http://schemas.microsoft.com/office/powerpoint/2010/main" val="3301297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596"/>
            <a:ext cx="9180786" cy="827220"/>
          </a:xfrm>
          <a:prstGeom prst="rect">
            <a:avLst/>
          </a:prstGeom>
        </p:spPr>
      </p:pic>
      <p:sp>
        <p:nvSpPr>
          <p:cNvPr id="7" name="Rounded Rectangle 4"/>
          <p:cNvSpPr/>
          <p:nvPr/>
        </p:nvSpPr>
        <p:spPr>
          <a:xfrm>
            <a:off x="-152401" y="400050"/>
            <a:ext cx="9333187" cy="7847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3200" b="1" kern="1200" dirty="0" smtClean="0">
                <a:solidFill>
                  <a:schemeClr val="accent2"/>
                </a:solidFill>
                <a:latin typeface="Arial" panose="020B0604020202020204" pitchFamily="34" charset="0"/>
                <a:cs typeface="Arial" panose="020B0604020202020204" pitchFamily="34" charset="0"/>
              </a:rPr>
              <a:t>Shape the Future – What It Really Means</a:t>
            </a:r>
            <a:endParaRPr lang="en-US" sz="3200" b="1" kern="1200" dirty="0">
              <a:solidFill>
                <a:schemeClr val="accent2"/>
              </a:solidFill>
              <a:latin typeface="Arial" panose="020B0604020202020204" pitchFamily="34" charset="0"/>
              <a:cs typeface="Arial" panose="020B0604020202020204" pitchFamily="34" charset="0"/>
            </a:endParaRPr>
          </a:p>
        </p:txBody>
      </p:sp>
      <p:sp>
        <p:nvSpPr>
          <p:cNvPr id="3" name="TextBox 2"/>
          <p:cNvSpPr txBox="1"/>
          <p:nvPr/>
        </p:nvSpPr>
        <p:spPr>
          <a:xfrm>
            <a:off x="1752600" y="1482930"/>
            <a:ext cx="6248400" cy="2693045"/>
          </a:xfrm>
          <a:prstGeom prst="rect">
            <a:avLst/>
          </a:prstGeom>
          <a:noFill/>
        </p:spPr>
        <p:txBody>
          <a:bodyPr wrap="square" rtlCol="0">
            <a:spAutoFit/>
          </a:bodyPr>
          <a:lstStyle/>
          <a:p>
            <a:r>
              <a:rPr lang="en-US" sz="3000" b="1" dirty="0" smtClean="0"/>
              <a:t>Win 8.1 Pro from </a:t>
            </a:r>
            <a:r>
              <a:rPr lang="en-US" sz="3000" b="1" dirty="0"/>
              <a:t>hardware </a:t>
            </a:r>
            <a:r>
              <a:rPr lang="en-US" sz="3000" b="1" dirty="0" smtClean="0"/>
              <a:t>partners on select </a:t>
            </a:r>
            <a:r>
              <a:rPr lang="en-US" sz="3000" b="1" dirty="0" err="1" smtClean="0"/>
              <a:t>skus</a:t>
            </a:r>
            <a:endParaRPr lang="en-US" sz="3000" b="1" dirty="0"/>
          </a:p>
          <a:p>
            <a:endParaRPr lang="en-US" sz="2800" b="1" dirty="0" smtClean="0"/>
          </a:p>
          <a:p>
            <a:pPr marL="914400" lvl="1" indent="-457200">
              <a:buFont typeface="Wingdings" panose="05000000000000000000" pitchFamily="2" charset="2"/>
              <a:buChar char="v"/>
            </a:pPr>
            <a:r>
              <a:rPr lang="en-US" sz="2400" b="1" dirty="0"/>
              <a:t> </a:t>
            </a:r>
            <a:r>
              <a:rPr lang="en-US" sz="2400" b="1" dirty="0" smtClean="0"/>
              <a:t>ALL </a:t>
            </a:r>
            <a:r>
              <a:rPr lang="en-US" sz="2400" b="1" dirty="0"/>
              <a:t>PUBLIC </a:t>
            </a:r>
            <a:r>
              <a:rPr lang="en-US" sz="2400" b="1" dirty="0" smtClean="0"/>
              <a:t>SCHOOLS QUALIFY</a:t>
            </a:r>
          </a:p>
          <a:p>
            <a:pPr marL="1828800" lvl="3" indent="-457200">
              <a:buFont typeface="Wingdings" panose="05000000000000000000" pitchFamily="2" charset="2"/>
              <a:buChar char="v"/>
            </a:pPr>
            <a:r>
              <a:rPr lang="en-US" sz="1900" b="1" dirty="0" smtClean="0"/>
              <a:t>LOE  (Letter of Eligibility)</a:t>
            </a:r>
          </a:p>
          <a:p>
            <a:pPr marL="1828800" lvl="3" indent="-457200">
              <a:buFont typeface="Wingdings" panose="05000000000000000000" pitchFamily="2" charset="2"/>
              <a:buChar char="v"/>
            </a:pPr>
            <a:r>
              <a:rPr lang="en-US" sz="1900" b="1" u="sng" dirty="0">
                <a:solidFill>
                  <a:schemeClr val="tx2">
                    <a:lumMod val="60000"/>
                    <a:lumOff val="40000"/>
                  </a:schemeClr>
                </a:solidFill>
              </a:rPr>
              <a:t>http://</a:t>
            </a:r>
            <a:r>
              <a:rPr lang="en-US" sz="1900" b="1" u="sng" dirty="0" smtClean="0">
                <a:solidFill>
                  <a:schemeClr val="tx2">
                    <a:lumMod val="60000"/>
                    <a:lumOff val="40000"/>
                  </a:schemeClr>
                </a:solidFill>
              </a:rPr>
              <a:t>nces.ed.gov/ccd/schoolsearch</a:t>
            </a:r>
          </a:p>
          <a:p>
            <a:pPr marL="1828800" lvl="3" indent="-457200">
              <a:buFont typeface="Wingdings" panose="05000000000000000000" pitchFamily="2" charset="2"/>
              <a:buChar char="v"/>
            </a:pPr>
            <a:r>
              <a:rPr lang="en-US" sz="1900" b="1" dirty="0" smtClean="0"/>
              <a:t>LOE valid through 1/24/15</a:t>
            </a:r>
            <a:endParaRPr lang="en-US" sz="1900" b="1" dirty="0"/>
          </a:p>
        </p:txBody>
      </p:sp>
      <p:sp>
        <p:nvSpPr>
          <p:cNvPr id="4" name="TextBox 3"/>
          <p:cNvSpPr txBox="1"/>
          <p:nvPr/>
        </p:nvSpPr>
        <p:spPr>
          <a:xfrm>
            <a:off x="423042" y="1197297"/>
            <a:ext cx="1447800" cy="1569660"/>
          </a:xfrm>
          <a:prstGeom prst="rect">
            <a:avLst/>
          </a:prstGeom>
          <a:noFill/>
        </p:spPr>
        <p:txBody>
          <a:bodyPr wrap="square" rtlCol="0">
            <a:spAutoFit/>
          </a:bodyPr>
          <a:lstStyle/>
          <a:p>
            <a:r>
              <a:rPr lang="en-US" sz="9600" b="1" baseline="30000" dirty="0">
                <a:solidFill>
                  <a:srgbClr val="FF0000"/>
                </a:solidFill>
              </a:rPr>
              <a:t>$</a:t>
            </a:r>
            <a:r>
              <a:rPr lang="en-US" sz="9600" b="1" dirty="0">
                <a:solidFill>
                  <a:srgbClr val="FF0000"/>
                </a:solidFill>
              </a:rPr>
              <a:t>1</a:t>
            </a:r>
            <a:endParaRPr lang="en-US" sz="9600" dirty="0">
              <a:solidFill>
                <a:srgbClr val="FF0000"/>
              </a:solidFill>
            </a:endParaRPr>
          </a:p>
        </p:txBody>
      </p:sp>
    </p:spTree>
    <p:extLst>
      <p:ext uri="{BB962C8B-B14F-4D97-AF65-F5344CB8AC3E}">
        <p14:creationId xmlns:p14="http://schemas.microsoft.com/office/powerpoint/2010/main" val="2463342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11800</TotalTime>
  <Words>1439</Words>
  <Application>Microsoft Office PowerPoint</Application>
  <PresentationFormat>On-screen Show (16:9)</PresentationFormat>
  <Paragraphs>211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Microsoft’s K-12 EDU Offerings</vt:lpstr>
      <vt:lpstr>PowerPoint Presentation</vt:lpstr>
      <vt:lpstr>“Shape the Future” Ordering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D&amp;H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Reedy</dc:creator>
  <cp:lastModifiedBy>David Labagh</cp:lastModifiedBy>
  <cp:revision>1105</cp:revision>
  <cp:lastPrinted>2014-02-27T21:01:25Z</cp:lastPrinted>
  <dcterms:created xsi:type="dcterms:W3CDTF">2009-02-12T15:34:55Z</dcterms:created>
  <dcterms:modified xsi:type="dcterms:W3CDTF">2014-03-21T19:40:13Z</dcterms:modified>
</cp:coreProperties>
</file>