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0" r:id="rId4"/>
  </p:sldMasterIdLst>
  <p:notesMasterIdLst>
    <p:notesMasterId r:id="rId6"/>
  </p:notesMasterIdLst>
  <p:sldIdLst>
    <p:sldId id="2147469999" r:id="rId5"/>
  </p:sldIdLst>
  <p:sldSz cx="6858000" cy="222202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5C5AD4"/>
    <a:srgbClr val="F1F2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127" autoAdjust="0"/>
  </p:normalViewPr>
  <p:slideViewPr>
    <p:cSldViewPr snapToGrid="0">
      <p:cViewPr varScale="1">
        <p:scale>
          <a:sx n="17" d="100"/>
          <a:sy n="17" d="100"/>
        </p:scale>
        <p:origin x="249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B7EF8F-5B74-496C-8119-2315B1EA80C3}" type="datetimeFigureOut">
              <a:rPr lang="en-US" smtClean="0"/>
              <a:t>5/30/2023</a:t>
            </a:fld>
            <a:endParaRPr lang="en-US"/>
          </a:p>
        </p:txBody>
      </p:sp>
      <p:sp>
        <p:nvSpPr>
          <p:cNvPr id="4" name="Slide Image Placeholder 3"/>
          <p:cNvSpPr>
            <a:spLocks noGrp="1" noRot="1" noChangeAspect="1"/>
          </p:cNvSpPr>
          <p:nvPr>
            <p:ph type="sldImg" idx="2"/>
          </p:nvPr>
        </p:nvSpPr>
        <p:spPr>
          <a:xfrm>
            <a:off x="2954338" y="1143000"/>
            <a:ext cx="9493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4B7CC6-5988-4597-88DD-938C394AB596}" type="slidenum">
              <a:rPr lang="en-US" smtClean="0"/>
              <a:t>‹#›</a:t>
            </a:fld>
            <a:endParaRPr lang="en-US"/>
          </a:p>
        </p:txBody>
      </p:sp>
    </p:spTree>
    <p:extLst>
      <p:ext uri="{BB962C8B-B14F-4D97-AF65-F5344CB8AC3E}">
        <p14:creationId xmlns:p14="http://schemas.microsoft.com/office/powerpoint/2010/main" val="108252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4B7CC6-5988-4597-88DD-938C394AB596}" type="slidenum">
              <a:rPr lang="en-US" smtClean="0"/>
              <a:t>1</a:t>
            </a:fld>
            <a:endParaRPr lang="en-US"/>
          </a:p>
        </p:txBody>
      </p:sp>
    </p:spTree>
    <p:extLst>
      <p:ext uri="{BB962C8B-B14F-4D97-AF65-F5344CB8AC3E}">
        <p14:creationId xmlns:p14="http://schemas.microsoft.com/office/powerpoint/2010/main" val="829446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 Title_1">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979BB4-0E34-47A5-BF20-5F91B0569D02}"/>
              </a:ext>
              <a:ext uri="{C183D7F6-B498-43B3-948B-1728B52AA6E4}">
                <adec:decorative xmlns:adec="http://schemas.microsoft.com/office/drawing/2017/decorative" val="1"/>
              </a:ext>
            </a:extLst>
          </p:cNvPr>
          <p:cNvPicPr>
            <a:picLocks noChangeAspect="1"/>
          </p:cNvPicPr>
          <p:nvPr userDrawn="1"/>
        </p:nvPicPr>
        <p:blipFill rotWithShape="1">
          <a:blip r:embed="rId2">
            <a:alphaModFix amt="27000"/>
            <a:extLst>
              <a:ext uri="{28A0092B-C50C-407E-A947-70E740481C1C}">
                <a14:useLocalDpi xmlns:a14="http://schemas.microsoft.com/office/drawing/2010/main" val="0"/>
              </a:ext>
            </a:extLst>
          </a:blip>
          <a:srcRect/>
          <a:stretch/>
        </p:blipFill>
        <p:spPr>
          <a:xfrm>
            <a:off x="3" y="0"/>
            <a:ext cx="6857999" cy="22220238"/>
          </a:xfrm>
          <a:prstGeom prst="rect">
            <a:avLst/>
          </a:prstGeom>
        </p:spPr>
      </p:pic>
      <p:grpSp>
        <p:nvGrpSpPr>
          <p:cNvPr id="4" name="Group 3">
            <a:extLst>
              <a:ext uri="{FF2B5EF4-FFF2-40B4-BE49-F238E27FC236}">
                <a16:creationId xmlns:a16="http://schemas.microsoft.com/office/drawing/2014/main" id="{51A5549D-5C51-4759-A696-B1146A837A71}"/>
              </a:ext>
            </a:extLst>
          </p:cNvPr>
          <p:cNvGrpSpPr/>
          <p:nvPr userDrawn="1"/>
        </p:nvGrpSpPr>
        <p:grpSpPr>
          <a:xfrm>
            <a:off x="4890909" y="329832"/>
            <a:ext cx="1628954" cy="213034"/>
            <a:chOff x="335764" y="352756"/>
            <a:chExt cx="1628954" cy="227934"/>
          </a:xfrm>
        </p:grpSpPr>
        <p:grpSp>
          <p:nvGrpSpPr>
            <p:cNvPr id="5" name="Group 4">
              <a:extLst>
                <a:ext uri="{FF2B5EF4-FFF2-40B4-BE49-F238E27FC236}">
                  <a16:creationId xmlns:a16="http://schemas.microsoft.com/office/drawing/2014/main" id="{1921157A-A274-4281-9DD3-A54C9F8F1733}"/>
                </a:ext>
              </a:extLst>
            </p:cNvPr>
            <p:cNvGrpSpPr/>
            <p:nvPr/>
          </p:nvGrpSpPr>
          <p:grpSpPr>
            <a:xfrm>
              <a:off x="632079" y="388373"/>
              <a:ext cx="1332639" cy="149137"/>
              <a:chOff x="632079" y="388373"/>
              <a:chExt cx="1332639" cy="149137"/>
            </a:xfrm>
          </p:grpSpPr>
          <p:sp>
            <p:nvSpPr>
              <p:cNvPr id="13" name="Freeform: Shape 12">
                <a:extLst>
                  <a:ext uri="{FF2B5EF4-FFF2-40B4-BE49-F238E27FC236}">
                    <a16:creationId xmlns:a16="http://schemas.microsoft.com/office/drawing/2014/main" id="{C58C5BC8-759C-4880-9792-CFF5FE466EAD}"/>
                  </a:ext>
                </a:extLst>
              </p:cNvPr>
              <p:cNvSpPr/>
              <p:nvPr/>
            </p:nvSpPr>
            <p:spPr>
              <a:xfrm>
                <a:off x="1443814" y="398342"/>
                <a:ext cx="102317" cy="136760"/>
              </a:xfrm>
              <a:custGeom>
                <a:avLst/>
                <a:gdLst>
                  <a:gd name="connsiteX0" fmla="*/ 102244 w 102317"/>
                  <a:gd name="connsiteY0" fmla="*/ -72 h 136760"/>
                  <a:gd name="connsiteX1" fmla="*/ 102244 w 102317"/>
                  <a:gd name="connsiteY1" fmla="*/ 20252 h 136760"/>
                  <a:gd name="connsiteX2" fmla="*/ 62957 w 102317"/>
                  <a:gd name="connsiteY2" fmla="*/ 20252 h 136760"/>
                  <a:gd name="connsiteX3" fmla="*/ 62957 w 102317"/>
                  <a:gd name="connsiteY3" fmla="*/ 136689 h 136760"/>
                  <a:gd name="connsiteX4" fmla="*/ 39023 w 102317"/>
                  <a:gd name="connsiteY4" fmla="*/ 136689 h 136760"/>
                  <a:gd name="connsiteX5" fmla="*/ 39023 w 102317"/>
                  <a:gd name="connsiteY5" fmla="*/ 20252 h 136760"/>
                  <a:gd name="connsiteX6" fmla="*/ -74 w 102317"/>
                  <a:gd name="connsiteY6" fmla="*/ 20252 h 136760"/>
                  <a:gd name="connsiteX7" fmla="*/ -74 w 102317"/>
                  <a:gd name="connsiteY7" fmla="*/ -72 h 13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317" h="136760">
                    <a:moveTo>
                      <a:pt x="102244" y="-72"/>
                    </a:moveTo>
                    <a:lnTo>
                      <a:pt x="102244" y="20252"/>
                    </a:lnTo>
                    <a:lnTo>
                      <a:pt x="62957" y="20252"/>
                    </a:lnTo>
                    <a:lnTo>
                      <a:pt x="62957" y="136689"/>
                    </a:lnTo>
                    <a:lnTo>
                      <a:pt x="39023" y="136689"/>
                    </a:lnTo>
                    <a:lnTo>
                      <a:pt x="39023" y="20252"/>
                    </a:lnTo>
                    <a:lnTo>
                      <a:pt x="-74" y="20252"/>
                    </a:lnTo>
                    <a:lnTo>
                      <a:pt x="-74" y="-72"/>
                    </a:lnTo>
                    <a:close/>
                  </a:path>
                </a:pathLst>
              </a:custGeom>
              <a:solidFill>
                <a:schemeClr val="accent4">
                  <a:lumMod val="50000"/>
                </a:schemeClr>
              </a:solidFill>
              <a:ln w="3163" cap="flat">
                <a:noFill/>
                <a:prstDash val="solid"/>
                <a:miter/>
              </a:ln>
            </p:spPr>
            <p:txBody>
              <a:bodyPr rtlCol="0" anchor="ctr"/>
              <a:lstStyle/>
              <a:p>
                <a:endParaRPr lang="en-US" sz="1800"/>
              </a:p>
            </p:txBody>
          </p:sp>
          <p:sp>
            <p:nvSpPr>
              <p:cNvPr id="14" name="Freeform: Shape 13">
                <a:extLst>
                  <a:ext uri="{FF2B5EF4-FFF2-40B4-BE49-F238E27FC236}">
                    <a16:creationId xmlns:a16="http://schemas.microsoft.com/office/drawing/2014/main" id="{053D8D9E-2284-45F4-8CE9-4203A5CD71D1}"/>
                  </a:ext>
                </a:extLst>
              </p:cNvPr>
              <p:cNvSpPr/>
              <p:nvPr/>
            </p:nvSpPr>
            <p:spPr>
              <a:xfrm>
                <a:off x="1532320" y="435052"/>
                <a:ext cx="90011" cy="102458"/>
              </a:xfrm>
              <a:custGeom>
                <a:avLst/>
                <a:gdLst>
                  <a:gd name="connsiteX0" fmla="*/ 81960 w 90011"/>
                  <a:gd name="connsiteY0" fmla="*/ 75287 h 102458"/>
                  <a:gd name="connsiteX1" fmla="*/ 81960 w 90011"/>
                  <a:gd name="connsiteY1" fmla="*/ 94281 h 102458"/>
                  <a:gd name="connsiteX2" fmla="*/ 66986 w 90011"/>
                  <a:gd name="connsiteY2" fmla="*/ 100138 h 102458"/>
                  <a:gd name="connsiteX3" fmla="*/ 47231 w 90011"/>
                  <a:gd name="connsiteY3" fmla="*/ 102386 h 102458"/>
                  <a:gd name="connsiteX4" fmla="*/ 12408 w 90011"/>
                  <a:gd name="connsiteY4" fmla="*/ 89121 h 102458"/>
                  <a:gd name="connsiteX5" fmla="*/ -34 w 90011"/>
                  <a:gd name="connsiteY5" fmla="*/ 52208 h 102458"/>
                  <a:gd name="connsiteX6" fmla="*/ 13263 w 90011"/>
                  <a:gd name="connsiteY6" fmla="*/ 14662 h 102458"/>
                  <a:gd name="connsiteX7" fmla="*/ 46978 w 90011"/>
                  <a:gd name="connsiteY7" fmla="*/ -59 h 102458"/>
                  <a:gd name="connsiteX8" fmla="*/ 78636 w 90011"/>
                  <a:gd name="connsiteY8" fmla="*/ 12383 h 102458"/>
                  <a:gd name="connsiteX9" fmla="*/ 89938 w 90011"/>
                  <a:gd name="connsiteY9" fmla="*/ 46763 h 102458"/>
                  <a:gd name="connsiteX10" fmla="*/ 89938 w 90011"/>
                  <a:gd name="connsiteY10" fmla="*/ 57938 h 102458"/>
                  <a:gd name="connsiteX11" fmla="*/ 22823 w 90011"/>
                  <a:gd name="connsiteY11" fmla="*/ 57938 h 102458"/>
                  <a:gd name="connsiteX12" fmla="*/ 32321 w 90011"/>
                  <a:gd name="connsiteY12" fmla="*/ 78579 h 102458"/>
                  <a:gd name="connsiteX13" fmla="*/ 52866 w 90011"/>
                  <a:gd name="connsiteY13" fmla="*/ 84436 h 102458"/>
                  <a:gd name="connsiteX14" fmla="*/ 68695 w 90011"/>
                  <a:gd name="connsiteY14" fmla="*/ 81903 h 102458"/>
                  <a:gd name="connsiteX15" fmla="*/ 81960 w 90011"/>
                  <a:gd name="connsiteY15" fmla="*/ 75287 h 102458"/>
                  <a:gd name="connsiteX16" fmla="*/ 67144 w 90011"/>
                  <a:gd name="connsiteY16" fmla="*/ 41033 h 102458"/>
                  <a:gd name="connsiteX17" fmla="*/ 61857 w 90011"/>
                  <a:gd name="connsiteY17" fmla="*/ 23590 h 102458"/>
                  <a:gd name="connsiteX18" fmla="*/ 46915 w 90011"/>
                  <a:gd name="connsiteY18" fmla="*/ 17575 h 102458"/>
                  <a:gd name="connsiteX19" fmla="*/ 32036 w 90011"/>
                  <a:gd name="connsiteY19" fmla="*/ 23558 h 102458"/>
                  <a:gd name="connsiteX20" fmla="*/ 23267 w 90011"/>
                  <a:gd name="connsiteY20" fmla="*/ 41033 h 10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0011" h="102458">
                    <a:moveTo>
                      <a:pt x="81960" y="75287"/>
                    </a:moveTo>
                    <a:lnTo>
                      <a:pt x="81960" y="94281"/>
                    </a:lnTo>
                    <a:cubicBezTo>
                      <a:pt x="77312" y="97023"/>
                      <a:pt x="72260" y="98998"/>
                      <a:pt x="66986" y="100138"/>
                    </a:cubicBezTo>
                    <a:cubicBezTo>
                      <a:pt x="60512" y="101667"/>
                      <a:pt x="53883" y="102420"/>
                      <a:pt x="47231" y="102386"/>
                    </a:cubicBezTo>
                    <a:cubicBezTo>
                      <a:pt x="32289" y="102386"/>
                      <a:pt x="20680" y="97963"/>
                      <a:pt x="12408" y="89121"/>
                    </a:cubicBezTo>
                    <a:cubicBezTo>
                      <a:pt x="4136" y="80279"/>
                      <a:pt x="-11" y="67974"/>
                      <a:pt x="-34" y="52208"/>
                    </a:cubicBezTo>
                    <a:cubicBezTo>
                      <a:pt x="-565" y="38453"/>
                      <a:pt x="4193" y="25017"/>
                      <a:pt x="13263" y="14662"/>
                    </a:cubicBezTo>
                    <a:cubicBezTo>
                      <a:pt x="21772" y="5014"/>
                      <a:pt x="34116" y="-375"/>
                      <a:pt x="46978" y="-59"/>
                    </a:cubicBezTo>
                    <a:cubicBezTo>
                      <a:pt x="60528" y="-59"/>
                      <a:pt x="71079" y="4089"/>
                      <a:pt x="78636" y="12383"/>
                    </a:cubicBezTo>
                    <a:cubicBezTo>
                      <a:pt x="86192" y="20677"/>
                      <a:pt x="89960" y="32137"/>
                      <a:pt x="89938" y="46763"/>
                    </a:cubicBezTo>
                    <a:lnTo>
                      <a:pt x="89938" y="57938"/>
                    </a:lnTo>
                    <a:lnTo>
                      <a:pt x="22823" y="57938"/>
                    </a:lnTo>
                    <a:cubicBezTo>
                      <a:pt x="23836" y="67774"/>
                      <a:pt x="27002" y="74653"/>
                      <a:pt x="32321" y="78579"/>
                    </a:cubicBezTo>
                    <a:cubicBezTo>
                      <a:pt x="38351" y="82710"/>
                      <a:pt x="45563" y="84765"/>
                      <a:pt x="52866" y="84436"/>
                    </a:cubicBezTo>
                    <a:cubicBezTo>
                      <a:pt x="58245" y="84474"/>
                      <a:pt x="63595" y="83616"/>
                      <a:pt x="68695" y="81903"/>
                    </a:cubicBezTo>
                    <a:cubicBezTo>
                      <a:pt x="73412" y="80349"/>
                      <a:pt x="77879" y="78120"/>
                      <a:pt x="81960" y="75287"/>
                    </a:cubicBezTo>
                    <a:close/>
                    <a:moveTo>
                      <a:pt x="67144" y="41033"/>
                    </a:moveTo>
                    <a:cubicBezTo>
                      <a:pt x="67571" y="34768"/>
                      <a:pt x="65691" y="28563"/>
                      <a:pt x="61857" y="23590"/>
                    </a:cubicBezTo>
                    <a:cubicBezTo>
                      <a:pt x="58014" y="19468"/>
                      <a:pt x="52540" y="17265"/>
                      <a:pt x="46915" y="17575"/>
                    </a:cubicBezTo>
                    <a:cubicBezTo>
                      <a:pt x="41372" y="17584"/>
                      <a:pt x="36043" y="19727"/>
                      <a:pt x="32036" y="23558"/>
                    </a:cubicBezTo>
                    <a:cubicBezTo>
                      <a:pt x="27274" y="28262"/>
                      <a:pt x="24194" y="34404"/>
                      <a:pt x="23267" y="41033"/>
                    </a:cubicBezTo>
                    <a:close/>
                  </a:path>
                </a:pathLst>
              </a:custGeom>
              <a:solidFill>
                <a:schemeClr val="accent4">
                  <a:lumMod val="50000"/>
                </a:schemeClr>
              </a:solidFill>
              <a:ln w="3163" cap="flat">
                <a:noFill/>
                <a:prstDash val="solid"/>
                <a:miter/>
              </a:ln>
            </p:spPr>
            <p:txBody>
              <a:bodyPr rtlCol="0" anchor="ctr"/>
              <a:lstStyle/>
              <a:p>
                <a:endParaRPr lang="en-US" sz="1800"/>
              </a:p>
            </p:txBody>
          </p:sp>
          <p:sp>
            <p:nvSpPr>
              <p:cNvPr id="15" name="Freeform: Shape 14">
                <a:extLst>
                  <a:ext uri="{FF2B5EF4-FFF2-40B4-BE49-F238E27FC236}">
                    <a16:creationId xmlns:a16="http://schemas.microsoft.com/office/drawing/2014/main" id="{65EBB567-6395-4223-A6AB-FBD5ABE9CE2C}"/>
                  </a:ext>
                </a:extLst>
              </p:cNvPr>
              <p:cNvSpPr/>
              <p:nvPr/>
            </p:nvSpPr>
            <p:spPr>
              <a:xfrm>
                <a:off x="1632149" y="434590"/>
                <a:ext cx="84332" cy="102240"/>
              </a:xfrm>
              <a:custGeom>
                <a:avLst/>
                <a:gdLst>
                  <a:gd name="connsiteX0" fmla="*/ 82770 w 84332"/>
                  <a:gd name="connsiteY0" fmla="*/ 39026 h 102240"/>
                  <a:gd name="connsiteX1" fmla="*/ 82770 w 84332"/>
                  <a:gd name="connsiteY1" fmla="*/ 77237 h 102240"/>
                  <a:gd name="connsiteX2" fmla="*/ 84258 w 84332"/>
                  <a:gd name="connsiteY2" fmla="*/ 100442 h 102240"/>
                  <a:gd name="connsiteX3" fmla="*/ 61275 w 84332"/>
                  <a:gd name="connsiteY3" fmla="*/ 100442 h 102240"/>
                  <a:gd name="connsiteX4" fmla="*/ 60135 w 84332"/>
                  <a:gd name="connsiteY4" fmla="*/ 89963 h 102240"/>
                  <a:gd name="connsiteX5" fmla="*/ 59755 w 84332"/>
                  <a:gd name="connsiteY5" fmla="*/ 89963 h 102240"/>
                  <a:gd name="connsiteX6" fmla="*/ 48263 w 84332"/>
                  <a:gd name="connsiteY6" fmla="*/ 98986 h 102240"/>
                  <a:gd name="connsiteX7" fmla="*/ 30377 w 84332"/>
                  <a:gd name="connsiteY7" fmla="*/ 102151 h 102240"/>
                  <a:gd name="connsiteX8" fmla="*/ 8660 w 84332"/>
                  <a:gd name="connsiteY8" fmla="*/ 94269 h 102240"/>
                  <a:gd name="connsiteX9" fmla="*/ -46 w 84332"/>
                  <a:gd name="connsiteY9" fmla="*/ 73058 h 102240"/>
                  <a:gd name="connsiteX10" fmla="*/ 11161 w 84332"/>
                  <a:gd name="connsiteY10" fmla="*/ 50106 h 102240"/>
                  <a:gd name="connsiteX11" fmla="*/ 46301 w 84332"/>
                  <a:gd name="connsiteY11" fmla="*/ 38520 h 102240"/>
                  <a:gd name="connsiteX12" fmla="*/ 60325 w 84332"/>
                  <a:gd name="connsiteY12" fmla="*/ 36810 h 102240"/>
                  <a:gd name="connsiteX13" fmla="*/ 55735 w 84332"/>
                  <a:gd name="connsiteY13" fmla="*/ 22976 h 102240"/>
                  <a:gd name="connsiteX14" fmla="*/ 41995 w 84332"/>
                  <a:gd name="connsiteY14" fmla="*/ 18765 h 102240"/>
                  <a:gd name="connsiteX15" fmla="*/ 23222 w 84332"/>
                  <a:gd name="connsiteY15" fmla="*/ 21931 h 102240"/>
                  <a:gd name="connsiteX16" fmla="*/ 9578 w 84332"/>
                  <a:gd name="connsiteY16" fmla="*/ 29054 h 102240"/>
                  <a:gd name="connsiteX17" fmla="*/ 9578 w 84332"/>
                  <a:gd name="connsiteY17" fmla="*/ 7970 h 102240"/>
                  <a:gd name="connsiteX18" fmla="*/ 24299 w 84332"/>
                  <a:gd name="connsiteY18" fmla="*/ 2557 h 102240"/>
                  <a:gd name="connsiteX19" fmla="*/ 45383 w 84332"/>
                  <a:gd name="connsiteY19" fmla="*/ -71 h 102240"/>
                  <a:gd name="connsiteX20" fmla="*/ 73178 w 84332"/>
                  <a:gd name="connsiteY20" fmla="*/ 10028 h 102240"/>
                  <a:gd name="connsiteX21" fmla="*/ 82770 w 84332"/>
                  <a:gd name="connsiteY21" fmla="*/ 39026 h 102240"/>
                  <a:gd name="connsiteX22" fmla="*/ 50036 w 84332"/>
                  <a:gd name="connsiteY22" fmla="*/ 53620 h 102240"/>
                  <a:gd name="connsiteX23" fmla="*/ 28541 w 84332"/>
                  <a:gd name="connsiteY23" fmla="*/ 59540 h 102240"/>
                  <a:gd name="connsiteX24" fmla="*/ 22209 w 84332"/>
                  <a:gd name="connsiteY24" fmla="*/ 70779 h 102240"/>
                  <a:gd name="connsiteX25" fmla="*/ 25881 w 84332"/>
                  <a:gd name="connsiteY25" fmla="*/ 80529 h 102240"/>
                  <a:gd name="connsiteX26" fmla="*/ 36993 w 84332"/>
                  <a:gd name="connsiteY26" fmla="*/ 84138 h 102240"/>
                  <a:gd name="connsiteX27" fmla="*/ 54057 w 84332"/>
                  <a:gd name="connsiteY27" fmla="*/ 77522 h 102240"/>
                  <a:gd name="connsiteX28" fmla="*/ 60388 w 84332"/>
                  <a:gd name="connsiteY28" fmla="*/ 60870 h 102240"/>
                  <a:gd name="connsiteX29" fmla="*/ 60388 w 84332"/>
                  <a:gd name="connsiteY29" fmla="*/ 52386 h 10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332" h="102240">
                    <a:moveTo>
                      <a:pt x="82770" y="39026"/>
                    </a:moveTo>
                    <a:cubicBezTo>
                      <a:pt x="82770" y="55172"/>
                      <a:pt x="82770" y="67907"/>
                      <a:pt x="82770" y="77237"/>
                    </a:cubicBezTo>
                    <a:cubicBezTo>
                      <a:pt x="82701" y="84999"/>
                      <a:pt x="83198" y="92752"/>
                      <a:pt x="84258" y="100442"/>
                    </a:cubicBezTo>
                    <a:lnTo>
                      <a:pt x="61275" y="100442"/>
                    </a:lnTo>
                    <a:lnTo>
                      <a:pt x="60135" y="89963"/>
                    </a:lnTo>
                    <a:lnTo>
                      <a:pt x="59755" y="89963"/>
                    </a:lnTo>
                    <a:cubicBezTo>
                      <a:pt x="56783" y="93927"/>
                      <a:pt x="52819" y="97039"/>
                      <a:pt x="48263" y="98986"/>
                    </a:cubicBezTo>
                    <a:cubicBezTo>
                      <a:pt x="42578" y="101243"/>
                      <a:pt x="36493" y="102319"/>
                      <a:pt x="30377" y="102151"/>
                    </a:cubicBezTo>
                    <a:cubicBezTo>
                      <a:pt x="22396" y="102395"/>
                      <a:pt x="14627" y="99574"/>
                      <a:pt x="8660" y="94269"/>
                    </a:cubicBezTo>
                    <a:cubicBezTo>
                      <a:pt x="2778" y="88824"/>
                      <a:pt x="-407" y="81064"/>
                      <a:pt x="-46" y="73058"/>
                    </a:cubicBezTo>
                    <a:cubicBezTo>
                      <a:pt x="-303" y="64032"/>
                      <a:pt x="3886" y="55453"/>
                      <a:pt x="11161" y="50106"/>
                    </a:cubicBezTo>
                    <a:cubicBezTo>
                      <a:pt x="18632" y="44345"/>
                      <a:pt x="30345" y="40482"/>
                      <a:pt x="46301" y="38520"/>
                    </a:cubicBezTo>
                    <a:lnTo>
                      <a:pt x="60325" y="36810"/>
                    </a:lnTo>
                    <a:cubicBezTo>
                      <a:pt x="60325" y="30479"/>
                      <a:pt x="58805" y="25698"/>
                      <a:pt x="55735" y="22976"/>
                    </a:cubicBezTo>
                    <a:cubicBezTo>
                      <a:pt x="51809" y="19968"/>
                      <a:pt x="46931" y="18471"/>
                      <a:pt x="41995" y="18765"/>
                    </a:cubicBezTo>
                    <a:cubicBezTo>
                      <a:pt x="35607" y="18784"/>
                      <a:pt x="29266" y="19854"/>
                      <a:pt x="23222" y="21931"/>
                    </a:cubicBezTo>
                    <a:cubicBezTo>
                      <a:pt x="18268" y="23425"/>
                      <a:pt x="13636" y="25844"/>
                      <a:pt x="9578" y="29054"/>
                    </a:cubicBezTo>
                    <a:lnTo>
                      <a:pt x="9578" y="7970"/>
                    </a:lnTo>
                    <a:cubicBezTo>
                      <a:pt x="14269" y="5624"/>
                      <a:pt x="19205" y="3808"/>
                      <a:pt x="24299" y="2557"/>
                    </a:cubicBezTo>
                    <a:cubicBezTo>
                      <a:pt x="31184" y="784"/>
                      <a:pt x="38272" y="-99"/>
                      <a:pt x="45383" y="-71"/>
                    </a:cubicBezTo>
                    <a:cubicBezTo>
                      <a:pt x="57580" y="-71"/>
                      <a:pt x="66847" y="3295"/>
                      <a:pt x="73178" y="10028"/>
                    </a:cubicBezTo>
                    <a:cubicBezTo>
                      <a:pt x="79510" y="16761"/>
                      <a:pt x="82707" y="26426"/>
                      <a:pt x="82770" y="39026"/>
                    </a:cubicBezTo>
                    <a:close/>
                    <a:moveTo>
                      <a:pt x="50036" y="53620"/>
                    </a:moveTo>
                    <a:cubicBezTo>
                      <a:pt x="39874" y="54823"/>
                      <a:pt x="32720" y="56786"/>
                      <a:pt x="28541" y="59540"/>
                    </a:cubicBezTo>
                    <a:cubicBezTo>
                      <a:pt x="24536" y="61851"/>
                      <a:pt x="22111" y="66157"/>
                      <a:pt x="22209" y="70779"/>
                    </a:cubicBezTo>
                    <a:cubicBezTo>
                      <a:pt x="22026" y="74397"/>
                      <a:pt x="23355" y="77930"/>
                      <a:pt x="25881" y="80529"/>
                    </a:cubicBezTo>
                    <a:cubicBezTo>
                      <a:pt x="28959" y="83163"/>
                      <a:pt x="32957" y="84461"/>
                      <a:pt x="36993" y="84138"/>
                    </a:cubicBezTo>
                    <a:cubicBezTo>
                      <a:pt x="43363" y="84452"/>
                      <a:pt x="49565" y="82049"/>
                      <a:pt x="54057" y="77522"/>
                    </a:cubicBezTo>
                    <a:cubicBezTo>
                      <a:pt x="58267" y="73014"/>
                      <a:pt x="60540" y="67037"/>
                      <a:pt x="60388" y="60870"/>
                    </a:cubicBezTo>
                    <a:lnTo>
                      <a:pt x="60388" y="52386"/>
                    </a:lnTo>
                    <a:close/>
                  </a:path>
                </a:pathLst>
              </a:custGeom>
              <a:solidFill>
                <a:schemeClr val="accent4">
                  <a:lumMod val="50000"/>
                </a:schemeClr>
              </a:solidFill>
              <a:ln w="3163" cap="flat">
                <a:noFill/>
                <a:prstDash val="solid"/>
                <a:miter/>
              </a:ln>
            </p:spPr>
            <p:txBody>
              <a:bodyPr rtlCol="0" anchor="ctr"/>
              <a:lstStyle/>
              <a:p>
                <a:endParaRPr lang="en-US" sz="1800"/>
              </a:p>
            </p:txBody>
          </p:sp>
          <p:sp>
            <p:nvSpPr>
              <p:cNvPr id="16" name="Freeform: Shape 15">
                <a:extLst>
                  <a:ext uri="{FF2B5EF4-FFF2-40B4-BE49-F238E27FC236}">
                    <a16:creationId xmlns:a16="http://schemas.microsoft.com/office/drawing/2014/main" id="{C107B5CC-F004-4491-9353-C780F22469CC}"/>
                  </a:ext>
                </a:extLst>
              </p:cNvPr>
              <p:cNvSpPr/>
              <p:nvPr/>
            </p:nvSpPr>
            <p:spPr>
              <a:xfrm>
                <a:off x="1736457" y="434774"/>
                <a:ext cx="146955" cy="100329"/>
              </a:xfrm>
              <a:custGeom>
                <a:avLst/>
                <a:gdLst>
                  <a:gd name="connsiteX0" fmla="*/ 146881 w 146955"/>
                  <a:gd name="connsiteY0" fmla="*/ 39792 h 100329"/>
                  <a:gd name="connsiteX1" fmla="*/ 146881 w 146955"/>
                  <a:gd name="connsiteY1" fmla="*/ 100258 h 100329"/>
                  <a:gd name="connsiteX2" fmla="*/ 123708 w 146955"/>
                  <a:gd name="connsiteY2" fmla="*/ 100258 h 100329"/>
                  <a:gd name="connsiteX3" fmla="*/ 123708 w 146955"/>
                  <a:gd name="connsiteY3" fmla="*/ 45047 h 100329"/>
                  <a:gd name="connsiteX4" fmla="*/ 119371 w 146955"/>
                  <a:gd name="connsiteY4" fmla="*/ 25166 h 100329"/>
                  <a:gd name="connsiteX5" fmla="*/ 106074 w 146955"/>
                  <a:gd name="connsiteY5" fmla="*/ 18835 h 100329"/>
                  <a:gd name="connsiteX6" fmla="*/ 90562 w 146955"/>
                  <a:gd name="connsiteY6" fmla="*/ 25863 h 100329"/>
                  <a:gd name="connsiteX7" fmla="*/ 84800 w 146955"/>
                  <a:gd name="connsiteY7" fmla="*/ 44002 h 100329"/>
                  <a:gd name="connsiteX8" fmla="*/ 84800 w 146955"/>
                  <a:gd name="connsiteY8" fmla="*/ 100163 h 100329"/>
                  <a:gd name="connsiteX9" fmla="*/ 61722 w 146955"/>
                  <a:gd name="connsiteY9" fmla="*/ 100163 h 100329"/>
                  <a:gd name="connsiteX10" fmla="*/ 61722 w 146955"/>
                  <a:gd name="connsiteY10" fmla="*/ 43179 h 100329"/>
                  <a:gd name="connsiteX11" fmla="*/ 57037 w 146955"/>
                  <a:gd name="connsiteY11" fmla="*/ 24849 h 100329"/>
                  <a:gd name="connsiteX12" fmla="*/ 43012 w 146955"/>
                  <a:gd name="connsiteY12" fmla="*/ 18771 h 100329"/>
                  <a:gd name="connsiteX13" fmla="*/ 28513 w 146955"/>
                  <a:gd name="connsiteY13" fmla="*/ 25483 h 100329"/>
                  <a:gd name="connsiteX14" fmla="*/ 23005 w 146955"/>
                  <a:gd name="connsiteY14" fmla="*/ 44034 h 100329"/>
                  <a:gd name="connsiteX15" fmla="*/ 23005 w 146955"/>
                  <a:gd name="connsiteY15" fmla="*/ 100100 h 100329"/>
                  <a:gd name="connsiteX16" fmla="*/ -74 w 146955"/>
                  <a:gd name="connsiteY16" fmla="*/ 100100 h 100329"/>
                  <a:gd name="connsiteX17" fmla="*/ -74 w 146955"/>
                  <a:gd name="connsiteY17" fmla="*/ 1961 h 100329"/>
                  <a:gd name="connsiteX18" fmla="*/ 23005 w 146955"/>
                  <a:gd name="connsiteY18" fmla="*/ 1961 h 100329"/>
                  <a:gd name="connsiteX19" fmla="*/ 23005 w 146955"/>
                  <a:gd name="connsiteY19" fmla="*/ 15131 h 100329"/>
                  <a:gd name="connsiteX20" fmla="*/ 23384 w 146955"/>
                  <a:gd name="connsiteY20" fmla="*/ 15131 h 100329"/>
                  <a:gd name="connsiteX21" fmla="*/ 36237 w 146955"/>
                  <a:gd name="connsiteY21" fmla="*/ 3639 h 100329"/>
                  <a:gd name="connsiteX22" fmla="*/ 54377 w 146955"/>
                  <a:gd name="connsiteY22" fmla="*/ -33 h 100329"/>
                  <a:gd name="connsiteX23" fmla="*/ 71631 w 146955"/>
                  <a:gd name="connsiteY23" fmla="*/ 4114 h 100329"/>
                  <a:gd name="connsiteX24" fmla="*/ 82236 w 146955"/>
                  <a:gd name="connsiteY24" fmla="*/ 15795 h 100329"/>
                  <a:gd name="connsiteX25" fmla="*/ 94614 w 146955"/>
                  <a:gd name="connsiteY25" fmla="*/ 4462 h 100329"/>
                  <a:gd name="connsiteX26" fmla="*/ 115033 w 146955"/>
                  <a:gd name="connsiteY26" fmla="*/ -33 h 100329"/>
                  <a:gd name="connsiteX27" fmla="*/ 138745 w 146955"/>
                  <a:gd name="connsiteY27" fmla="*/ 9464 h 100329"/>
                  <a:gd name="connsiteX28" fmla="*/ 146881 w 146955"/>
                  <a:gd name="connsiteY28" fmla="*/ 39792 h 1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955" h="100329">
                    <a:moveTo>
                      <a:pt x="146881" y="39792"/>
                    </a:moveTo>
                    <a:lnTo>
                      <a:pt x="146881" y="100258"/>
                    </a:lnTo>
                    <a:lnTo>
                      <a:pt x="123708" y="100258"/>
                    </a:lnTo>
                    <a:lnTo>
                      <a:pt x="123708" y="45047"/>
                    </a:lnTo>
                    <a:cubicBezTo>
                      <a:pt x="123708" y="35961"/>
                      <a:pt x="122251" y="29218"/>
                      <a:pt x="119371" y="25166"/>
                    </a:cubicBezTo>
                    <a:cubicBezTo>
                      <a:pt x="116350" y="20876"/>
                      <a:pt x="111307" y="18477"/>
                      <a:pt x="106074" y="18835"/>
                    </a:cubicBezTo>
                    <a:cubicBezTo>
                      <a:pt x="100085" y="18597"/>
                      <a:pt x="94332" y="21203"/>
                      <a:pt x="90562" y="25863"/>
                    </a:cubicBezTo>
                    <a:cubicBezTo>
                      <a:pt x="86570" y="31045"/>
                      <a:pt x="84531" y="37468"/>
                      <a:pt x="84800" y="44002"/>
                    </a:cubicBezTo>
                    <a:lnTo>
                      <a:pt x="84800" y="100163"/>
                    </a:lnTo>
                    <a:lnTo>
                      <a:pt x="61722" y="100163"/>
                    </a:lnTo>
                    <a:lnTo>
                      <a:pt x="61722" y="43179"/>
                    </a:lnTo>
                    <a:cubicBezTo>
                      <a:pt x="61722" y="35053"/>
                      <a:pt x="60161" y="28943"/>
                      <a:pt x="57037" y="24849"/>
                    </a:cubicBezTo>
                    <a:cubicBezTo>
                      <a:pt x="53634" y="20658"/>
                      <a:pt x="48397" y="18388"/>
                      <a:pt x="43012" y="18771"/>
                    </a:cubicBezTo>
                    <a:cubicBezTo>
                      <a:pt x="37393" y="18607"/>
                      <a:pt x="32024" y="21092"/>
                      <a:pt x="28513" y="25483"/>
                    </a:cubicBezTo>
                    <a:cubicBezTo>
                      <a:pt x="24569" y="30836"/>
                      <a:pt x="22622" y="37395"/>
                      <a:pt x="23005" y="44034"/>
                    </a:cubicBezTo>
                    <a:lnTo>
                      <a:pt x="23005" y="100100"/>
                    </a:lnTo>
                    <a:lnTo>
                      <a:pt x="-74" y="100100"/>
                    </a:lnTo>
                    <a:lnTo>
                      <a:pt x="-74" y="1961"/>
                    </a:lnTo>
                    <a:lnTo>
                      <a:pt x="23005" y="1961"/>
                    </a:lnTo>
                    <a:lnTo>
                      <a:pt x="23005" y="15131"/>
                    </a:lnTo>
                    <a:lnTo>
                      <a:pt x="23384" y="15131"/>
                    </a:lnTo>
                    <a:cubicBezTo>
                      <a:pt x="26414" y="10094"/>
                      <a:pt x="30894" y="6089"/>
                      <a:pt x="36237" y="3639"/>
                    </a:cubicBezTo>
                    <a:cubicBezTo>
                      <a:pt x="41949" y="1121"/>
                      <a:pt x="48138" y="-132"/>
                      <a:pt x="54377" y="-33"/>
                    </a:cubicBezTo>
                    <a:cubicBezTo>
                      <a:pt x="60392" y="-177"/>
                      <a:pt x="66338" y="1252"/>
                      <a:pt x="71631" y="4114"/>
                    </a:cubicBezTo>
                    <a:cubicBezTo>
                      <a:pt x="76380" y="6705"/>
                      <a:pt x="80115" y="10819"/>
                      <a:pt x="82236" y="15795"/>
                    </a:cubicBezTo>
                    <a:cubicBezTo>
                      <a:pt x="85421" y="11101"/>
                      <a:pt x="89660" y="7220"/>
                      <a:pt x="94614" y="4462"/>
                    </a:cubicBezTo>
                    <a:cubicBezTo>
                      <a:pt x="100911" y="1209"/>
                      <a:pt x="107952" y="-341"/>
                      <a:pt x="115033" y="-33"/>
                    </a:cubicBezTo>
                    <a:cubicBezTo>
                      <a:pt x="125376" y="-33"/>
                      <a:pt x="133278" y="3132"/>
                      <a:pt x="138745" y="9464"/>
                    </a:cubicBezTo>
                    <a:cubicBezTo>
                      <a:pt x="144212" y="15795"/>
                      <a:pt x="146922" y="25904"/>
                      <a:pt x="146881" y="39792"/>
                    </a:cubicBezTo>
                    <a:close/>
                  </a:path>
                </a:pathLst>
              </a:custGeom>
              <a:solidFill>
                <a:schemeClr val="accent4">
                  <a:lumMod val="50000"/>
                </a:schemeClr>
              </a:solidFill>
              <a:ln w="3163" cap="flat">
                <a:noFill/>
                <a:prstDash val="solid"/>
                <a:miter/>
              </a:ln>
            </p:spPr>
            <p:txBody>
              <a:bodyPr rtlCol="0" anchor="ctr"/>
              <a:lstStyle/>
              <a:p>
                <a:endParaRPr lang="en-US" sz="1800"/>
              </a:p>
            </p:txBody>
          </p:sp>
          <p:sp>
            <p:nvSpPr>
              <p:cNvPr id="17" name="Freeform: Shape 16">
                <a:extLst>
                  <a:ext uri="{FF2B5EF4-FFF2-40B4-BE49-F238E27FC236}">
                    <a16:creationId xmlns:a16="http://schemas.microsoft.com/office/drawing/2014/main" id="{DA43E8A2-137F-42F9-AA7C-2FD1A1B29C46}"/>
                  </a:ext>
                </a:extLst>
              </p:cNvPr>
              <p:cNvSpPr/>
              <p:nvPr/>
            </p:nvSpPr>
            <p:spPr>
              <a:xfrm>
                <a:off x="1899123" y="434485"/>
                <a:ext cx="65595" cy="102961"/>
              </a:xfrm>
              <a:custGeom>
                <a:avLst/>
                <a:gdLst>
                  <a:gd name="connsiteX0" fmla="*/ 23407 w 65595"/>
                  <a:gd name="connsiteY0" fmla="*/ 28272 h 102961"/>
                  <a:gd name="connsiteX1" fmla="*/ 26573 w 65595"/>
                  <a:gd name="connsiteY1" fmla="*/ 36028 h 102961"/>
                  <a:gd name="connsiteX2" fmla="*/ 40502 w 65595"/>
                  <a:gd name="connsiteY2" fmla="*/ 43151 h 102961"/>
                  <a:gd name="connsiteX3" fmla="*/ 59908 w 65595"/>
                  <a:gd name="connsiteY3" fmla="*/ 55593 h 102961"/>
                  <a:gd name="connsiteX4" fmla="*/ 65512 w 65595"/>
                  <a:gd name="connsiteY4" fmla="*/ 72340 h 102961"/>
                  <a:gd name="connsiteX5" fmla="*/ 54875 w 65595"/>
                  <a:gd name="connsiteY5" fmla="*/ 94500 h 102961"/>
                  <a:gd name="connsiteX6" fmla="*/ 26098 w 65595"/>
                  <a:gd name="connsiteY6" fmla="*/ 102889 h 102961"/>
                  <a:gd name="connsiteX7" fmla="*/ 12612 w 65595"/>
                  <a:gd name="connsiteY7" fmla="*/ 101401 h 102961"/>
                  <a:gd name="connsiteX8" fmla="*/ -51 w 65595"/>
                  <a:gd name="connsiteY8" fmla="*/ 97634 h 102961"/>
                  <a:gd name="connsiteX9" fmla="*/ -51 w 65595"/>
                  <a:gd name="connsiteY9" fmla="*/ 74936 h 102961"/>
                  <a:gd name="connsiteX10" fmla="*/ 13498 w 65595"/>
                  <a:gd name="connsiteY10" fmla="*/ 81900 h 102961"/>
                  <a:gd name="connsiteX11" fmla="*/ 26636 w 65595"/>
                  <a:gd name="connsiteY11" fmla="*/ 84465 h 102961"/>
                  <a:gd name="connsiteX12" fmla="*/ 38191 w 65595"/>
                  <a:gd name="connsiteY12" fmla="*/ 82280 h 102961"/>
                  <a:gd name="connsiteX13" fmla="*/ 41895 w 65595"/>
                  <a:gd name="connsiteY13" fmla="*/ 74936 h 102961"/>
                  <a:gd name="connsiteX14" fmla="*/ 38033 w 65595"/>
                  <a:gd name="connsiteY14" fmla="*/ 66863 h 102961"/>
                  <a:gd name="connsiteX15" fmla="*/ 23407 w 65595"/>
                  <a:gd name="connsiteY15" fmla="*/ 59297 h 102961"/>
                  <a:gd name="connsiteX16" fmla="*/ 5299 w 65595"/>
                  <a:gd name="connsiteY16" fmla="*/ 47267 h 102961"/>
                  <a:gd name="connsiteX17" fmla="*/ -51 w 65595"/>
                  <a:gd name="connsiteY17" fmla="*/ 30298 h 102961"/>
                  <a:gd name="connsiteX18" fmla="*/ 10491 w 65595"/>
                  <a:gd name="connsiteY18" fmla="*/ 8518 h 102961"/>
                  <a:gd name="connsiteX19" fmla="*/ 37811 w 65595"/>
                  <a:gd name="connsiteY19" fmla="*/ -30 h 102961"/>
                  <a:gd name="connsiteX20" fmla="*/ 49335 w 65595"/>
                  <a:gd name="connsiteY20" fmla="*/ 1110 h 102961"/>
                  <a:gd name="connsiteX21" fmla="*/ 60035 w 65595"/>
                  <a:gd name="connsiteY21" fmla="*/ 4054 h 102961"/>
                  <a:gd name="connsiteX22" fmla="*/ 60035 w 65595"/>
                  <a:gd name="connsiteY22" fmla="*/ 25993 h 102961"/>
                  <a:gd name="connsiteX23" fmla="*/ 49335 w 65595"/>
                  <a:gd name="connsiteY23" fmla="*/ 20769 h 102961"/>
                  <a:gd name="connsiteX24" fmla="*/ 37241 w 65595"/>
                  <a:gd name="connsiteY24" fmla="*/ 18553 h 102961"/>
                  <a:gd name="connsiteX25" fmla="*/ 26984 w 65595"/>
                  <a:gd name="connsiteY25" fmla="*/ 21149 h 102961"/>
                  <a:gd name="connsiteX26" fmla="*/ 23407 w 65595"/>
                  <a:gd name="connsiteY26" fmla="*/ 28272 h 10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595" h="102961">
                    <a:moveTo>
                      <a:pt x="23407" y="28272"/>
                    </a:moveTo>
                    <a:cubicBezTo>
                      <a:pt x="23258" y="31201"/>
                      <a:pt x="24420" y="34040"/>
                      <a:pt x="26573" y="36028"/>
                    </a:cubicBezTo>
                    <a:cubicBezTo>
                      <a:pt x="30847" y="39064"/>
                      <a:pt x="35538" y="41464"/>
                      <a:pt x="40502" y="43151"/>
                    </a:cubicBezTo>
                    <a:cubicBezTo>
                      <a:pt x="49714" y="46824"/>
                      <a:pt x="56331" y="50971"/>
                      <a:pt x="59908" y="55593"/>
                    </a:cubicBezTo>
                    <a:cubicBezTo>
                      <a:pt x="63695" y="60338"/>
                      <a:pt x="65680" y="66271"/>
                      <a:pt x="65512" y="72340"/>
                    </a:cubicBezTo>
                    <a:cubicBezTo>
                      <a:pt x="65740" y="81008"/>
                      <a:pt x="61779" y="89254"/>
                      <a:pt x="54875" y="94500"/>
                    </a:cubicBezTo>
                    <a:cubicBezTo>
                      <a:pt x="47783" y="100072"/>
                      <a:pt x="38191" y="102889"/>
                      <a:pt x="26098" y="102889"/>
                    </a:cubicBezTo>
                    <a:cubicBezTo>
                      <a:pt x="21565" y="102832"/>
                      <a:pt x="17047" y="102335"/>
                      <a:pt x="12612" y="101401"/>
                    </a:cubicBezTo>
                    <a:cubicBezTo>
                      <a:pt x="8265" y="100616"/>
                      <a:pt x="4017" y="99353"/>
                      <a:pt x="-51" y="97634"/>
                    </a:cubicBezTo>
                    <a:lnTo>
                      <a:pt x="-51" y="74936"/>
                    </a:lnTo>
                    <a:cubicBezTo>
                      <a:pt x="4131" y="77858"/>
                      <a:pt x="8689" y="80200"/>
                      <a:pt x="13498" y="81900"/>
                    </a:cubicBezTo>
                    <a:cubicBezTo>
                      <a:pt x="17702" y="83493"/>
                      <a:pt x="22144" y="84360"/>
                      <a:pt x="26636" y="84465"/>
                    </a:cubicBezTo>
                    <a:cubicBezTo>
                      <a:pt x="30612" y="84724"/>
                      <a:pt x="34585" y="83974"/>
                      <a:pt x="38191" y="82280"/>
                    </a:cubicBezTo>
                    <a:cubicBezTo>
                      <a:pt x="40711" y="80726"/>
                      <a:pt x="42145" y="77886"/>
                      <a:pt x="41895" y="74936"/>
                    </a:cubicBezTo>
                    <a:cubicBezTo>
                      <a:pt x="41917" y="71795"/>
                      <a:pt x="40493" y="68816"/>
                      <a:pt x="38033" y="66863"/>
                    </a:cubicBezTo>
                    <a:cubicBezTo>
                      <a:pt x="33550" y="63646"/>
                      <a:pt x="28624" y="61098"/>
                      <a:pt x="23407" y="59297"/>
                    </a:cubicBezTo>
                    <a:cubicBezTo>
                      <a:pt x="16480" y="56824"/>
                      <a:pt x="10263" y="52693"/>
                      <a:pt x="5299" y="47267"/>
                    </a:cubicBezTo>
                    <a:cubicBezTo>
                      <a:pt x="1589" y="42407"/>
                      <a:pt x="-305" y="36405"/>
                      <a:pt x="-51" y="30298"/>
                    </a:cubicBezTo>
                    <a:cubicBezTo>
                      <a:pt x="-203" y="21773"/>
                      <a:pt x="3710" y="13688"/>
                      <a:pt x="10491" y="8518"/>
                    </a:cubicBezTo>
                    <a:cubicBezTo>
                      <a:pt x="18316" y="2555"/>
                      <a:pt x="27985" y="-470"/>
                      <a:pt x="37811" y="-30"/>
                    </a:cubicBezTo>
                    <a:cubicBezTo>
                      <a:pt x="41680" y="12"/>
                      <a:pt x="45536" y="394"/>
                      <a:pt x="49335" y="1110"/>
                    </a:cubicBezTo>
                    <a:cubicBezTo>
                      <a:pt x="52997" y="1702"/>
                      <a:pt x="56584" y="2689"/>
                      <a:pt x="60035" y="4054"/>
                    </a:cubicBezTo>
                    <a:lnTo>
                      <a:pt x="60035" y="25993"/>
                    </a:lnTo>
                    <a:cubicBezTo>
                      <a:pt x="56692" y="23828"/>
                      <a:pt x="53099" y="22074"/>
                      <a:pt x="49335" y="20769"/>
                    </a:cubicBezTo>
                    <a:cubicBezTo>
                      <a:pt x="45463" y="19338"/>
                      <a:pt x="41370" y="18588"/>
                      <a:pt x="37241" y="18553"/>
                    </a:cubicBezTo>
                    <a:cubicBezTo>
                      <a:pt x="33639" y="18351"/>
                      <a:pt x="30058" y="19256"/>
                      <a:pt x="26984" y="21149"/>
                    </a:cubicBezTo>
                    <a:cubicBezTo>
                      <a:pt x="24635" y="22742"/>
                      <a:pt x="23280" y="25439"/>
                      <a:pt x="23407" y="28272"/>
                    </a:cubicBezTo>
                    <a:close/>
                  </a:path>
                </a:pathLst>
              </a:custGeom>
              <a:solidFill>
                <a:schemeClr val="accent4">
                  <a:lumMod val="50000"/>
                </a:schemeClr>
              </a:solidFill>
              <a:ln w="3163" cap="flat">
                <a:noFill/>
                <a:prstDash val="solid"/>
                <a:miter/>
              </a:ln>
            </p:spPr>
            <p:txBody>
              <a:bodyPr rtlCol="0" anchor="ctr"/>
              <a:lstStyle/>
              <a:p>
                <a:endParaRPr lang="en-US" sz="1800"/>
              </a:p>
            </p:txBody>
          </p:sp>
          <p:sp>
            <p:nvSpPr>
              <p:cNvPr id="18" name="Freeform: Shape 17">
                <a:extLst>
                  <a:ext uri="{FF2B5EF4-FFF2-40B4-BE49-F238E27FC236}">
                    <a16:creationId xmlns:a16="http://schemas.microsoft.com/office/drawing/2014/main" id="{E02C3948-A067-41BD-94B6-20585FA76B4A}"/>
                  </a:ext>
                </a:extLst>
              </p:cNvPr>
              <p:cNvSpPr/>
              <p:nvPr/>
            </p:nvSpPr>
            <p:spPr>
              <a:xfrm>
                <a:off x="632079" y="388373"/>
                <a:ext cx="772605" cy="149073"/>
              </a:xfrm>
              <a:custGeom>
                <a:avLst/>
                <a:gdLst>
                  <a:gd name="connsiteX0" fmla="*/ 147958 w 772605"/>
                  <a:gd name="connsiteY0" fmla="*/ 9898 h 149073"/>
                  <a:gd name="connsiteX1" fmla="*/ 147958 w 772605"/>
                  <a:gd name="connsiteY1" fmla="*/ 146659 h 149073"/>
                  <a:gd name="connsiteX2" fmla="*/ 124183 w 772605"/>
                  <a:gd name="connsiteY2" fmla="*/ 146659 h 149073"/>
                  <a:gd name="connsiteX3" fmla="*/ 124183 w 772605"/>
                  <a:gd name="connsiteY3" fmla="*/ 39466 h 149073"/>
                  <a:gd name="connsiteX4" fmla="*/ 123803 w 772605"/>
                  <a:gd name="connsiteY4" fmla="*/ 39466 h 149073"/>
                  <a:gd name="connsiteX5" fmla="*/ 81381 w 772605"/>
                  <a:gd name="connsiteY5" fmla="*/ 146659 h 149073"/>
                  <a:gd name="connsiteX6" fmla="*/ 65553 w 772605"/>
                  <a:gd name="connsiteY6" fmla="*/ 146659 h 149073"/>
                  <a:gd name="connsiteX7" fmla="*/ 22150 w 772605"/>
                  <a:gd name="connsiteY7" fmla="*/ 39466 h 149073"/>
                  <a:gd name="connsiteX8" fmla="*/ 21865 w 772605"/>
                  <a:gd name="connsiteY8" fmla="*/ 39466 h 149073"/>
                  <a:gd name="connsiteX9" fmla="*/ 21865 w 772605"/>
                  <a:gd name="connsiteY9" fmla="*/ 146659 h 149073"/>
                  <a:gd name="connsiteX10" fmla="*/ -74 w 772605"/>
                  <a:gd name="connsiteY10" fmla="*/ 146659 h 149073"/>
                  <a:gd name="connsiteX11" fmla="*/ -74 w 772605"/>
                  <a:gd name="connsiteY11" fmla="*/ 9898 h 149073"/>
                  <a:gd name="connsiteX12" fmla="*/ 33990 w 772605"/>
                  <a:gd name="connsiteY12" fmla="*/ 9898 h 149073"/>
                  <a:gd name="connsiteX13" fmla="*/ 73277 w 772605"/>
                  <a:gd name="connsiteY13" fmla="*/ 111202 h 149073"/>
                  <a:gd name="connsiteX14" fmla="*/ 73847 w 772605"/>
                  <a:gd name="connsiteY14" fmla="*/ 111202 h 149073"/>
                  <a:gd name="connsiteX15" fmla="*/ 115318 w 772605"/>
                  <a:gd name="connsiteY15" fmla="*/ 9898 h 149073"/>
                  <a:gd name="connsiteX16" fmla="*/ 167807 w 772605"/>
                  <a:gd name="connsiteY16" fmla="*/ 20281 h 149073"/>
                  <a:gd name="connsiteX17" fmla="*/ 171954 w 772605"/>
                  <a:gd name="connsiteY17" fmla="*/ 10784 h 149073"/>
                  <a:gd name="connsiteX18" fmla="*/ 181831 w 772605"/>
                  <a:gd name="connsiteY18" fmla="*/ 6890 h 149073"/>
                  <a:gd name="connsiteX19" fmla="*/ 191930 w 772605"/>
                  <a:gd name="connsiteY19" fmla="*/ 10879 h 149073"/>
                  <a:gd name="connsiteX20" fmla="*/ 195951 w 772605"/>
                  <a:gd name="connsiteY20" fmla="*/ 20376 h 149073"/>
                  <a:gd name="connsiteX21" fmla="*/ 191835 w 772605"/>
                  <a:gd name="connsiteY21" fmla="*/ 29874 h 149073"/>
                  <a:gd name="connsiteX22" fmla="*/ 181831 w 772605"/>
                  <a:gd name="connsiteY22" fmla="*/ 33704 h 149073"/>
                  <a:gd name="connsiteX23" fmla="*/ 171859 w 772605"/>
                  <a:gd name="connsiteY23" fmla="*/ 29842 h 149073"/>
                  <a:gd name="connsiteX24" fmla="*/ 167807 w 772605"/>
                  <a:gd name="connsiteY24" fmla="*/ 20281 h 149073"/>
                  <a:gd name="connsiteX25" fmla="*/ 193133 w 772605"/>
                  <a:gd name="connsiteY25" fmla="*/ 48773 h 149073"/>
                  <a:gd name="connsiteX26" fmla="*/ 193133 w 772605"/>
                  <a:gd name="connsiteY26" fmla="*/ 146912 h 149073"/>
                  <a:gd name="connsiteX27" fmla="*/ 170055 w 772605"/>
                  <a:gd name="connsiteY27" fmla="*/ 146912 h 149073"/>
                  <a:gd name="connsiteX28" fmla="*/ 170055 w 772605"/>
                  <a:gd name="connsiteY28" fmla="*/ 48773 h 149073"/>
                  <a:gd name="connsiteX29" fmla="*/ 263255 w 772605"/>
                  <a:gd name="connsiteY29" fmla="*/ 129753 h 149073"/>
                  <a:gd name="connsiteX30" fmla="*/ 274620 w 772605"/>
                  <a:gd name="connsiteY30" fmla="*/ 127347 h 149073"/>
                  <a:gd name="connsiteX31" fmla="*/ 286048 w 772605"/>
                  <a:gd name="connsiteY31" fmla="*/ 121016 h 149073"/>
                  <a:gd name="connsiteX32" fmla="*/ 286048 w 772605"/>
                  <a:gd name="connsiteY32" fmla="*/ 142448 h 149073"/>
                  <a:gd name="connsiteX33" fmla="*/ 273385 w 772605"/>
                  <a:gd name="connsiteY33" fmla="*/ 147229 h 149073"/>
                  <a:gd name="connsiteX34" fmla="*/ 258000 w 772605"/>
                  <a:gd name="connsiteY34" fmla="*/ 148843 h 149073"/>
                  <a:gd name="connsiteX35" fmla="*/ 209253 w 772605"/>
                  <a:gd name="connsiteY35" fmla="*/ 104427 h 149073"/>
                  <a:gd name="connsiteX36" fmla="*/ 209247 w 772605"/>
                  <a:gd name="connsiteY36" fmla="*/ 100217 h 149073"/>
                  <a:gd name="connsiteX37" fmla="*/ 223081 w 772605"/>
                  <a:gd name="connsiteY37" fmla="*/ 61246 h 149073"/>
                  <a:gd name="connsiteX38" fmla="*/ 262273 w 772605"/>
                  <a:gd name="connsiteY38" fmla="*/ 45956 h 149073"/>
                  <a:gd name="connsiteX39" fmla="*/ 275411 w 772605"/>
                  <a:gd name="connsiteY39" fmla="*/ 47602 h 149073"/>
                  <a:gd name="connsiteX40" fmla="*/ 285922 w 772605"/>
                  <a:gd name="connsiteY40" fmla="*/ 51464 h 149073"/>
                  <a:gd name="connsiteX41" fmla="*/ 285922 w 772605"/>
                  <a:gd name="connsiteY41" fmla="*/ 73624 h 149073"/>
                  <a:gd name="connsiteX42" fmla="*/ 275031 w 772605"/>
                  <a:gd name="connsiteY42" fmla="*/ 67578 h 149073"/>
                  <a:gd name="connsiteX43" fmla="*/ 263635 w 772605"/>
                  <a:gd name="connsiteY43" fmla="*/ 65425 h 149073"/>
                  <a:gd name="connsiteX44" fmla="*/ 241474 w 772605"/>
                  <a:gd name="connsiteY44" fmla="*/ 74289 h 149073"/>
                  <a:gd name="connsiteX45" fmla="*/ 233053 w 772605"/>
                  <a:gd name="connsiteY45" fmla="*/ 98254 h 149073"/>
                  <a:gd name="connsiteX46" fmla="*/ 241126 w 772605"/>
                  <a:gd name="connsiteY46" fmla="*/ 121428 h 149073"/>
                  <a:gd name="connsiteX47" fmla="*/ 263255 w 772605"/>
                  <a:gd name="connsiteY47" fmla="*/ 129753 h 149073"/>
                  <a:gd name="connsiteX48" fmla="*/ 351896 w 772605"/>
                  <a:gd name="connsiteY48" fmla="*/ 46874 h 149073"/>
                  <a:gd name="connsiteX49" fmla="*/ 356866 w 772605"/>
                  <a:gd name="connsiteY49" fmla="*/ 47254 h 149073"/>
                  <a:gd name="connsiteX50" fmla="*/ 360570 w 772605"/>
                  <a:gd name="connsiteY50" fmla="*/ 48203 h 149073"/>
                  <a:gd name="connsiteX51" fmla="*/ 360570 w 772605"/>
                  <a:gd name="connsiteY51" fmla="*/ 71567 h 149073"/>
                  <a:gd name="connsiteX52" fmla="*/ 355284 w 772605"/>
                  <a:gd name="connsiteY52" fmla="*/ 69034 h 149073"/>
                  <a:gd name="connsiteX53" fmla="*/ 346831 w 772605"/>
                  <a:gd name="connsiteY53" fmla="*/ 67863 h 149073"/>
                  <a:gd name="connsiteX54" fmla="*/ 332490 w 772605"/>
                  <a:gd name="connsiteY54" fmla="*/ 74986 h 149073"/>
                  <a:gd name="connsiteX55" fmla="*/ 326633 w 772605"/>
                  <a:gd name="connsiteY55" fmla="*/ 97146 h 149073"/>
                  <a:gd name="connsiteX56" fmla="*/ 326633 w 772605"/>
                  <a:gd name="connsiteY56" fmla="*/ 146659 h 149073"/>
                  <a:gd name="connsiteX57" fmla="*/ 303555 w 772605"/>
                  <a:gd name="connsiteY57" fmla="*/ 146659 h 149073"/>
                  <a:gd name="connsiteX58" fmla="*/ 303555 w 772605"/>
                  <a:gd name="connsiteY58" fmla="*/ 48520 h 149073"/>
                  <a:gd name="connsiteX59" fmla="*/ 326633 w 772605"/>
                  <a:gd name="connsiteY59" fmla="*/ 48520 h 149073"/>
                  <a:gd name="connsiteX60" fmla="*/ 326633 w 772605"/>
                  <a:gd name="connsiteY60" fmla="*/ 63969 h 149073"/>
                  <a:gd name="connsiteX61" fmla="*/ 327013 w 772605"/>
                  <a:gd name="connsiteY61" fmla="*/ 63969 h 149073"/>
                  <a:gd name="connsiteX62" fmla="*/ 336511 w 772605"/>
                  <a:gd name="connsiteY62" fmla="*/ 51306 h 149073"/>
                  <a:gd name="connsiteX63" fmla="*/ 351770 w 772605"/>
                  <a:gd name="connsiteY63" fmla="*/ 47000 h 149073"/>
                  <a:gd name="connsiteX64" fmla="*/ 361837 w 772605"/>
                  <a:gd name="connsiteY64" fmla="*/ 98951 h 149073"/>
                  <a:gd name="connsiteX65" fmla="*/ 375544 w 772605"/>
                  <a:gd name="connsiteY65" fmla="*/ 60423 h 149073"/>
                  <a:gd name="connsiteX66" fmla="*/ 413724 w 772605"/>
                  <a:gd name="connsiteY66" fmla="*/ 46209 h 149073"/>
                  <a:gd name="connsiteX67" fmla="*/ 449623 w 772605"/>
                  <a:gd name="connsiteY67" fmla="*/ 59885 h 149073"/>
                  <a:gd name="connsiteX68" fmla="*/ 462540 w 772605"/>
                  <a:gd name="connsiteY68" fmla="*/ 96830 h 149073"/>
                  <a:gd name="connsiteX69" fmla="*/ 448800 w 772605"/>
                  <a:gd name="connsiteY69" fmla="*/ 134819 h 149073"/>
                  <a:gd name="connsiteX70" fmla="*/ 411413 w 772605"/>
                  <a:gd name="connsiteY70" fmla="*/ 148938 h 149073"/>
                  <a:gd name="connsiteX71" fmla="*/ 375228 w 772605"/>
                  <a:gd name="connsiteY71" fmla="*/ 135547 h 149073"/>
                  <a:gd name="connsiteX72" fmla="*/ 361710 w 772605"/>
                  <a:gd name="connsiteY72" fmla="*/ 99077 h 149073"/>
                  <a:gd name="connsiteX73" fmla="*/ 385865 w 772605"/>
                  <a:gd name="connsiteY73" fmla="*/ 98191 h 149073"/>
                  <a:gd name="connsiteX74" fmla="*/ 392830 w 772605"/>
                  <a:gd name="connsiteY74" fmla="*/ 121649 h 149073"/>
                  <a:gd name="connsiteX75" fmla="*/ 412742 w 772605"/>
                  <a:gd name="connsiteY75" fmla="*/ 129753 h 149073"/>
                  <a:gd name="connsiteX76" fmla="*/ 431927 w 772605"/>
                  <a:gd name="connsiteY76" fmla="*/ 121649 h 149073"/>
                  <a:gd name="connsiteX77" fmla="*/ 438512 w 772605"/>
                  <a:gd name="connsiteY77" fmla="*/ 97589 h 149073"/>
                  <a:gd name="connsiteX78" fmla="*/ 431674 w 772605"/>
                  <a:gd name="connsiteY78" fmla="*/ 73719 h 149073"/>
                  <a:gd name="connsiteX79" fmla="*/ 412679 w 772605"/>
                  <a:gd name="connsiteY79" fmla="*/ 65647 h 149073"/>
                  <a:gd name="connsiteX80" fmla="*/ 392988 w 772605"/>
                  <a:gd name="connsiteY80" fmla="*/ 74099 h 149073"/>
                  <a:gd name="connsiteX81" fmla="*/ 385738 w 772605"/>
                  <a:gd name="connsiteY81" fmla="*/ 98317 h 149073"/>
                  <a:gd name="connsiteX82" fmla="*/ 496857 w 772605"/>
                  <a:gd name="connsiteY82" fmla="*/ 74226 h 149073"/>
                  <a:gd name="connsiteX83" fmla="*/ 500022 w 772605"/>
                  <a:gd name="connsiteY83" fmla="*/ 82014 h 149073"/>
                  <a:gd name="connsiteX84" fmla="*/ 513952 w 772605"/>
                  <a:gd name="connsiteY84" fmla="*/ 89105 h 149073"/>
                  <a:gd name="connsiteX85" fmla="*/ 533358 w 772605"/>
                  <a:gd name="connsiteY85" fmla="*/ 101547 h 149073"/>
                  <a:gd name="connsiteX86" fmla="*/ 538930 w 772605"/>
                  <a:gd name="connsiteY86" fmla="*/ 118293 h 149073"/>
                  <a:gd name="connsiteX87" fmla="*/ 528293 w 772605"/>
                  <a:gd name="connsiteY87" fmla="*/ 140454 h 149073"/>
                  <a:gd name="connsiteX88" fmla="*/ 499548 w 772605"/>
                  <a:gd name="connsiteY88" fmla="*/ 148843 h 149073"/>
                  <a:gd name="connsiteX89" fmla="*/ 486030 w 772605"/>
                  <a:gd name="connsiteY89" fmla="*/ 147387 h 149073"/>
                  <a:gd name="connsiteX90" fmla="*/ 473367 w 772605"/>
                  <a:gd name="connsiteY90" fmla="*/ 143620 h 149073"/>
                  <a:gd name="connsiteX91" fmla="*/ 473367 w 772605"/>
                  <a:gd name="connsiteY91" fmla="*/ 120921 h 149073"/>
                  <a:gd name="connsiteX92" fmla="*/ 486916 w 772605"/>
                  <a:gd name="connsiteY92" fmla="*/ 127854 h 149073"/>
                  <a:gd name="connsiteX93" fmla="*/ 500086 w 772605"/>
                  <a:gd name="connsiteY93" fmla="*/ 130450 h 149073"/>
                  <a:gd name="connsiteX94" fmla="*/ 511609 w 772605"/>
                  <a:gd name="connsiteY94" fmla="*/ 128266 h 149073"/>
                  <a:gd name="connsiteX95" fmla="*/ 515345 w 772605"/>
                  <a:gd name="connsiteY95" fmla="*/ 120921 h 149073"/>
                  <a:gd name="connsiteX96" fmla="*/ 511482 w 772605"/>
                  <a:gd name="connsiteY96" fmla="*/ 112848 h 149073"/>
                  <a:gd name="connsiteX97" fmla="*/ 496825 w 772605"/>
                  <a:gd name="connsiteY97" fmla="*/ 105250 h 149073"/>
                  <a:gd name="connsiteX98" fmla="*/ 478717 w 772605"/>
                  <a:gd name="connsiteY98" fmla="*/ 93252 h 149073"/>
                  <a:gd name="connsiteX99" fmla="*/ 473367 w 772605"/>
                  <a:gd name="connsiteY99" fmla="*/ 76284 h 149073"/>
                  <a:gd name="connsiteX100" fmla="*/ 483909 w 772605"/>
                  <a:gd name="connsiteY100" fmla="*/ 54472 h 149073"/>
                  <a:gd name="connsiteX101" fmla="*/ 511229 w 772605"/>
                  <a:gd name="connsiteY101" fmla="*/ 45956 h 149073"/>
                  <a:gd name="connsiteX102" fmla="*/ 522784 w 772605"/>
                  <a:gd name="connsiteY102" fmla="*/ 47095 h 149073"/>
                  <a:gd name="connsiteX103" fmla="*/ 533453 w 772605"/>
                  <a:gd name="connsiteY103" fmla="*/ 50040 h 149073"/>
                  <a:gd name="connsiteX104" fmla="*/ 533453 w 772605"/>
                  <a:gd name="connsiteY104" fmla="*/ 71978 h 149073"/>
                  <a:gd name="connsiteX105" fmla="*/ 522784 w 772605"/>
                  <a:gd name="connsiteY105" fmla="*/ 66723 h 149073"/>
                  <a:gd name="connsiteX106" fmla="*/ 510659 w 772605"/>
                  <a:gd name="connsiteY106" fmla="*/ 64539 h 149073"/>
                  <a:gd name="connsiteX107" fmla="*/ 500402 w 772605"/>
                  <a:gd name="connsiteY107" fmla="*/ 67103 h 149073"/>
                  <a:gd name="connsiteX108" fmla="*/ 496730 w 772605"/>
                  <a:gd name="connsiteY108" fmla="*/ 74353 h 149073"/>
                  <a:gd name="connsiteX109" fmla="*/ 548839 w 772605"/>
                  <a:gd name="connsiteY109" fmla="*/ 98951 h 149073"/>
                  <a:gd name="connsiteX110" fmla="*/ 562578 w 772605"/>
                  <a:gd name="connsiteY110" fmla="*/ 60423 h 149073"/>
                  <a:gd name="connsiteX111" fmla="*/ 600725 w 772605"/>
                  <a:gd name="connsiteY111" fmla="*/ 46209 h 149073"/>
                  <a:gd name="connsiteX112" fmla="*/ 636625 w 772605"/>
                  <a:gd name="connsiteY112" fmla="*/ 59885 h 149073"/>
                  <a:gd name="connsiteX113" fmla="*/ 649542 w 772605"/>
                  <a:gd name="connsiteY113" fmla="*/ 96830 h 149073"/>
                  <a:gd name="connsiteX114" fmla="*/ 635834 w 772605"/>
                  <a:gd name="connsiteY114" fmla="*/ 134819 h 149073"/>
                  <a:gd name="connsiteX115" fmla="*/ 598446 w 772605"/>
                  <a:gd name="connsiteY115" fmla="*/ 148938 h 149073"/>
                  <a:gd name="connsiteX116" fmla="*/ 562230 w 772605"/>
                  <a:gd name="connsiteY116" fmla="*/ 135547 h 149073"/>
                  <a:gd name="connsiteX117" fmla="*/ 548712 w 772605"/>
                  <a:gd name="connsiteY117" fmla="*/ 99077 h 149073"/>
                  <a:gd name="connsiteX118" fmla="*/ 572867 w 772605"/>
                  <a:gd name="connsiteY118" fmla="*/ 98191 h 149073"/>
                  <a:gd name="connsiteX119" fmla="*/ 579831 w 772605"/>
                  <a:gd name="connsiteY119" fmla="*/ 121649 h 149073"/>
                  <a:gd name="connsiteX120" fmla="*/ 599776 w 772605"/>
                  <a:gd name="connsiteY120" fmla="*/ 129753 h 149073"/>
                  <a:gd name="connsiteX121" fmla="*/ 618929 w 772605"/>
                  <a:gd name="connsiteY121" fmla="*/ 121649 h 149073"/>
                  <a:gd name="connsiteX122" fmla="*/ 625513 w 772605"/>
                  <a:gd name="connsiteY122" fmla="*/ 97589 h 149073"/>
                  <a:gd name="connsiteX123" fmla="*/ 618707 w 772605"/>
                  <a:gd name="connsiteY123" fmla="*/ 73719 h 149073"/>
                  <a:gd name="connsiteX124" fmla="*/ 599712 w 772605"/>
                  <a:gd name="connsiteY124" fmla="*/ 65647 h 149073"/>
                  <a:gd name="connsiteX125" fmla="*/ 580021 w 772605"/>
                  <a:gd name="connsiteY125" fmla="*/ 74099 h 149073"/>
                  <a:gd name="connsiteX126" fmla="*/ 572740 w 772605"/>
                  <a:gd name="connsiteY126" fmla="*/ 98317 h 149073"/>
                  <a:gd name="connsiteX127" fmla="*/ 726122 w 772605"/>
                  <a:gd name="connsiteY127" fmla="*/ 67356 h 149073"/>
                  <a:gd name="connsiteX128" fmla="*/ 691615 w 772605"/>
                  <a:gd name="connsiteY128" fmla="*/ 67356 h 149073"/>
                  <a:gd name="connsiteX129" fmla="*/ 691615 w 772605"/>
                  <a:gd name="connsiteY129" fmla="*/ 146500 h 149073"/>
                  <a:gd name="connsiteX130" fmla="*/ 668251 w 772605"/>
                  <a:gd name="connsiteY130" fmla="*/ 146500 h 149073"/>
                  <a:gd name="connsiteX131" fmla="*/ 668251 w 772605"/>
                  <a:gd name="connsiteY131" fmla="*/ 67356 h 149073"/>
                  <a:gd name="connsiteX132" fmla="*/ 651853 w 772605"/>
                  <a:gd name="connsiteY132" fmla="*/ 67356 h 149073"/>
                  <a:gd name="connsiteX133" fmla="*/ 651853 w 772605"/>
                  <a:gd name="connsiteY133" fmla="*/ 48362 h 149073"/>
                  <a:gd name="connsiteX134" fmla="*/ 668251 w 772605"/>
                  <a:gd name="connsiteY134" fmla="*/ 48362 h 149073"/>
                  <a:gd name="connsiteX135" fmla="*/ 668251 w 772605"/>
                  <a:gd name="connsiteY135" fmla="*/ 34970 h 149073"/>
                  <a:gd name="connsiteX136" fmla="*/ 678318 w 772605"/>
                  <a:gd name="connsiteY136" fmla="*/ 9644 h 149073"/>
                  <a:gd name="connsiteX137" fmla="*/ 704119 w 772605"/>
                  <a:gd name="connsiteY137" fmla="*/ -43 h 149073"/>
                  <a:gd name="connsiteX138" fmla="*/ 711559 w 772605"/>
                  <a:gd name="connsiteY138" fmla="*/ 369 h 149073"/>
                  <a:gd name="connsiteX139" fmla="*/ 717289 w 772605"/>
                  <a:gd name="connsiteY139" fmla="*/ 1667 h 149073"/>
                  <a:gd name="connsiteX140" fmla="*/ 717289 w 772605"/>
                  <a:gd name="connsiteY140" fmla="*/ 21579 h 149073"/>
                  <a:gd name="connsiteX141" fmla="*/ 713269 w 772605"/>
                  <a:gd name="connsiteY141" fmla="*/ 19965 h 149073"/>
                  <a:gd name="connsiteX142" fmla="*/ 706684 w 772605"/>
                  <a:gd name="connsiteY142" fmla="*/ 19015 h 149073"/>
                  <a:gd name="connsiteX143" fmla="*/ 695540 w 772605"/>
                  <a:gd name="connsiteY143" fmla="*/ 23542 h 149073"/>
                  <a:gd name="connsiteX144" fmla="*/ 691615 w 772605"/>
                  <a:gd name="connsiteY144" fmla="*/ 36933 h 149073"/>
                  <a:gd name="connsiteX145" fmla="*/ 691615 w 772605"/>
                  <a:gd name="connsiteY145" fmla="*/ 48773 h 149073"/>
                  <a:gd name="connsiteX146" fmla="*/ 725995 w 772605"/>
                  <a:gd name="connsiteY146" fmla="*/ 48773 h 149073"/>
                  <a:gd name="connsiteX147" fmla="*/ 725995 w 772605"/>
                  <a:gd name="connsiteY147" fmla="*/ 26613 h 149073"/>
                  <a:gd name="connsiteX148" fmla="*/ 749168 w 772605"/>
                  <a:gd name="connsiteY148" fmla="*/ 19553 h 149073"/>
                  <a:gd name="connsiteX149" fmla="*/ 749168 w 772605"/>
                  <a:gd name="connsiteY149" fmla="*/ 48647 h 149073"/>
                  <a:gd name="connsiteX150" fmla="*/ 772532 w 772605"/>
                  <a:gd name="connsiteY150" fmla="*/ 48647 h 149073"/>
                  <a:gd name="connsiteX151" fmla="*/ 772532 w 772605"/>
                  <a:gd name="connsiteY151" fmla="*/ 67641 h 149073"/>
                  <a:gd name="connsiteX152" fmla="*/ 749168 w 772605"/>
                  <a:gd name="connsiteY152" fmla="*/ 67641 h 149073"/>
                  <a:gd name="connsiteX153" fmla="*/ 749168 w 772605"/>
                  <a:gd name="connsiteY153" fmla="*/ 113545 h 149073"/>
                  <a:gd name="connsiteX154" fmla="*/ 752334 w 772605"/>
                  <a:gd name="connsiteY154" fmla="*/ 126208 h 149073"/>
                  <a:gd name="connsiteX155" fmla="*/ 762686 w 772605"/>
                  <a:gd name="connsiteY155" fmla="*/ 129943 h 149073"/>
                  <a:gd name="connsiteX156" fmla="*/ 767498 w 772605"/>
                  <a:gd name="connsiteY156" fmla="*/ 128994 h 149073"/>
                  <a:gd name="connsiteX157" fmla="*/ 772405 w 772605"/>
                  <a:gd name="connsiteY157" fmla="*/ 126683 h 149073"/>
                  <a:gd name="connsiteX158" fmla="*/ 772405 w 772605"/>
                  <a:gd name="connsiteY158" fmla="*/ 145677 h 149073"/>
                  <a:gd name="connsiteX159" fmla="*/ 765124 w 772605"/>
                  <a:gd name="connsiteY159" fmla="*/ 147957 h 149073"/>
                  <a:gd name="connsiteX160" fmla="*/ 755057 w 772605"/>
                  <a:gd name="connsiteY160" fmla="*/ 149001 h 149073"/>
                  <a:gd name="connsiteX161" fmla="*/ 733181 w 772605"/>
                  <a:gd name="connsiteY161" fmla="*/ 141245 h 149073"/>
                  <a:gd name="connsiteX162" fmla="*/ 725868 w 772605"/>
                  <a:gd name="connsiteY162" fmla="*/ 117819 h 1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772605" h="149073">
                    <a:moveTo>
                      <a:pt x="147958" y="9898"/>
                    </a:moveTo>
                    <a:lnTo>
                      <a:pt x="147958" y="146659"/>
                    </a:lnTo>
                    <a:lnTo>
                      <a:pt x="124183" y="146659"/>
                    </a:lnTo>
                    <a:lnTo>
                      <a:pt x="124183" y="39466"/>
                    </a:lnTo>
                    <a:lnTo>
                      <a:pt x="123803" y="39466"/>
                    </a:lnTo>
                    <a:lnTo>
                      <a:pt x="81381" y="146659"/>
                    </a:lnTo>
                    <a:lnTo>
                      <a:pt x="65553" y="146659"/>
                    </a:lnTo>
                    <a:lnTo>
                      <a:pt x="22150" y="39466"/>
                    </a:lnTo>
                    <a:lnTo>
                      <a:pt x="21865" y="39466"/>
                    </a:lnTo>
                    <a:lnTo>
                      <a:pt x="21865" y="146659"/>
                    </a:lnTo>
                    <a:lnTo>
                      <a:pt x="-74" y="146659"/>
                    </a:lnTo>
                    <a:lnTo>
                      <a:pt x="-74" y="9898"/>
                    </a:lnTo>
                    <a:lnTo>
                      <a:pt x="33990" y="9898"/>
                    </a:lnTo>
                    <a:lnTo>
                      <a:pt x="73277" y="111202"/>
                    </a:lnTo>
                    <a:lnTo>
                      <a:pt x="73847" y="111202"/>
                    </a:lnTo>
                    <a:lnTo>
                      <a:pt x="115318" y="9898"/>
                    </a:lnTo>
                    <a:close/>
                    <a:moveTo>
                      <a:pt x="167807" y="20281"/>
                    </a:moveTo>
                    <a:cubicBezTo>
                      <a:pt x="167772" y="16669"/>
                      <a:pt x="169279" y="13213"/>
                      <a:pt x="171954" y="10784"/>
                    </a:cubicBezTo>
                    <a:cubicBezTo>
                      <a:pt x="174601" y="8230"/>
                      <a:pt x="178153" y="6830"/>
                      <a:pt x="181831" y="6890"/>
                    </a:cubicBezTo>
                    <a:cubicBezTo>
                      <a:pt x="185602" y="6773"/>
                      <a:pt x="189255" y="8216"/>
                      <a:pt x="191930" y="10879"/>
                    </a:cubicBezTo>
                    <a:cubicBezTo>
                      <a:pt x="194535" y="13347"/>
                      <a:pt x="195992" y="16789"/>
                      <a:pt x="195951" y="20376"/>
                    </a:cubicBezTo>
                    <a:cubicBezTo>
                      <a:pt x="196033" y="23991"/>
                      <a:pt x="194529" y="27461"/>
                      <a:pt x="191835" y="29874"/>
                    </a:cubicBezTo>
                    <a:cubicBezTo>
                      <a:pt x="189138" y="32421"/>
                      <a:pt x="185541" y="33798"/>
                      <a:pt x="181831" y="33704"/>
                    </a:cubicBezTo>
                    <a:cubicBezTo>
                      <a:pt x="178124" y="33799"/>
                      <a:pt x="174534" y="32408"/>
                      <a:pt x="171859" y="29842"/>
                    </a:cubicBezTo>
                    <a:cubicBezTo>
                      <a:pt x="169203" y="27381"/>
                      <a:pt x="167728" y="23901"/>
                      <a:pt x="167807" y="20281"/>
                    </a:cubicBezTo>
                    <a:close/>
                    <a:moveTo>
                      <a:pt x="193133" y="48773"/>
                    </a:moveTo>
                    <a:lnTo>
                      <a:pt x="193133" y="146912"/>
                    </a:lnTo>
                    <a:lnTo>
                      <a:pt x="170055" y="146912"/>
                    </a:lnTo>
                    <a:lnTo>
                      <a:pt x="170055" y="48773"/>
                    </a:lnTo>
                    <a:close/>
                    <a:moveTo>
                      <a:pt x="263255" y="129753"/>
                    </a:moveTo>
                    <a:cubicBezTo>
                      <a:pt x="267158" y="129665"/>
                      <a:pt x="271014" y="128848"/>
                      <a:pt x="274620" y="127347"/>
                    </a:cubicBezTo>
                    <a:cubicBezTo>
                      <a:pt x="278701" y="125771"/>
                      <a:pt x="282547" y="123640"/>
                      <a:pt x="286048" y="121016"/>
                    </a:cubicBezTo>
                    <a:lnTo>
                      <a:pt x="286048" y="142448"/>
                    </a:lnTo>
                    <a:cubicBezTo>
                      <a:pt x="282091" y="144671"/>
                      <a:pt x="277824" y="146282"/>
                      <a:pt x="273385" y="147229"/>
                    </a:cubicBezTo>
                    <a:cubicBezTo>
                      <a:pt x="268333" y="148346"/>
                      <a:pt x="263172" y="148887"/>
                      <a:pt x="258000" y="148843"/>
                    </a:cubicBezTo>
                    <a:cubicBezTo>
                      <a:pt x="232275" y="150040"/>
                      <a:pt x="210450" y="130152"/>
                      <a:pt x="209253" y="104427"/>
                    </a:cubicBezTo>
                    <a:cubicBezTo>
                      <a:pt x="209187" y="103025"/>
                      <a:pt x="209187" y="101619"/>
                      <a:pt x="209247" y="100217"/>
                    </a:cubicBezTo>
                    <a:cubicBezTo>
                      <a:pt x="208718" y="85936"/>
                      <a:pt x="213666" y="71997"/>
                      <a:pt x="223081" y="61246"/>
                    </a:cubicBezTo>
                    <a:cubicBezTo>
                      <a:pt x="232303" y="51053"/>
                      <a:pt x="245368" y="45956"/>
                      <a:pt x="262273" y="45956"/>
                    </a:cubicBezTo>
                    <a:cubicBezTo>
                      <a:pt x="266702" y="45962"/>
                      <a:pt x="271115" y="46514"/>
                      <a:pt x="275411" y="47602"/>
                    </a:cubicBezTo>
                    <a:cubicBezTo>
                      <a:pt x="279061" y="48448"/>
                      <a:pt x="282591" y="49745"/>
                      <a:pt x="285922" y="51464"/>
                    </a:cubicBezTo>
                    <a:lnTo>
                      <a:pt x="285922" y="73624"/>
                    </a:lnTo>
                    <a:cubicBezTo>
                      <a:pt x="282575" y="71136"/>
                      <a:pt x="278913" y="69104"/>
                      <a:pt x="275031" y="67578"/>
                    </a:cubicBezTo>
                    <a:cubicBezTo>
                      <a:pt x="271397" y="66166"/>
                      <a:pt x="267535" y="65435"/>
                      <a:pt x="263635" y="65425"/>
                    </a:cubicBezTo>
                    <a:cubicBezTo>
                      <a:pt x="255315" y="65055"/>
                      <a:pt x="247242" y="68284"/>
                      <a:pt x="241474" y="74289"/>
                    </a:cubicBezTo>
                    <a:cubicBezTo>
                      <a:pt x="235624" y="80858"/>
                      <a:pt x="232597" y="89469"/>
                      <a:pt x="233053" y="98254"/>
                    </a:cubicBezTo>
                    <a:cubicBezTo>
                      <a:pt x="232544" y="106748"/>
                      <a:pt x="235450" y="115090"/>
                      <a:pt x="241126" y="121428"/>
                    </a:cubicBezTo>
                    <a:cubicBezTo>
                      <a:pt x="246999" y="127199"/>
                      <a:pt x="255033" y="130222"/>
                      <a:pt x="263255" y="129753"/>
                    </a:cubicBezTo>
                    <a:close/>
                    <a:moveTo>
                      <a:pt x="351896" y="46874"/>
                    </a:moveTo>
                    <a:cubicBezTo>
                      <a:pt x="353561" y="46860"/>
                      <a:pt x="355223" y="46986"/>
                      <a:pt x="356866" y="47254"/>
                    </a:cubicBezTo>
                    <a:cubicBezTo>
                      <a:pt x="358126" y="47456"/>
                      <a:pt x="359367" y="47774"/>
                      <a:pt x="360570" y="48203"/>
                    </a:cubicBezTo>
                    <a:lnTo>
                      <a:pt x="360570" y="71567"/>
                    </a:lnTo>
                    <a:cubicBezTo>
                      <a:pt x="358940" y="70468"/>
                      <a:pt x="357161" y="69617"/>
                      <a:pt x="355284" y="69034"/>
                    </a:cubicBezTo>
                    <a:cubicBezTo>
                      <a:pt x="352548" y="68186"/>
                      <a:pt x="349693" y="67790"/>
                      <a:pt x="346831" y="67863"/>
                    </a:cubicBezTo>
                    <a:cubicBezTo>
                      <a:pt x="341199" y="67860"/>
                      <a:pt x="335890" y="70497"/>
                      <a:pt x="332490" y="74986"/>
                    </a:cubicBezTo>
                    <a:cubicBezTo>
                      <a:pt x="328587" y="79776"/>
                      <a:pt x="326633" y="87164"/>
                      <a:pt x="326633" y="97146"/>
                    </a:cubicBezTo>
                    <a:lnTo>
                      <a:pt x="326633" y="146659"/>
                    </a:lnTo>
                    <a:lnTo>
                      <a:pt x="303555" y="146659"/>
                    </a:lnTo>
                    <a:lnTo>
                      <a:pt x="303555" y="48520"/>
                    </a:lnTo>
                    <a:lnTo>
                      <a:pt x="326633" y="48520"/>
                    </a:lnTo>
                    <a:lnTo>
                      <a:pt x="326633" y="63969"/>
                    </a:lnTo>
                    <a:lnTo>
                      <a:pt x="327013" y="63969"/>
                    </a:lnTo>
                    <a:cubicBezTo>
                      <a:pt x="328840" y="58894"/>
                      <a:pt x="332148" y="54481"/>
                      <a:pt x="336511" y="51306"/>
                    </a:cubicBezTo>
                    <a:cubicBezTo>
                      <a:pt x="341025" y="48315"/>
                      <a:pt x="346359" y="46809"/>
                      <a:pt x="351770" y="47000"/>
                    </a:cubicBezTo>
                    <a:close/>
                    <a:moveTo>
                      <a:pt x="361837" y="98951"/>
                    </a:moveTo>
                    <a:cubicBezTo>
                      <a:pt x="361837" y="82720"/>
                      <a:pt x="366405" y="69879"/>
                      <a:pt x="375544" y="60423"/>
                    </a:cubicBezTo>
                    <a:cubicBezTo>
                      <a:pt x="384725" y="50926"/>
                      <a:pt x="397420" y="46209"/>
                      <a:pt x="413724" y="46209"/>
                    </a:cubicBezTo>
                    <a:cubicBezTo>
                      <a:pt x="429046" y="46209"/>
                      <a:pt x="441013" y="50768"/>
                      <a:pt x="449623" y="59885"/>
                    </a:cubicBezTo>
                    <a:cubicBezTo>
                      <a:pt x="458234" y="69002"/>
                      <a:pt x="462540" y="81317"/>
                      <a:pt x="462540" y="96830"/>
                    </a:cubicBezTo>
                    <a:cubicBezTo>
                      <a:pt x="462540" y="112763"/>
                      <a:pt x="457959" y="125426"/>
                      <a:pt x="448800" y="134819"/>
                    </a:cubicBezTo>
                    <a:cubicBezTo>
                      <a:pt x="439642" y="144212"/>
                      <a:pt x="427178" y="148916"/>
                      <a:pt x="411413" y="148938"/>
                    </a:cubicBezTo>
                    <a:cubicBezTo>
                      <a:pt x="396217" y="148938"/>
                      <a:pt x="384155" y="144474"/>
                      <a:pt x="375228" y="135547"/>
                    </a:cubicBezTo>
                    <a:cubicBezTo>
                      <a:pt x="366300" y="126619"/>
                      <a:pt x="361796" y="114463"/>
                      <a:pt x="361710" y="99077"/>
                    </a:cubicBezTo>
                    <a:close/>
                    <a:moveTo>
                      <a:pt x="385865" y="98191"/>
                    </a:moveTo>
                    <a:cubicBezTo>
                      <a:pt x="385865" y="108407"/>
                      <a:pt x="388185" y="116226"/>
                      <a:pt x="392830" y="121649"/>
                    </a:cubicBezTo>
                    <a:cubicBezTo>
                      <a:pt x="397895" y="127230"/>
                      <a:pt x="405220" y="130212"/>
                      <a:pt x="412742" y="129753"/>
                    </a:cubicBezTo>
                    <a:cubicBezTo>
                      <a:pt x="420055" y="130216"/>
                      <a:pt x="427159" y="127215"/>
                      <a:pt x="431927" y="121649"/>
                    </a:cubicBezTo>
                    <a:cubicBezTo>
                      <a:pt x="436296" y="116236"/>
                      <a:pt x="438512" y="108226"/>
                      <a:pt x="438512" y="97589"/>
                    </a:cubicBezTo>
                    <a:cubicBezTo>
                      <a:pt x="438512" y="86952"/>
                      <a:pt x="436232" y="79101"/>
                      <a:pt x="431674" y="73719"/>
                    </a:cubicBezTo>
                    <a:cubicBezTo>
                      <a:pt x="426912" y="68262"/>
                      <a:pt x="419913" y="65286"/>
                      <a:pt x="412679" y="65647"/>
                    </a:cubicBezTo>
                    <a:cubicBezTo>
                      <a:pt x="405157" y="65245"/>
                      <a:pt x="397876" y="68369"/>
                      <a:pt x="392988" y="74099"/>
                    </a:cubicBezTo>
                    <a:cubicBezTo>
                      <a:pt x="388049" y="79861"/>
                      <a:pt x="385738" y="87870"/>
                      <a:pt x="385738" y="98317"/>
                    </a:cubicBezTo>
                    <a:close/>
                    <a:moveTo>
                      <a:pt x="496857" y="74226"/>
                    </a:moveTo>
                    <a:cubicBezTo>
                      <a:pt x="496708" y="77164"/>
                      <a:pt x="497867" y="80013"/>
                      <a:pt x="500022" y="82014"/>
                    </a:cubicBezTo>
                    <a:cubicBezTo>
                      <a:pt x="504296" y="85043"/>
                      <a:pt x="508988" y="87430"/>
                      <a:pt x="513952" y="89105"/>
                    </a:cubicBezTo>
                    <a:cubicBezTo>
                      <a:pt x="521341" y="91603"/>
                      <a:pt x="528005" y="95877"/>
                      <a:pt x="533358" y="101547"/>
                    </a:cubicBezTo>
                    <a:cubicBezTo>
                      <a:pt x="537116" y="106305"/>
                      <a:pt x="539088" y="112231"/>
                      <a:pt x="538930" y="118293"/>
                    </a:cubicBezTo>
                    <a:cubicBezTo>
                      <a:pt x="539158" y="126961"/>
                      <a:pt x="535197" y="135208"/>
                      <a:pt x="528293" y="140454"/>
                    </a:cubicBezTo>
                    <a:cubicBezTo>
                      <a:pt x="521201" y="146067"/>
                      <a:pt x="511619" y="148865"/>
                      <a:pt x="499548" y="148843"/>
                    </a:cubicBezTo>
                    <a:cubicBezTo>
                      <a:pt x="495005" y="148799"/>
                      <a:pt x="490478" y="148311"/>
                      <a:pt x="486030" y="147387"/>
                    </a:cubicBezTo>
                    <a:cubicBezTo>
                      <a:pt x="481690" y="146580"/>
                      <a:pt x="477444" y="145316"/>
                      <a:pt x="473367" y="143620"/>
                    </a:cubicBezTo>
                    <a:lnTo>
                      <a:pt x="473367" y="120921"/>
                    </a:lnTo>
                    <a:cubicBezTo>
                      <a:pt x="477552" y="123827"/>
                      <a:pt x="482111" y="126160"/>
                      <a:pt x="486916" y="127854"/>
                    </a:cubicBezTo>
                    <a:cubicBezTo>
                      <a:pt x="491123" y="129472"/>
                      <a:pt x="495578" y="130349"/>
                      <a:pt x="500086" y="130450"/>
                    </a:cubicBezTo>
                    <a:cubicBezTo>
                      <a:pt x="504049" y="130713"/>
                      <a:pt x="508016" y="129959"/>
                      <a:pt x="511609" y="128266"/>
                    </a:cubicBezTo>
                    <a:cubicBezTo>
                      <a:pt x="514142" y="126721"/>
                      <a:pt x="515588" y="123878"/>
                      <a:pt x="515345" y="120921"/>
                    </a:cubicBezTo>
                    <a:cubicBezTo>
                      <a:pt x="515367" y="117781"/>
                      <a:pt x="513942" y="114802"/>
                      <a:pt x="511482" y="112848"/>
                    </a:cubicBezTo>
                    <a:cubicBezTo>
                      <a:pt x="506984" y="109632"/>
                      <a:pt x="502049" y="107071"/>
                      <a:pt x="496825" y="105250"/>
                    </a:cubicBezTo>
                    <a:cubicBezTo>
                      <a:pt x="489905" y="102778"/>
                      <a:pt x="483690" y="98659"/>
                      <a:pt x="478717" y="93252"/>
                    </a:cubicBezTo>
                    <a:cubicBezTo>
                      <a:pt x="475026" y="88386"/>
                      <a:pt x="473132" y="82387"/>
                      <a:pt x="473367" y="76284"/>
                    </a:cubicBezTo>
                    <a:cubicBezTo>
                      <a:pt x="473218" y="67752"/>
                      <a:pt x="477131" y="59657"/>
                      <a:pt x="483909" y="54472"/>
                    </a:cubicBezTo>
                    <a:cubicBezTo>
                      <a:pt x="491747" y="48537"/>
                      <a:pt x="501409" y="45525"/>
                      <a:pt x="511229" y="45956"/>
                    </a:cubicBezTo>
                    <a:cubicBezTo>
                      <a:pt x="515107" y="45998"/>
                      <a:pt x="518973" y="46379"/>
                      <a:pt x="522784" y="47095"/>
                    </a:cubicBezTo>
                    <a:cubicBezTo>
                      <a:pt x="526438" y="47687"/>
                      <a:pt x="530015" y="48674"/>
                      <a:pt x="533453" y="50040"/>
                    </a:cubicBezTo>
                    <a:lnTo>
                      <a:pt x="533453" y="71978"/>
                    </a:lnTo>
                    <a:cubicBezTo>
                      <a:pt x="530116" y="69813"/>
                      <a:pt x="526536" y="68050"/>
                      <a:pt x="522784" y="66723"/>
                    </a:cubicBezTo>
                    <a:cubicBezTo>
                      <a:pt x="518900" y="65302"/>
                      <a:pt x="514797" y="64561"/>
                      <a:pt x="510659" y="64539"/>
                    </a:cubicBezTo>
                    <a:cubicBezTo>
                      <a:pt x="507060" y="64336"/>
                      <a:pt x="503483" y="65232"/>
                      <a:pt x="500402" y="67103"/>
                    </a:cubicBezTo>
                    <a:cubicBezTo>
                      <a:pt x="497987" y="68705"/>
                      <a:pt x="496594" y="71459"/>
                      <a:pt x="496730" y="74353"/>
                    </a:cubicBezTo>
                    <a:close/>
                    <a:moveTo>
                      <a:pt x="548839" y="98951"/>
                    </a:moveTo>
                    <a:cubicBezTo>
                      <a:pt x="548839" y="82720"/>
                      <a:pt x="553419" y="69879"/>
                      <a:pt x="562578" y="60423"/>
                    </a:cubicBezTo>
                    <a:cubicBezTo>
                      <a:pt x="571737" y="50968"/>
                      <a:pt x="584453" y="46230"/>
                      <a:pt x="600725" y="46209"/>
                    </a:cubicBezTo>
                    <a:cubicBezTo>
                      <a:pt x="616048" y="46209"/>
                      <a:pt x="628014" y="50768"/>
                      <a:pt x="636625" y="59885"/>
                    </a:cubicBezTo>
                    <a:cubicBezTo>
                      <a:pt x="645236" y="69002"/>
                      <a:pt x="649542" y="81317"/>
                      <a:pt x="649542" y="96830"/>
                    </a:cubicBezTo>
                    <a:cubicBezTo>
                      <a:pt x="649542" y="112763"/>
                      <a:pt x="644973" y="125426"/>
                      <a:pt x="635834" y="134819"/>
                    </a:cubicBezTo>
                    <a:cubicBezTo>
                      <a:pt x="626694" y="144212"/>
                      <a:pt x="614234" y="148916"/>
                      <a:pt x="598446" y="148938"/>
                    </a:cubicBezTo>
                    <a:cubicBezTo>
                      <a:pt x="583250" y="148938"/>
                      <a:pt x="571179" y="144474"/>
                      <a:pt x="562230" y="135547"/>
                    </a:cubicBezTo>
                    <a:cubicBezTo>
                      <a:pt x="553280" y="126619"/>
                      <a:pt x="548775" y="114463"/>
                      <a:pt x="548712" y="99077"/>
                    </a:cubicBezTo>
                    <a:close/>
                    <a:moveTo>
                      <a:pt x="572867" y="98191"/>
                    </a:moveTo>
                    <a:cubicBezTo>
                      <a:pt x="572867" y="108416"/>
                      <a:pt x="575209" y="116236"/>
                      <a:pt x="579831" y="121649"/>
                    </a:cubicBezTo>
                    <a:cubicBezTo>
                      <a:pt x="584912" y="127227"/>
                      <a:pt x="592244" y="130206"/>
                      <a:pt x="599776" y="129753"/>
                    </a:cubicBezTo>
                    <a:cubicBezTo>
                      <a:pt x="607079" y="130216"/>
                      <a:pt x="614174" y="127211"/>
                      <a:pt x="618929" y="121649"/>
                    </a:cubicBezTo>
                    <a:cubicBezTo>
                      <a:pt x="623320" y="116226"/>
                      <a:pt x="625513" y="108204"/>
                      <a:pt x="625513" y="97589"/>
                    </a:cubicBezTo>
                    <a:cubicBezTo>
                      <a:pt x="625513" y="86975"/>
                      <a:pt x="623244" y="79016"/>
                      <a:pt x="618707" y="73719"/>
                    </a:cubicBezTo>
                    <a:cubicBezTo>
                      <a:pt x="613943" y="68265"/>
                      <a:pt x="606946" y="65292"/>
                      <a:pt x="599712" y="65647"/>
                    </a:cubicBezTo>
                    <a:cubicBezTo>
                      <a:pt x="592187" y="65235"/>
                      <a:pt x="584906" y="68360"/>
                      <a:pt x="580021" y="74099"/>
                    </a:cubicBezTo>
                    <a:cubicBezTo>
                      <a:pt x="575083" y="79861"/>
                      <a:pt x="572740" y="87870"/>
                      <a:pt x="572740" y="98317"/>
                    </a:cubicBezTo>
                    <a:close/>
                    <a:moveTo>
                      <a:pt x="726122" y="67356"/>
                    </a:moveTo>
                    <a:lnTo>
                      <a:pt x="691615" y="67356"/>
                    </a:lnTo>
                    <a:lnTo>
                      <a:pt x="691615" y="146500"/>
                    </a:lnTo>
                    <a:lnTo>
                      <a:pt x="668251" y="146500"/>
                    </a:lnTo>
                    <a:lnTo>
                      <a:pt x="668251" y="67356"/>
                    </a:lnTo>
                    <a:lnTo>
                      <a:pt x="651853" y="67356"/>
                    </a:lnTo>
                    <a:lnTo>
                      <a:pt x="651853" y="48362"/>
                    </a:lnTo>
                    <a:lnTo>
                      <a:pt x="668251" y="48362"/>
                    </a:lnTo>
                    <a:lnTo>
                      <a:pt x="668251" y="34970"/>
                    </a:lnTo>
                    <a:cubicBezTo>
                      <a:pt x="667925" y="25493"/>
                      <a:pt x="671575" y="16311"/>
                      <a:pt x="678318" y="9644"/>
                    </a:cubicBezTo>
                    <a:cubicBezTo>
                      <a:pt x="685258" y="3065"/>
                      <a:pt x="694565" y="-429"/>
                      <a:pt x="704119" y="-43"/>
                    </a:cubicBezTo>
                    <a:cubicBezTo>
                      <a:pt x="706605" y="-66"/>
                      <a:pt x="709090" y="71"/>
                      <a:pt x="711559" y="369"/>
                    </a:cubicBezTo>
                    <a:cubicBezTo>
                      <a:pt x="713506" y="613"/>
                      <a:pt x="715424" y="1048"/>
                      <a:pt x="717289" y="1667"/>
                    </a:cubicBezTo>
                    <a:lnTo>
                      <a:pt x="717289" y="21579"/>
                    </a:lnTo>
                    <a:cubicBezTo>
                      <a:pt x="716001" y="20922"/>
                      <a:pt x="714655" y="20382"/>
                      <a:pt x="713269" y="19965"/>
                    </a:cubicBezTo>
                    <a:cubicBezTo>
                      <a:pt x="711138" y="19296"/>
                      <a:pt x="708916" y="18976"/>
                      <a:pt x="706684" y="19015"/>
                    </a:cubicBezTo>
                    <a:cubicBezTo>
                      <a:pt x="702476" y="18765"/>
                      <a:pt x="698380" y="20428"/>
                      <a:pt x="695540" y="23542"/>
                    </a:cubicBezTo>
                    <a:cubicBezTo>
                      <a:pt x="692663" y="27388"/>
                      <a:pt x="691270" y="32143"/>
                      <a:pt x="691615" y="36933"/>
                    </a:cubicBezTo>
                    <a:lnTo>
                      <a:pt x="691615" y="48773"/>
                    </a:lnTo>
                    <a:lnTo>
                      <a:pt x="725995" y="48773"/>
                    </a:lnTo>
                    <a:lnTo>
                      <a:pt x="725995" y="26613"/>
                    </a:lnTo>
                    <a:lnTo>
                      <a:pt x="749168" y="19553"/>
                    </a:lnTo>
                    <a:lnTo>
                      <a:pt x="749168" y="48647"/>
                    </a:lnTo>
                    <a:lnTo>
                      <a:pt x="772532" y="48647"/>
                    </a:lnTo>
                    <a:lnTo>
                      <a:pt x="772532" y="67641"/>
                    </a:lnTo>
                    <a:lnTo>
                      <a:pt x="749168" y="67641"/>
                    </a:lnTo>
                    <a:lnTo>
                      <a:pt x="749168" y="113545"/>
                    </a:lnTo>
                    <a:cubicBezTo>
                      <a:pt x="748725" y="118005"/>
                      <a:pt x="749843" y="122482"/>
                      <a:pt x="752334" y="126208"/>
                    </a:cubicBezTo>
                    <a:cubicBezTo>
                      <a:pt x="755066" y="128918"/>
                      <a:pt x="758852" y="130285"/>
                      <a:pt x="762686" y="129943"/>
                    </a:cubicBezTo>
                    <a:cubicBezTo>
                      <a:pt x="764329" y="129886"/>
                      <a:pt x="765956" y="129564"/>
                      <a:pt x="767498" y="128994"/>
                    </a:cubicBezTo>
                    <a:cubicBezTo>
                      <a:pt x="769220" y="128421"/>
                      <a:pt x="770867" y="127645"/>
                      <a:pt x="772405" y="126683"/>
                    </a:cubicBezTo>
                    <a:lnTo>
                      <a:pt x="772405" y="145677"/>
                    </a:lnTo>
                    <a:cubicBezTo>
                      <a:pt x="770097" y="146776"/>
                      <a:pt x="767647" y="147545"/>
                      <a:pt x="765124" y="147957"/>
                    </a:cubicBezTo>
                    <a:cubicBezTo>
                      <a:pt x="761812" y="148640"/>
                      <a:pt x="758438" y="148992"/>
                      <a:pt x="755057" y="149001"/>
                    </a:cubicBezTo>
                    <a:cubicBezTo>
                      <a:pt x="745338" y="149001"/>
                      <a:pt x="738025" y="146405"/>
                      <a:pt x="733181" y="141245"/>
                    </a:cubicBezTo>
                    <a:cubicBezTo>
                      <a:pt x="728338" y="136085"/>
                      <a:pt x="725868" y="128266"/>
                      <a:pt x="725868" y="117819"/>
                    </a:cubicBezTo>
                    <a:close/>
                  </a:path>
                </a:pathLst>
              </a:custGeom>
              <a:solidFill>
                <a:schemeClr val="accent4">
                  <a:lumMod val="50000"/>
                </a:schemeClr>
              </a:solidFill>
              <a:ln w="3163" cap="flat">
                <a:noFill/>
                <a:prstDash val="solid"/>
                <a:miter/>
              </a:ln>
            </p:spPr>
            <p:txBody>
              <a:bodyPr rtlCol="0" anchor="ctr"/>
              <a:lstStyle/>
              <a:p>
                <a:endParaRPr lang="en-US" sz="1800"/>
              </a:p>
            </p:txBody>
          </p:sp>
        </p:grpSp>
        <p:grpSp>
          <p:nvGrpSpPr>
            <p:cNvPr id="6" name="Group 5">
              <a:extLst>
                <a:ext uri="{FF2B5EF4-FFF2-40B4-BE49-F238E27FC236}">
                  <a16:creationId xmlns:a16="http://schemas.microsoft.com/office/drawing/2014/main" id="{9355F3B5-4CD7-4B7E-B368-AE1500CF11BC}"/>
                </a:ext>
              </a:extLst>
            </p:cNvPr>
            <p:cNvGrpSpPr/>
            <p:nvPr/>
          </p:nvGrpSpPr>
          <p:grpSpPr>
            <a:xfrm>
              <a:off x="335764" y="352756"/>
              <a:ext cx="227934" cy="227934"/>
              <a:chOff x="335764" y="352756"/>
              <a:chExt cx="227934" cy="227934"/>
            </a:xfrm>
          </p:grpSpPr>
          <p:sp>
            <p:nvSpPr>
              <p:cNvPr id="7" name="Freeform: Shape 6">
                <a:extLst>
                  <a:ext uri="{FF2B5EF4-FFF2-40B4-BE49-F238E27FC236}">
                    <a16:creationId xmlns:a16="http://schemas.microsoft.com/office/drawing/2014/main" id="{CE4E54B8-2DC6-4840-9FA3-BBBDFC7AF843}"/>
                  </a:ext>
                </a:extLst>
              </p:cNvPr>
              <p:cNvSpPr/>
              <p:nvPr/>
            </p:nvSpPr>
            <p:spPr>
              <a:xfrm>
                <a:off x="335764" y="352756"/>
                <a:ext cx="108332" cy="108332"/>
              </a:xfrm>
              <a:custGeom>
                <a:avLst/>
                <a:gdLst>
                  <a:gd name="connsiteX0" fmla="*/ 0 w 108332"/>
                  <a:gd name="connsiteY0" fmla="*/ 0 h 108332"/>
                  <a:gd name="connsiteX1" fmla="*/ 108333 w 108332"/>
                  <a:gd name="connsiteY1" fmla="*/ 0 h 108332"/>
                  <a:gd name="connsiteX2" fmla="*/ 108333 w 108332"/>
                  <a:gd name="connsiteY2" fmla="*/ 108332 h 108332"/>
                  <a:gd name="connsiteX3" fmla="*/ 0 w 108332"/>
                  <a:gd name="connsiteY3" fmla="*/ 108332 h 108332"/>
                </a:gdLst>
                <a:ahLst/>
                <a:cxnLst>
                  <a:cxn ang="0">
                    <a:pos x="connsiteX0" y="connsiteY0"/>
                  </a:cxn>
                  <a:cxn ang="0">
                    <a:pos x="connsiteX1" y="connsiteY1"/>
                  </a:cxn>
                  <a:cxn ang="0">
                    <a:pos x="connsiteX2" y="connsiteY2"/>
                  </a:cxn>
                  <a:cxn ang="0">
                    <a:pos x="connsiteX3" y="connsiteY3"/>
                  </a:cxn>
                </a:cxnLst>
                <a:rect l="l" t="t" r="r" b="b"/>
                <a:pathLst>
                  <a:path w="108332" h="108332">
                    <a:moveTo>
                      <a:pt x="0" y="0"/>
                    </a:moveTo>
                    <a:lnTo>
                      <a:pt x="108333" y="0"/>
                    </a:lnTo>
                    <a:lnTo>
                      <a:pt x="108333" y="108332"/>
                    </a:lnTo>
                    <a:lnTo>
                      <a:pt x="0" y="108332"/>
                    </a:lnTo>
                    <a:close/>
                  </a:path>
                </a:pathLst>
              </a:custGeom>
              <a:solidFill>
                <a:srgbClr val="F25022"/>
              </a:solidFill>
              <a:ln w="3163" cap="flat">
                <a:noFill/>
                <a:prstDash val="solid"/>
                <a:miter/>
              </a:ln>
            </p:spPr>
            <p:txBody>
              <a:bodyPr rtlCol="0" anchor="ctr"/>
              <a:lstStyle/>
              <a:p>
                <a:endParaRPr lang="en-US" sz="1800"/>
              </a:p>
            </p:txBody>
          </p:sp>
          <p:sp>
            <p:nvSpPr>
              <p:cNvPr id="10" name="Freeform: Shape 9">
                <a:extLst>
                  <a:ext uri="{FF2B5EF4-FFF2-40B4-BE49-F238E27FC236}">
                    <a16:creationId xmlns:a16="http://schemas.microsoft.com/office/drawing/2014/main" id="{61543CF6-4B1D-43D3-8CB5-554A413B4F3F}"/>
                  </a:ext>
                </a:extLst>
              </p:cNvPr>
              <p:cNvSpPr/>
              <p:nvPr/>
            </p:nvSpPr>
            <p:spPr>
              <a:xfrm>
                <a:off x="455366" y="352756"/>
                <a:ext cx="108332" cy="108332"/>
              </a:xfrm>
              <a:custGeom>
                <a:avLst/>
                <a:gdLst>
                  <a:gd name="connsiteX0" fmla="*/ 0 w 108332"/>
                  <a:gd name="connsiteY0" fmla="*/ 0 h 108332"/>
                  <a:gd name="connsiteX1" fmla="*/ 108333 w 108332"/>
                  <a:gd name="connsiteY1" fmla="*/ 0 h 108332"/>
                  <a:gd name="connsiteX2" fmla="*/ 108333 w 108332"/>
                  <a:gd name="connsiteY2" fmla="*/ 108332 h 108332"/>
                  <a:gd name="connsiteX3" fmla="*/ 0 w 108332"/>
                  <a:gd name="connsiteY3" fmla="*/ 108332 h 108332"/>
                </a:gdLst>
                <a:ahLst/>
                <a:cxnLst>
                  <a:cxn ang="0">
                    <a:pos x="connsiteX0" y="connsiteY0"/>
                  </a:cxn>
                  <a:cxn ang="0">
                    <a:pos x="connsiteX1" y="connsiteY1"/>
                  </a:cxn>
                  <a:cxn ang="0">
                    <a:pos x="connsiteX2" y="connsiteY2"/>
                  </a:cxn>
                  <a:cxn ang="0">
                    <a:pos x="connsiteX3" y="connsiteY3"/>
                  </a:cxn>
                </a:cxnLst>
                <a:rect l="l" t="t" r="r" b="b"/>
                <a:pathLst>
                  <a:path w="108332" h="108332">
                    <a:moveTo>
                      <a:pt x="0" y="0"/>
                    </a:moveTo>
                    <a:lnTo>
                      <a:pt x="108333" y="0"/>
                    </a:lnTo>
                    <a:lnTo>
                      <a:pt x="108333" y="108332"/>
                    </a:lnTo>
                    <a:lnTo>
                      <a:pt x="0" y="108332"/>
                    </a:lnTo>
                    <a:close/>
                  </a:path>
                </a:pathLst>
              </a:custGeom>
              <a:solidFill>
                <a:srgbClr val="7FBA00"/>
              </a:solidFill>
              <a:ln w="3163" cap="flat">
                <a:noFill/>
                <a:prstDash val="solid"/>
                <a:miter/>
              </a:ln>
            </p:spPr>
            <p:txBody>
              <a:bodyPr rtlCol="0" anchor="ctr"/>
              <a:lstStyle/>
              <a:p>
                <a:endParaRPr lang="en-US" sz="1800"/>
              </a:p>
            </p:txBody>
          </p:sp>
          <p:sp>
            <p:nvSpPr>
              <p:cNvPr id="11" name="Freeform: Shape 10">
                <a:extLst>
                  <a:ext uri="{FF2B5EF4-FFF2-40B4-BE49-F238E27FC236}">
                    <a16:creationId xmlns:a16="http://schemas.microsoft.com/office/drawing/2014/main" id="{6B20EDD9-4626-4F48-BF86-774B7DAB7FCA}"/>
                  </a:ext>
                </a:extLst>
              </p:cNvPr>
              <p:cNvSpPr/>
              <p:nvPr/>
            </p:nvSpPr>
            <p:spPr>
              <a:xfrm>
                <a:off x="335764" y="472358"/>
                <a:ext cx="108332" cy="108332"/>
              </a:xfrm>
              <a:custGeom>
                <a:avLst/>
                <a:gdLst>
                  <a:gd name="connsiteX0" fmla="*/ 0 w 108332"/>
                  <a:gd name="connsiteY0" fmla="*/ 0 h 108332"/>
                  <a:gd name="connsiteX1" fmla="*/ 108333 w 108332"/>
                  <a:gd name="connsiteY1" fmla="*/ 0 h 108332"/>
                  <a:gd name="connsiteX2" fmla="*/ 108333 w 108332"/>
                  <a:gd name="connsiteY2" fmla="*/ 108332 h 108332"/>
                  <a:gd name="connsiteX3" fmla="*/ 0 w 108332"/>
                  <a:gd name="connsiteY3" fmla="*/ 108332 h 108332"/>
                </a:gdLst>
                <a:ahLst/>
                <a:cxnLst>
                  <a:cxn ang="0">
                    <a:pos x="connsiteX0" y="connsiteY0"/>
                  </a:cxn>
                  <a:cxn ang="0">
                    <a:pos x="connsiteX1" y="connsiteY1"/>
                  </a:cxn>
                  <a:cxn ang="0">
                    <a:pos x="connsiteX2" y="connsiteY2"/>
                  </a:cxn>
                  <a:cxn ang="0">
                    <a:pos x="connsiteX3" y="connsiteY3"/>
                  </a:cxn>
                </a:cxnLst>
                <a:rect l="l" t="t" r="r" b="b"/>
                <a:pathLst>
                  <a:path w="108332" h="108332">
                    <a:moveTo>
                      <a:pt x="0" y="0"/>
                    </a:moveTo>
                    <a:lnTo>
                      <a:pt x="108333" y="0"/>
                    </a:lnTo>
                    <a:lnTo>
                      <a:pt x="108333" y="108332"/>
                    </a:lnTo>
                    <a:lnTo>
                      <a:pt x="0" y="108332"/>
                    </a:lnTo>
                    <a:close/>
                  </a:path>
                </a:pathLst>
              </a:custGeom>
              <a:solidFill>
                <a:srgbClr val="00A4EF"/>
              </a:solidFill>
              <a:ln w="3163" cap="flat">
                <a:noFill/>
                <a:prstDash val="solid"/>
                <a:miter/>
              </a:ln>
            </p:spPr>
            <p:txBody>
              <a:bodyPr rtlCol="0" anchor="ctr"/>
              <a:lstStyle/>
              <a:p>
                <a:endParaRPr lang="en-US" sz="1800"/>
              </a:p>
            </p:txBody>
          </p:sp>
          <p:sp>
            <p:nvSpPr>
              <p:cNvPr id="12" name="Freeform: Shape 11">
                <a:extLst>
                  <a:ext uri="{FF2B5EF4-FFF2-40B4-BE49-F238E27FC236}">
                    <a16:creationId xmlns:a16="http://schemas.microsoft.com/office/drawing/2014/main" id="{777A9481-2768-4250-A857-258E3EF987D2}"/>
                  </a:ext>
                </a:extLst>
              </p:cNvPr>
              <p:cNvSpPr/>
              <p:nvPr/>
            </p:nvSpPr>
            <p:spPr>
              <a:xfrm>
                <a:off x="455366" y="472358"/>
                <a:ext cx="108332" cy="108332"/>
              </a:xfrm>
              <a:custGeom>
                <a:avLst/>
                <a:gdLst>
                  <a:gd name="connsiteX0" fmla="*/ 0 w 108332"/>
                  <a:gd name="connsiteY0" fmla="*/ 0 h 108332"/>
                  <a:gd name="connsiteX1" fmla="*/ 108333 w 108332"/>
                  <a:gd name="connsiteY1" fmla="*/ 0 h 108332"/>
                  <a:gd name="connsiteX2" fmla="*/ 108333 w 108332"/>
                  <a:gd name="connsiteY2" fmla="*/ 108332 h 108332"/>
                  <a:gd name="connsiteX3" fmla="*/ 0 w 108332"/>
                  <a:gd name="connsiteY3" fmla="*/ 108332 h 108332"/>
                </a:gdLst>
                <a:ahLst/>
                <a:cxnLst>
                  <a:cxn ang="0">
                    <a:pos x="connsiteX0" y="connsiteY0"/>
                  </a:cxn>
                  <a:cxn ang="0">
                    <a:pos x="connsiteX1" y="connsiteY1"/>
                  </a:cxn>
                  <a:cxn ang="0">
                    <a:pos x="connsiteX2" y="connsiteY2"/>
                  </a:cxn>
                  <a:cxn ang="0">
                    <a:pos x="connsiteX3" y="connsiteY3"/>
                  </a:cxn>
                </a:cxnLst>
                <a:rect l="l" t="t" r="r" b="b"/>
                <a:pathLst>
                  <a:path w="108332" h="108332">
                    <a:moveTo>
                      <a:pt x="0" y="0"/>
                    </a:moveTo>
                    <a:lnTo>
                      <a:pt x="108333" y="0"/>
                    </a:lnTo>
                    <a:lnTo>
                      <a:pt x="108333" y="108332"/>
                    </a:lnTo>
                    <a:lnTo>
                      <a:pt x="0" y="108332"/>
                    </a:lnTo>
                    <a:close/>
                  </a:path>
                </a:pathLst>
              </a:custGeom>
              <a:solidFill>
                <a:srgbClr val="FFB900"/>
              </a:solidFill>
              <a:ln w="3163" cap="flat">
                <a:noFill/>
                <a:prstDash val="solid"/>
                <a:miter/>
              </a:ln>
            </p:spPr>
            <p:txBody>
              <a:bodyPr rtlCol="0" anchor="ctr"/>
              <a:lstStyle/>
              <a:p>
                <a:endParaRPr lang="en-US" sz="1800"/>
              </a:p>
            </p:txBody>
          </p:sp>
        </p:grpSp>
      </p:grpSp>
      <p:pic>
        <p:nvPicPr>
          <p:cNvPr id="19" name="Graphic 18">
            <a:extLst>
              <a:ext uri="{FF2B5EF4-FFF2-40B4-BE49-F238E27FC236}">
                <a16:creationId xmlns:a16="http://schemas.microsoft.com/office/drawing/2014/main" id="{85E2DEE5-1340-4698-888A-6B5C869767DB}"/>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l="4706" r="1628" b="42006"/>
          <a:stretch>
            <a:fillRect/>
          </a:stretch>
        </p:blipFill>
        <p:spPr>
          <a:xfrm rot="20983092">
            <a:off x="-53513" y="20299756"/>
            <a:ext cx="7202622" cy="2506851"/>
          </a:xfrm>
          <a:custGeom>
            <a:avLst/>
            <a:gdLst>
              <a:gd name="connsiteX0" fmla="*/ 7202622 w 7202622"/>
              <a:gd name="connsiteY0" fmla="*/ 2 h 2506851"/>
              <a:gd name="connsiteX1" fmla="*/ 6747872 w 7202622"/>
              <a:gd name="connsiteY1" fmla="*/ 2506851 h 2506851"/>
              <a:gd name="connsiteX2" fmla="*/ 0 w 7202622"/>
              <a:gd name="connsiteY2" fmla="*/ 1282769 h 2506851"/>
              <a:gd name="connsiteX3" fmla="*/ 232697 w 7202622"/>
              <a:gd name="connsiteY3" fmla="*/ 0 h 2506851"/>
            </a:gdLst>
            <a:ahLst/>
            <a:cxnLst>
              <a:cxn ang="0">
                <a:pos x="connsiteX0" y="connsiteY0"/>
              </a:cxn>
              <a:cxn ang="0">
                <a:pos x="connsiteX1" y="connsiteY1"/>
              </a:cxn>
              <a:cxn ang="0">
                <a:pos x="connsiteX2" y="connsiteY2"/>
              </a:cxn>
              <a:cxn ang="0">
                <a:pos x="connsiteX3" y="connsiteY3"/>
              </a:cxn>
            </a:cxnLst>
            <a:rect l="l" t="t" r="r" b="b"/>
            <a:pathLst>
              <a:path w="7202622" h="2506851">
                <a:moveTo>
                  <a:pt x="7202622" y="2"/>
                </a:moveTo>
                <a:lnTo>
                  <a:pt x="6747872" y="2506851"/>
                </a:lnTo>
                <a:lnTo>
                  <a:pt x="0" y="1282769"/>
                </a:lnTo>
                <a:lnTo>
                  <a:pt x="232697" y="0"/>
                </a:lnTo>
                <a:close/>
              </a:path>
            </a:pathLst>
          </a:custGeom>
        </p:spPr>
      </p:pic>
      <p:sp>
        <p:nvSpPr>
          <p:cNvPr id="2" name="Picture Placeholder 17">
            <a:extLst>
              <a:ext uri="{FF2B5EF4-FFF2-40B4-BE49-F238E27FC236}">
                <a16:creationId xmlns:a16="http://schemas.microsoft.com/office/drawing/2014/main" id="{A14F343F-289F-3616-58D1-E8DA33429530}"/>
              </a:ext>
            </a:extLst>
          </p:cNvPr>
          <p:cNvSpPr>
            <a:spLocks noGrp="1"/>
          </p:cNvSpPr>
          <p:nvPr>
            <p:ph type="pic" sz="quarter" idx="10" hasCustomPrompt="1"/>
          </p:nvPr>
        </p:nvSpPr>
        <p:spPr>
          <a:xfrm>
            <a:off x="337288" y="214415"/>
            <a:ext cx="1834411" cy="655884"/>
          </a:xfrm>
        </p:spPr>
        <p:txBody>
          <a:bodyPr lIns="91440" tIns="91440" rIns="91440" bIns="91440" anchor="ctr">
            <a:noAutofit/>
          </a:bodyPr>
          <a:lstStyle>
            <a:lvl1pPr marL="0" indent="0">
              <a:spcBef>
                <a:spcPts val="0"/>
              </a:spcBef>
              <a:buNone/>
              <a:defRPr sz="900">
                <a:solidFill>
                  <a:schemeClr val="tx1">
                    <a:lumMod val="65000"/>
                    <a:lumOff val="35000"/>
                  </a:schemeClr>
                </a:solidFill>
              </a:defRPr>
            </a:lvl1pPr>
          </a:lstStyle>
          <a:p>
            <a:r>
              <a:rPr lang="en-US" dirty="0"/>
              <a:t>Insert your logo </a:t>
            </a:r>
            <a:br>
              <a:rPr lang="en-US" dirty="0"/>
            </a:br>
            <a:r>
              <a:rPr lang="en-US" dirty="0"/>
              <a:t>with a transparent background here or delete this box</a:t>
            </a:r>
          </a:p>
        </p:txBody>
      </p:sp>
      <p:sp>
        <p:nvSpPr>
          <p:cNvPr id="3" name="Text Placeholder 22">
            <a:extLst>
              <a:ext uri="{FF2B5EF4-FFF2-40B4-BE49-F238E27FC236}">
                <a16:creationId xmlns:a16="http://schemas.microsoft.com/office/drawing/2014/main" id="{86EBF4B4-C144-383A-0A8B-00A3B7E8B713}"/>
              </a:ext>
            </a:extLst>
          </p:cNvPr>
          <p:cNvSpPr>
            <a:spLocks noGrp="1"/>
          </p:cNvSpPr>
          <p:nvPr>
            <p:ph type="body" sz="quarter" idx="11" hasCustomPrompt="1"/>
          </p:nvPr>
        </p:nvSpPr>
        <p:spPr>
          <a:xfrm>
            <a:off x="334963" y="21813489"/>
            <a:ext cx="6184900" cy="157287"/>
          </a:xfrm>
        </p:spPr>
        <p:txBody>
          <a:bodyPr/>
          <a:lstStyle>
            <a:lvl1pPr marL="0" indent="0">
              <a:buFontTx/>
              <a:buNone/>
              <a:defRPr sz="1050"/>
            </a:lvl1pPr>
          </a:lstStyle>
          <a:p>
            <a:pPr marL="97357" marR="0" lvl="0" indent="-97357" algn="l" defTabSz="3972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022"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Insert your company’s contact information here: email, phone, website, etc. or delete this box.</a:t>
            </a:r>
          </a:p>
        </p:txBody>
      </p:sp>
    </p:spTree>
    <p:extLst>
      <p:ext uri="{BB962C8B-B14F-4D97-AF65-F5344CB8AC3E}">
        <p14:creationId xmlns:p14="http://schemas.microsoft.com/office/powerpoint/2010/main" val="7616404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8087" userDrawn="1">
          <p15:clr>
            <a:srgbClr val="5ACBF0"/>
          </p15:clr>
        </p15:guide>
        <p15:guide id="3" pos="1887" userDrawn="1">
          <p15:clr>
            <a:srgbClr val="5ACBF0"/>
          </p15:clr>
        </p15:guide>
        <p15:guide id="5" orient="horz" pos="6999" userDrawn="1">
          <p15:clr>
            <a:srgbClr val="FBAE40"/>
          </p15:clr>
        </p15:guide>
        <p15:guide id="6" orient="horz" pos="7222" userDrawn="1">
          <p15:clr>
            <a:srgbClr val="5ACBF0"/>
          </p15:clr>
        </p15:guide>
        <p15:guide id="7" pos="1685"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Title_1">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88DEEE-2CC1-4D29-9CAC-CD27D2B9ED62}"/>
              </a:ext>
              <a:ext uri="{C183D7F6-B498-43B3-948B-1728B52AA6E4}">
                <adec:decorative xmlns:adec="http://schemas.microsoft.com/office/drawing/2017/decorative" val="1"/>
              </a:ext>
            </a:extLst>
          </p:cNvPr>
          <p:cNvPicPr>
            <a:picLocks noChangeAspect="1"/>
          </p:cNvPicPr>
          <p:nvPr userDrawn="1"/>
        </p:nvPicPr>
        <p:blipFill rotWithShape="1">
          <a:blip r:embed="rId2">
            <a:alphaModFix amt="27000"/>
            <a:extLst>
              <a:ext uri="{28A0092B-C50C-407E-A947-70E740481C1C}">
                <a14:useLocalDpi xmlns:a14="http://schemas.microsoft.com/office/drawing/2010/main" val="0"/>
              </a:ext>
            </a:extLst>
          </a:blip>
          <a:srcRect/>
          <a:stretch/>
        </p:blipFill>
        <p:spPr>
          <a:xfrm>
            <a:off x="3" y="0"/>
            <a:ext cx="6857999" cy="22220238"/>
          </a:xfrm>
          <a:prstGeom prst="rect">
            <a:avLst/>
          </a:prstGeom>
        </p:spPr>
      </p:pic>
      <p:pic>
        <p:nvPicPr>
          <p:cNvPr id="3" name="Picture 2" descr="Microsoft Teams Logo">
            <a:extLst>
              <a:ext uri="{FF2B5EF4-FFF2-40B4-BE49-F238E27FC236}">
                <a16:creationId xmlns:a16="http://schemas.microsoft.com/office/drawing/2014/main" id="{733844E8-3EC3-4DDB-B93F-57D9D6B9F3AE}"/>
              </a:ext>
            </a:extLst>
          </p:cNvPr>
          <p:cNvPicPr>
            <a:picLocks noChangeAspect="1"/>
          </p:cNvPicPr>
          <p:nvPr userDrawn="1"/>
        </p:nvPicPr>
        <p:blipFill>
          <a:blip r:embed="rId3"/>
          <a:stretch>
            <a:fillRect/>
          </a:stretch>
        </p:blipFill>
        <p:spPr>
          <a:xfrm>
            <a:off x="101603" y="122646"/>
            <a:ext cx="2088755" cy="637021"/>
          </a:xfrm>
          <a:prstGeom prst="rect">
            <a:avLst/>
          </a:prstGeom>
        </p:spPr>
      </p:pic>
    </p:spTree>
    <p:extLst>
      <p:ext uri="{BB962C8B-B14F-4D97-AF65-F5344CB8AC3E}">
        <p14:creationId xmlns:p14="http://schemas.microsoft.com/office/powerpoint/2010/main" val="12381408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8087" userDrawn="1">
          <p15:clr>
            <a:srgbClr val="5ACBF0"/>
          </p15:clr>
        </p15:guide>
        <p15:guide id="3" pos="1887" userDrawn="1">
          <p15:clr>
            <a:srgbClr val="5ACBF0"/>
          </p15:clr>
        </p15:guide>
        <p15:guide id="5" orient="horz" pos="6999" userDrawn="1">
          <p15:clr>
            <a:srgbClr val="FBAE40"/>
          </p15:clr>
        </p15:guide>
        <p15:guide id="6" orient="horz" pos="7222" userDrawn="1">
          <p15:clr>
            <a:srgbClr val="5ACBF0"/>
          </p15:clr>
        </p15:guide>
        <p15:guide id="7" pos="1685"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330898" y="1481352"/>
            <a:ext cx="6197918" cy="242374"/>
          </a:xfrm>
        </p:spPr>
        <p:txBody>
          <a:bodyPr/>
          <a:lstStyle>
            <a:lvl1pPr>
              <a:defRPr sz="1575">
                <a:solidFill>
                  <a:srgbClr val="000000"/>
                </a:solidFill>
              </a:defRPr>
            </a:lvl1pPr>
          </a:lstStyle>
          <a:p>
            <a:r>
              <a:rPr lang="en-US"/>
              <a:t>Click to edit Master title style</a:t>
            </a:r>
          </a:p>
        </p:txBody>
      </p:sp>
    </p:spTree>
    <p:extLst>
      <p:ext uri="{BB962C8B-B14F-4D97-AF65-F5344CB8AC3E}">
        <p14:creationId xmlns:p14="http://schemas.microsoft.com/office/powerpoint/2010/main" val="1354171837"/>
      </p:ext>
    </p:extLst>
  </p:cSld>
  <p:clrMapOvr>
    <a:masterClrMapping/>
  </p:clrMapOvr>
  <p:transition>
    <p:fade/>
  </p:transition>
  <p:extLst>
    <p:ext uri="{DCECCB84-F9BA-43D5-87BE-67443E8EF086}">
      <p15:sldGuideLst xmlns:p15="http://schemas.microsoft.com/office/powerpoint/2012/main">
        <p15:guide id="3" orient="horz" pos="2916" userDrawn="1">
          <p15:clr>
            <a:srgbClr val="5ACBF0"/>
          </p15:clr>
        </p15:guide>
        <p15:guide id="4" orient="horz" pos="4136" userDrawn="1">
          <p15:clr>
            <a:srgbClr val="5ACBF0"/>
          </p15:clr>
        </p15:guide>
        <p15:guide id="5" orient="horz" pos="933"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85F059-6739-4120-BD98-968AFAA68378}"/>
              </a:ext>
              <a:ext uri="{C183D7F6-B498-43B3-948B-1728B52AA6E4}">
                <adec:decorative xmlns:adec="http://schemas.microsoft.com/office/drawing/2017/decorative" val="1"/>
              </a:ext>
            </a:extLst>
          </p:cNvPr>
          <p:cNvPicPr>
            <a:picLocks noChangeAspect="1"/>
          </p:cNvPicPr>
          <p:nvPr userDrawn="1"/>
        </p:nvPicPr>
        <p:blipFill>
          <a:blip r:embed="rId2">
            <a:alphaModFix amt="73000"/>
            <a:extLst>
              <a:ext uri="{28A0092B-C50C-407E-A947-70E740481C1C}">
                <a14:useLocalDpi xmlns:a14="http://schemas.microsoft.com/office/drawing/2010/main" val="0"/>
              </a:ext>
            </a:extLst>
          </a:blip>
          <a:stretch>
            <a:fillRect/>
          </a:stretch>
        </p:blipFill>
        <p:spPr>
          <a:xfrm rot="10800000">
            <a:off x="0" y="0"/>
            <a:ext cx="6858000" cy="22220238"/>
          </a:xfrm>
          <a:prstGeom prst="rect">
            <a:avLst/>
          </a:prstGeom>
        </p:spPr>
      </p:pic>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330898" y="1481352"/>
            <a:ext cx="6197918" cy="242374"/>
          </a:xfrm>
        </p:spPr>
        <p:txBody>
          <a:bodyPr/>
          <a:lstStyle>
            <a:lvl1pPr>
              <a:defRPr sz="1575">
                <a:solidFill>
                  <a:schemeClr val="bg1"/>
                </a:solidFill>
              </a:defRPr>
            </a:lvl1pPr>
          </a:lstStyle>
          <a:p>
            <a:r>
              <a:rPr lang="en-US"/>
              <a:t>Click to edit Master title style</a:t>
            </a:r>
          </a:p>
        </p:txBody>
      </p:sp>
    </p:spTree>
    <p:extLst>
      <p:ext uri="{BB962C8B-B14F-4D97-AF65-F5344CB8AC3E}">
        <p14:creationId xmlns:p14="http://schemas.microsoft.com/office/powerpoint/2010/main" val="3416895153"/>
      </p:ext>
    </p:extLst>
  </p:cSld>
  <p:clrMapOvr>
    <a:masterClrMapping/>
  </p:clrMapOvr>
  <p:transition>
    <p:fade/>
  </p:transition>
  <p:extLst>
    <p:ext uri="{DCECCB84-F9BA-43D5-87BE-67443E8EF086}">
      <p15:sldGuideLst xmlns:p15="http://schemas.microsoft.com/office/powerpoint/2012/main">
        <p15:guide id="3" orient="horz" pos="2916" userDrawn="1">
          <p15:clr>
            <a:srgbClr val="5ACBF0"/>
          </p15:clr>
        </p15:guide>
        <p15:guide id="4" orient="horz" pos="4136" userDrawn="1">
          <p15:clr>
            <a:srgbClr val="5ACBF0"/>
          </p15:clr>
        </p15:guide>
        <p15:guide id="5" orient="horz" pos="933"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1_drk">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7A6F5C-9DA8-473D-9BB1-65BE6C2B1736}"/>
              </a:ext>
              <a:ext uri="{C183D7F6-B498-43B3-948B-1728B52AA6E4}">
                <adec:decorative xmlns:adec="http://schemas.microsoft.com/office/drawing/2017/decorative" val="1"/>
              </a:ext>
            </a:extLst>
          </p:cNvPr>
          <p:cNvPicPr>
            <a:picLocks noChangeAspect="1"/>
          </p:cNvPicPr>
          <p:nvPr userDrawn="1"/>
        </p:nvPicPr>
        <p:blipFill>
          <a:blip r:embed="rId2">
            <a:alphaModFix amt="73000"/>
            <a:extLst>
              <a:ext uri="{28A0092B-C50C-407E-A947-70E740481C1C}">
                <a14:useLocalDpi xmlns:a14="http://schemas.microsoft.com/office/drawing/2010/main" val="0"/>
              </a:ext>
            </a:extLst>
          </a:blip>
          <a:stretch>
            <a:fillRect/>
          </a:stretch>
        </p:blipFill>
        <p:spPr>
          <a:xfrm rot="10800000">
            <a:off x="0" y="0"/>
            <a:ext cx="6858000" cy="22220238"/>
          </a:xfrm>
          <a:prstGeom prst="rect">
            <a:avLst/>
          </a:prstGeom>
        </p:spPr>
      </p:pic>
      <p:sp>
        <p:nvSpPr>
          <p:cNvPr id="2" name="Title 1">
            <a:extLst>
              <a:ext uri="{FF2B5EF4-FFF2-40B4-BE49-F238E27FC236}">
                <a16:creationId xmlns:a16="http://schemas.microsoft.com/office/drawing/2014/main" id="{22FCFEFD-88E5-4869-B5C3-1611B0B50E15}"/>
              </a:ext>
            </a:extLst>
          </p:cNvPr>
          <p:cNvSpPr>
            <a:spLocks noGrp="1"/>
          </p:cNvSpPr>
          <p:nvPr>
            <p:ph type="title" hasCustomPrompt="1"/>
          </p:nvPr>
        </p:nvSpPr>
        <p:spPr>
          <a:xfrm>
            <a:off x="330041" y="10212629"/>
            <a:ext cx="6197918" cy="242374"/>
          </a:xfrm>
        </p:spPr>
        <p:txBody>
          <a:bodyPr/>
          <a:lstStyle>
            <a:lvl1pPr>
              <a:defRPr>
                <a:solidFill>
                  <a:srgbClr val="FFFFFF"/>
                </a:solidFill>
              </a:defRPr>
            </a:lvl1pPr>
          </a:lstStyle>
          <a:p>
            <a:r>
              <a:rPr lang="en-US"/>
              <a:t>Section title</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6950097" y="-660784"/>
            <a:ext cx="323807" cy="86627"/>
          </a:xfrm>
          <a:prstGeom prst="rect">
            <a:avLst/>
          </a:prstGeom>
          <a:noFill/>
        </p:spPr>
        <p:txBody>
          <a:bodyPr wrap="none" lIns="0" tIns="0" rIns="0" bIns="0" rtlCol="0">
            <a:spAutoFit/>
          </a:bodyPr>
          <a:lstStyle/>
          <a:p>
            <a:pPr algn="l"/>
            <a:r>
              <a:rPr lang="en-US" sz="563">
                <a:solidFill>
                  <a:srgbClr val="A3A3A3"/>
                </a:solidFill>
              </a:rPr>
              <a:t>ELT layout</a:t>
            </a:r>
          </a:p>
        </p:txBody>
      </p:sp>
      <p:sp>
        <p:nvSpPr>
          <p:cNvPr id="5" name="object 33">
            <a:extLst>
              <a:ext uri="{FF2B5EF4-FFF2-40B4-BE49-F238E27FC236}">
                <a16:creationId xmlns:a16="http://schemas.microsoft.com/office/drawing/2014/main" id="{A3B77F87-EEDE-AE46-B2AA-2A9426B8EE0A}"/>
              </a:ext>
            </a:extLst>
          </p:cNvPr>
          <p:cNvSpPr txBox="1">
            <a:spLocks/>
          </p:cNvSpPr>
          <p:nvPr userDrawn="1"/>
        </p:nvSpPr>
        <p:spPr>
          <a:xfrm>
            <a:off x="324045" y="20472469"/>
            <a:ext cx="1376363" cy="80069"/>
          </a:xfrm>
          <a:prstGeom prst="rect">
            <a:avLst/>
          </a:prstGeom>
        </p:spPr>
        <p:txBody>
          <a:bodyPr vert="horz" wrap="square" lIns="0" tIns="10715" rIns="0" bIns="0" rtlCol="0">
            <a:spAutoFit/>
          </a:bodyPr>
          <a:lstStyle>
            <a:defPPr>
              <a:defRPr lang="en-US"/>
            </a:defPPr>
            <a:lvl1pPr marL="0" algn="l" defTabSz="914400" rtl="0" eaLnBrk="1" latinLnBrk="0" hangingPunct="1">
              <a:defRPr sz="800" b="0" i="0" kern="1200">
                <a:solidFill>
                  <a:srgbClr val="3C3C41"/>
                </a:solidFill>
                <a:latin typeface="Segoe Pro"/>
                <a:ea typeface="+mn-ea"/>
                <a:cs typeface="Segoe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 b="0" i="0" kern="1200">
                <a:solidFill>
                  <a:schemeClr val="bg1"/>
                </a:solidFill>
                <a:effectLst/>
                <a:latin typeface="Segoe Pro"/>
                <a:ea typeface="+mn-ea"/>
                <a:cs typeface="Segoe Pro"/>
              </a:rPr>
              <a:t>Microsoft Teams</a:t>
            </a:r>
          </a:p>
        </p:txBody>
      </p:sp>
    </p:spTree>
    <p:extLst>
      <p:ext uri="{BB962C8B-B14F-4D97-AF65-F5344CB8AC3E}">
        <p14:creationId xmlns:p14="http://schemas.microsoft.com/office/powerpoint/2010/main" val="377545670"/>
      </p:ext>
    </p:extLst>
  </p:cSld>
  <p:clrMapOvr>
    <a:masterClrMapping/>
  </p:clrMapOvr>
  <p:transition>
    <p:fade/>
  </p:transition>
  <p:extLst>
    <p:ext uri="{DCECCB84-F9BA-43D5-87BE-67443E8EF086}">
      <p15:sldGuideLst xmlns:p15="http://schemas.microsoft.com/office/powerpoint/2012/main">
        <p15:guide id="2" orient="horz" pos="4122" userDrawn="1">
          <p15:clr>
            <a:srgbClr val="5ACBF0"/>
          </p15:clr>
        </p15:guide>
        <p15:guide id="3" orient="horz" pos="933" userDrawn="1">
          <p15:clr>
            <a:srgbClr val="5ACBF0"/>
          </p15:clr>
        </p15:guide>
        <p15:guide id="5" orient="horz" pos="2930"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ivider_1_drk">
    <p:bg>
      <p:bgPr>
        <a:solidFill>
          <a:srgbClr val="3E1D95"/>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EBF6A7F-EE83-4AEC-AE26-80ED12D74C38}"/>
              </a:ext>
              <a:ext uri="{C183D7F6-B498-43B3-948B-1728B52AA6E4}">
                <adec:decorative xmlns:adec="http://schemas.microsoft.com/office/drawing/2017/decorative" val="1"/>
              </a:ext>
            </a:extLst>
          </p:cNvPr>
          <p:cNvSpPr/>
          <p:nvPr userDrawn="1"/>
        </p:nvSpPr>
        <p:spPr bwMode="auto">
          <a:xfrm>
            <a:off x="330398" y="7425498"/>
            <a:ext cx="6759818" cy="7369246"/>
          </a:xfrm>
          <a:prstGeom prst="roundRect">
            <a:avLst>
              <a:gd name="adj" fmla="val 4346"/>
            </a:avLst>
          </a:prstGeom>
          <a:solidFill>
            <a:schemeClr val="bg1"/>
          </a:solidFill>
          <a:ln w="190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marL="0" marR="0" lvl="0" indent="0" algn="l" defTabSz="524479" rtl="0" eaLnBrk="1" fontAlgn="base" latinLnBrk="0" hangingPunct="1">
              <a:lnSpc>
                <a:spcPct val="100000"/>
              </a:lnSpc>
              <a:spcBef>
                <a:spcPct val="0"/>
              </a:spcBef>
              <a:spcAft>
                <a:spcPct val="0"/>
              </a:spcAft>
              <a:buClrTx/>
              <a:buSzTx/>
              <a:buFontTx/>
              <a:buNone/>
              <a:tabLst/>
              <a:defRPr/>
            </a:pPr>
            <a:endParaRPr kumimoji="0" lang="en-US" sz="1124"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hasCustomPrompt="1"/>
          </p:nvPr>
        </p:nvSpPr>
        <p:spPr>
          <a:xfrm>
            <a:off x="618522" y="10971626"/>
            <a:ext cx="5909437" cy="276999"/>
          </a:xfrm>
        </p:spPr>
        <p:txBody>
          <a:bodyPr anchor="ctr" anchorCtr="0"/>
          <a:lstStyle>
            <a:lvl1pPr>
              <a:defRPr sz="1800">
                <a:solidFill>
                  <a:schemeClr val="accent2"/>
                </a:solidFill>
              </a:defRPr>
            </a:lvl1pPr>
          </a:lstStyle>
          <a:p>
            <a:r>
              <a:rPr lang="en-US"/>
              <a:t>Section title</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6950097" y="-660784"/>
            <a:ext cx="323807" cy="86627"/>
          </a:xfrm>
          <a:prstGeom prst="rect">
            <a:avLst/>
          </a:prstGeom>
          <a:noFill/>
        </p:spPr>
        <p:txBody>
          <a:bodyPr wrap="none" lIns="0" tIns="0" rIns="0" bIns="0" rtlCol="0">
            <a:spAutoFit/>
          </a:bodyPr>
          <a:lstStyle/>
          <a:p>
            <a:pPr algn="l"/>
            <a:r>
              <a:rPr lang="en-US" sz="563">
                <a:solidFill>
                  <a:srgbClr val="A3A3A3"/>
                </a:solidFill>
              </a:rPr>
              <a:t>ELT layout</a:t>
            </a:r>
          </a:p>
        </p:txBody>
      </p:sp>
      <p:sp>
        <p:nvSpPr>
          <p:cNvPr id="5" name="object 33">
            <a:extLst>
              <a:ext uri="{FF2B5EF4-FFF2-40B4-BE49-F238E27FC236}">
                <a16:creationId xmlns:a16="http://schemas.microsoft.com/office/drawing/2014/main" id="{A3B77F87-EEDE-AE46-B2AA-2A9426B8EE0A}"/>
              </a:ext>
            </a:extLst>
          </p:cNvPr>
          <p:cNvSpPr txBox="1">
            <a:spLocks/>
          </p:cNvSpPr>
          <p:nvPr userDrawn="1"/>
        </p:nvSpPr>
        <p:spPr>
          <a:xfrm>
            <a:off x="324045" y="20472469"/>
            <a:ext cx="1376363" cy="80069"/>
          </a:xfrm>
          <a:prstGeom prst="rect">
            <a:avLst/>
          </a:prstGeom>
        </p:spPr>
        <p:txBody>
          <a:bodyPr vert="horz" wrap="square" lIns="0" tIns="10715" rIns="0" bIns="0" rtlCol="0">
            <a:spAutoFit/>
          </a:bodyPr>
          <a:lstStyle>
            <a:defPPr>
              <a:defRPr lang="en-US"/>
            </a:defPPr>
            <a:lvl1pPr marL="0" algn="l" defTabSz="914400" rtl="0" eaLnBrk="1" latinLnBrk="0" hangingPunct="1">
              <a:defRPr sz="800" b="0" i="0" kern="1200">
                <a:solidFill>
                  <a:srgbClr val="3C3C41"/>
                </a:solidFill>
                <a:latin typeface="Segoe Pro"/>
                <a:ea typeface="+mn-ea"/>
                <a:cs typeface="Segoe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 b="0" i="0" kern="1200">
                <a:solidFill>
                  <a:schemeClr val="bg1"/>
                </a:solidFill>
                <a:effectLst/>
                <a:latin typeface="Segoe Pro"/>
                <a:ea typeface="+mn-ea"/>
                <a:cs typeface="Segoe Pro"/>
              </a:rPr>
              <a:t>Microsoft Teams</a:t>
            </a:r>
          </a:p>
        </p:txBody>
      </p:sp>
    </p:spTree>
    <p:extLst>
      <p:ext uri="{BB962C8B-B14F-4D97-AF65-F5344CB8AC3E}">
        <p14:creationId xmlns:p14="http://schemas.microsoft.com/office/powerpoint/2010/main" val="828760337"/>
      </p:ext>
    </p:extLst>
  </p:cSld>
  <p:clrMapOvr>
    <a:masterClrMapping/>
  </p:clrMapOvr>
  <p:transition>
    <p:fade/>
  </p:transition>
  <p:extLst>
    <p:ext uri="{DCECCB84-F9BA-43D5-87BE-67443E8EF086}">
      <p15:sldGuideLst xmlns:p15="http://schemas.microsoft.com/office/powerpoint/2012/main">
        <p15:guide id="2" orient="horz" pos="4122" userDrawn="1">
          <p15:clr>
            <a:srgbClr val="5ACBF0"/>
          </p15:clr>
        </p15:guide>
        <p15:guide id="3" orient="horz" pos="933" userDrawn="1">
          <p15:clr>
            <a:srgbClr val="5ACBF0"/>
          </p15:clr>
        </p15:guide>
        <p15:guide id="5" orient="horz" pos="2930"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_3_light">
    <p:bg>
      <p:bgPr>
        <a:solidFill>
          <a:srgbClr val="F2F2F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6950097" y="-660784"/>
            <a:ext cx="323807" cy="86627"/>
          </a:xfrm>
          <a:prstGeom prst="rect">
            <a:avLst/>
          </a:prstGeom>
          <a:noFill/>
        </p:spPr>
        <p:txBody>
          <a:bodyPr wrap="none" lIns="0" tIns="0" rIns="0" bIns="0" rtlCol="0">
            <a:spAutoFit/>
          </a:bodyPr>
          <a:lstStyle/>
          <a:p>
            <a:pPr algn="l"/>
            <a:r>
              <a:rPr lang="en-US" sz="563">
                <a:solidFill>
                  <a:srgbClr val="A3A3A3"/>
                </a:solidFill>
              </a:rPr>
              <a:t>ELT layout</a:t>
            </a:r>
          </a:p>
        </p:txBody>
      </p:sp>
    </p:spTree>
    <p:extLst>
      <p:ext uri="{BB962C8B-B14F-4D97-AF65-F5344CB8AC3E}">
        <p14:creationId xmlns:p14="http://schemas.microsoft.com/office/powerpoint/2010/main" val="3749032538"/>
      </p:ext>
    </p:extLst>
  </p:cSld>
  <p:clrMapOvr>
    <a:masterClrMapping/>
  </p:clrMapOvr>
  <p:transition>
    <p:fade/>
  </p:transition>
  <p:extLst>
    <p:ext uri="{DCECCB84-F9BA-43D5-87BE-67443E8EF086}">
      <p15:sldGuideLst xmlns:p15="http://schemas.microsoft.com/office/powerpoint/2012/main">
        <p15:guide id="2" orient="horz" pos="4122" userDrawn="1">
          <p15:clr>
            <a:srgbClr val="5ACBF0"/>
          </p15:clr>
        </p15:guide>
        <p15:guide id="3" orient="horz" pos="933" userDrawn="1">
          <p15:clr>
            <a:srgbClr val="5ACBF0"/>
          </p15:clr>
        </p15:guide>
        <p15:guide id="5" orient="horz" pos="2930"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43786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30898" y="1481352"/>
            <a:ext cx="6197918" cy="242374"/>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328612" y="4651100"/>
            <a:ext cx="6197918" cy="789447"/>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6858000" cy="22220238"/>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2"/>
            <a:ext cx="329184" cy="1896127"/>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algn="ctr" defTabSz="524479" fontAlgn="base">
              <a:lnSpc>
                <a:spcPct val="90000"/>
              </a:lnSpc>
              <a:spcBef>
                <a:spcPct val="0"/>
              </a:spcBef>
              <a:spcAft>
                <a:spcPct val="0"/>
              </a:spcAft>
            </a:pPr>
            <a:endParaRPr lang="en-US" sz="135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4"/>
            <a:ext cx="164592" cy="948063"/>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algn="ctr" defTabSz="524479" fontAlgn="base">
              <a:lnSpc>
                <a:spcPct val="90000"/>
              </a:lnSpc>
              <a:spcBef>
                <a:spcPct val="0"/>
              </a:spcBef>
              <a:spcAft>
                <a:spcPct val="0"/>
              </a:spcAft>
            </a:pPr>
            <a:endParaRPr lang="en-US" sz="135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0"/>
          <a:srcRect l="762"/>
          <a:stretch/>
        </p:blipFill>
        <p:spPr>
          <a:xfrm rot="5400000">
            <a:off x="-3832066" y="10780935"/>
            <a:ext cx="22220238" cy="658381"/>
          </a:xfrm>
          <a:prstGeom prst="rect">
            <a:avLst/>
          </a:prstGeom>
        </p:spPr>
      </p:pic>
    </p:spTree>
    <p:extLst>
      <p:ext uri="{BB962C8B-B14F-4D97-AF65-F5344CB8AC3E}">
        <p14:creationId xmlns:p14="http://schemas.microsoft.com/office/powerpoint/2010/main" val="956293339"/>
      </p:ext>
    </p:extLst>
  </p:cSld>
  <p:clrMap bg1="lt1" tx1="dk1" bg2="lt2" tx2="dk2" accent1="accent1" accent2="accent2" accent3="accent3" accent4="accent4" accent5="accent5" accent6="accent6" hlink="hlink" folHlink="folHlink"/>
  <p:sldLayoutIdLst>
    <p:sldLayoutId id="2147483691" r:id="rId1"/>
    <p:sldLayoutId id="2147483948" r:id="rId2"/>
    <p:sldLayoutId id="2147483945" r:id="rId3"/>
    <p:sldLayoutId id="2147483947" r:id="rId4"/>
    <p:sldLayoutId id="2147483707" r:id="rId5"/>
    <p:sldLayoutId id="2147483946" r:id="rId6"/>
    <p:sldLayoutId id="2147483709" r:id="rId7"/>
    <p:sldLayoutId id="2147483763" r:id="rId8"/>
  </p:sldLayoutIdLst>
  <p:transition>
    <p:fade/>
  </p:transition>
  <p:hf hdr="0" dt="0"/>
  <p:txStyles>
    <p:titleStyle>
      <a:lvl1pPr algn="l" defTabSz="524630" rtl="0" eaLnBrk="1" latinLnBrk="0" hangingPunct="1">
        <a:lnSpc>
          <a:spcPct val="100000"/>
        </a:lnSpc>
        <a:spcBef>
          <a:spcPct val="0"/>
        </a:spcBef>
        <a:buNone/>
        <a:defRPr lang="en-US" sz="1575" b="0" kern="1200" cap="none" spc="-28" baseline="0" dirty="0" smtClean="0">
          <a:ln w="3175">
            <a:noFill/>
          </a:ln>
          <a:solidFill>
            <a:schemeClr val="tx1"/>
          </a:solidFill>
          <a:effectLst/>
          <a:latin typeface="+mj-lt"/>
          <a:ea typeface="+mn-ea"/>
          <a:cs typeface="Segoe UI" pitchFamily="34" charset="0"/>
        </a:defRPr>
      </a:lvl1pPr>
    </p:titleStyle>
    <p:bodyStyle>
      <a:lvl1pPr marL="128578" marR="0" indent="-128578" algn="l" defTabSz="52463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350" kern="1200" spc="0" baseline="0">
          <a:solidFill>
            <a:schemeClr val="tx1"/>
          </a:solidFill>
          <a:latin typeface="+mn-lt"/>
          <a:ea typeface="+mn-ea"/>
          <a:cs typeface="Segoe UI" panose="020B0502040204020203" pitchFamily="34" charset="0"/>
        </a:defRPr>
      </a:lvl1pPr>
      <a:lvl2pPr marL="257157" marR="0" indent="-128578" algn="l" defTabSz="52463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13" kern="1200" spc="0" baseline="0">
          <a:solidFill>
            <a:schemeClr val="tx1"/>
          </a:solidFill>
          <a:latin typeface="+mn-lt"/>
          <a:ea typeface="+mn-ea"/>
          <a:cs typeface="+mn-cs"/>
        </a:defRPr>
      </a:lvl2pPr>
      <a:lvl3pPr marL="369662" marR="0" indent="-112506" algn="l" defTabSz="52463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787" kern="1200" spc="0" baseline="0">
          <a:solidFill>
            <a:schemeClr val="tx1"/>
          </a:solidFill>
          <a:latin typeface="+mn-lt"/>
          <a:ea typeface="+mn-ea"/>
          <a:cs typeface="+mn-cs"/>
        </a:defRPr>
      </a:lvl3pPr>
      <a:lvl4pPr marL="474133" marR="0" indent="-101790" algn="l" defTabSz="52463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675" kern="1200" spc="0" baseline="0">
          <a:solidFill>
            <a:schemeClr val="tx1"/>
          </a:solidFill>
          <a:latin typeface="+mn-lt"/>
          <a:ea typeface="+mn-ea"/>
          <a:cs typeface="+mn-cs"/>
        </a:defRPr>
      </a:lvl4pPr>
      <a:lvl5pPr marL="575924" marR="0" indent="-94649" algn="l" defTabSz="52463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675" kern="1200" spc="0" baseline="0">
          <a:solidFill>
            <a:schemeClr val="tx1"/>
          </a:solidFill>
          <a:latin typeface="+mn-lt"/>
          <a:ea typeface="+mn-ea"/>
          <a:cs typeface="+mn-cs"/>
        </a:defRPr>
      </a:lvl5pPr>
      <a:lvl6pPr marL="1442732" indent="-131158" algn="l" defTabSz="524630" rtl="0" eaLnBrk="1" latinLnBrk="0" hangingPunct="1">
        <a:spcBef>
          <a:spcPct val="20000"/>
        </a:spcBef>
        <a:buFont typeface="Arial" pitchFamily="34" charset="0"/>
        <a:buChar char="•"/>
        <a:defRPr sz="1124" kern="1200">
          <a:solidFill>
            <a:schemeClr val="tx1"/>
          </a:solidFill>
          <a:latin typeface="+mn-lt"/>
          <a:ea typeface="+mn-ea"/>
          <a:cs typeface="+mn-cs"/>
        </a:defRPr>
      </a:lvl6pPr>
      <a:lvl7pPr marL="1705047" indent="-131158" algn="l" defTabSz="524630" rtl="0" eaLnBrk="1" latinLnBrk="0" hangingPunct="1">
        <a:spcBef>
          <a:spcPct val="20000"/>
        </a:spcBef>
        <a:buFont typeface="Arial" pitchFamily="34" charset="0"/>
        <a:buChar char="•"/>
        <a:defRPr sz="1124" kern="1200">
          <a:solidFill>
            <a:schemeClr val="tx1"/>
          </a:solidFill>
          <a:latin typeface="+mn-lt"/>
          <a:ea typeface="+mn-ea"/>
          <a:cs typeface="+mn-cs"/>
        </a:defRPr>
      </a:lvl7pPr>
      <a:lvl8pPr marL="1967362" indent="-131158" algn="l" defTabSz="524630" rtl="0" eaLnBrk="1" latinLnBrk="0" hangingPunct="1">
        <a:spcBef>
          <a:spcPct val="20000"/>
        </a:spcBef>
        <a:buFont typeface="Arial" pitchFamily="34" charset="0"/>
        <a:buChar char="•"/>
        <a:defRPr sz="1124" kern="1200">
          <a:solidFill>
            <a:schemeClr val="tx1"/>
          </a:solidFill>
          <a:latin typeface="+mn-lt"/>
          <a:ea typeface="+mn-ea"/>
          <a:cs typeface="+mn-cs"/>
        </a:defRPr>
      </a:lvl8pPr>
      <a:lvl9pPr marL="2229678" indent="-131158" algn="l" defTabSz="524630" rtl="0" eaLnBrk="1" latinLnBrk="0" hangingPunct="1">
        <a:spcBef>
          <a:spcPct val="20000"/>
        </a:spcBef>
        <a:buFont typeface="Arial" pitchFamily="34" charset="0"/>
        <a:buChar char="•"/>
        <a:defRPr sz="1124" kern="1200">
          <a:solidFill>
            <a:schemeClr val="tx1"/>
          </a:solidFill>
          <a:latin typeface="+mn-lt"/>
          <a:ea typeface="+mn-ea"/>
          <a:cs typeface="+mn-cs"/>
        </a:defRPr>
      </a:lvl9pPr>
    </p:bodyStyle>
    <p:otherStyle>
      <a:defPPr>
        <a:defRPr lang="en-US"/>
      </a:defPPr>
      <a:lvl1pPr marL="0" algn="l" defTabSz="524630" rtl="0" eaLnBrk="1" latinLnBrk="0" hangingPunct="1">
        <a:defRPr sz="1013" kern="1200">
          <a:solidFill>
            <a:schemeClr val="tx1"/>
          </a:solidFill>
          <a:latin typeface="+mn-lt"/>
          <a:ea typeface="+mn-ea"/>
          <a:cs typeface="+mn-cs"/>
        </a:defRPr>
      </a:lvl1pPr>
      <a:lvl2pPr marL="262315" algn="l" defTabSz="524630" rtl="0" eaLnBrk="1" latinLnBrk="0" hangingPunct="1">
        <a:defRPr sz="1013" kern="1200">
          <a:solidFill>
            <a:schemeClr val="tx1"/>
          </a:solidFill>
          <a:latin typeface="+mn-lt"/>
          <a:ea typeface="+mn-ea"/>
          <a:cs typeface="+mn-cs"/>
        </a:defRPr>
      </a:lvl2pPr>
      <a:lvl3pPr marL="524630" algn="l" defTabSz="524630" rtl="0" eaLnBrk="1" latinLnBrk="0" hangingPunct="1">
        <a:defRPr sz="1013" kern="1200">
          <a:solidFill>
            <a:schemeClr val="tx1"/>
          </a:solidFill>
          <a:latin typeface="+mn-lt"/>
          <a:ea typeface="+mn-ea"/>
          <a:cs typeface="+mn-cs"/>
        </a:defRPr>
      </a:lvl3pPr>
      <a:lvl4pPr marL="786945" algn="l" defTabSz="524630" rtl="0" eaLnBrk="1" latinLnBrk="0" hangingPunct="1">
        <a:defRPr sz="1013" kern="1200">
          <a:solidFill>
            <a:schemeClr val="tx1"/>
          </a:solidFill>
          <a:latin typeface="+mn-lt"/>
          <a:ea typeface="+mn-ea"/>
          <a:cs typeface="+mn-cs"/>
        </a:defRPr>
      </a:lvl4pPr>
      <a:lvl5pPr marL="1049259" algn="l" defTabSz="524630" rtl="0" eaLnBrk="1" latinLnBrk="0" hangingPunct="1">
        <a:defRPr sz="1013" kern="1200">
          <a:solidFill>
            <a:schemeClr val="tx1"/>
          </a:solidFill>
          <a:latin typeface="+mn-lt"/>
          <a:ea typeface="+mn-ea"/>
          <a:cs typeface="+mn-cs"/>
        </a:defRPr>
      </a:lvl5pPr>
      <a:lvl6pPr marL="1311575" algn="l" defTabSz="524630" rtl="0" eaLnBrk="1" latinLnBrk="0" hangingPunct="1">
        <a:defRPr sz="1013" kern="1200">
          <a:solidFill>
            <a:schemeClr val="tx1"/>
          </a:solidFill>
          <a:latin typeface="+mn-lt"/>
          <a:ea typeface="+mn-ea"/>
          <a:cs typeface="+mn-cs"/>
        </a:defRPr>
      </a:lvl6pPr>
      <a:lvl7pPr marL="1573889" algn="l" defTabSz="524630" rtl="0" eaLnBrk="1" latinLnBrk="0" hangingPunct="1">
        <a:defRPr sz="1013" kern="1200">
          <a:solidFill>
            <a:schemeClr val="tx1"/>
          </a:solidFill>
          <a:latin typeface="+mn-lt"/>
          <a:ea typeface="+mn-ea"/>
          <a:cs typeface="+mn-cs"/>
        </a:defRPr>
      </a:lvl7pPr>
      <a:lvl8pPr marL="1836205" algn="l" defTabSz="524630" rtl="0" eaLnBrk="1" latinLnBrk="0" hangingPunct="1">
        <a:defRPr sz="1013" kern="1200">
          <a:solidFill>
            <a:schemeClr val="tx1"/>
          </a:solidFill>
          <a:latin typeface="+mn-lt"/>
          <a:ea typeface="+mn-ea"/>
          <a:cs typeface="+mn-cs"/>
        </a:defRPr>
      </a:lvl8pPr>
      <a:lvl9pPr marL="2098520" algn="l" defTabSz="52463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08" userDrawn="1">
          <p15:clr>
            <a:srgbClr val="C35EA4"/>
          </p15:clr>
        </p15:guide>
        <p15:guide id="17" pos="4110" userDrawn="1">
          <p15:clr>
            <a:srgbClr val="C35EA4"/>
          </p15:clr>
        </p15:guide>
        <p15:guide id="25" orient="horz" pos="422" userDrawn="1">
          <p15:clr>
            <a:srgbClr val="C35EA4"/>
          </p15:clr>
        </p15:guide>
        <p15:guide id="26" orient="horz" pos="13575" userDrawn="1">
          <p15:clr>
            <a:srgbClr val="C35EA4"/>
          </p15:clr>
        </p15:guide>
        <p15:guide id="27" orient="horz" pos="208" userDrawn="1">
          <p15:clr>
            <a:srgbClr val="A4A3A4"/>
          </p15:clr>
        </p15:guide>
        <p15:guide id="28" pos="106" userDrawn="1">
          <p15:clr>
            <a:srgbClr val="A4A3A4"/>
          </p15:clr>
        </p15:guide>
        <p15:guide id="29" orient="horz" pos="13788" userDrawn="1">
          <p15:clr>
            <a:srgbClr val="A4A3A4"/>
          </p15:clr>
        </p15:guide>
        <p15:guide id="30" pos="421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ustomers.microsoft.com/en-us/story/1419395859216350780-all4one-M365-Microsoft-Teams-en" TargetMode="External"/><Relationship Id="rId5" Type="http://schemas.openxmlformats.org/officeDocument/2006/relationships/image" Target="../media/image7.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 name="Graphic 103">
            <a:extLst>
              <a:ext uri="{FF2B5EF4-FFF2-40B4-BE49-F238E27FC236}">
                <a16:creationId xmlns:a16="http://schemas.microsoft.com/office/drawing/2014/main" id="{BDDEC0A8-150E-438A-ADDC-1372EAF523F3}"/>
              </a:ext>
              <a:ext uri="{C183D7F6-B498-43B3-948B-1728B52AA6E4}">
                <adec:decorative xmlns:adec="http://schemas.microsoft.com/office/drawing/2017/decorative" val="1"/>
              </a:ext>
            </a:extLst>
          </p:cNvPr>
          <p:cNvPicPr>
            <a:picLocks noChangeAspect="1"/>
          </p:cNvPicPr>
          <p:nvPr/>
        </p:nvPicPr>
        <p:blipFill>
          <a:blip r:embed="rId3">
            <a:alphaModFix amt="21000"/>
            <a:extLst>
              <a:ext uri="{96DAC541-7B7A-43D3-8B79-37D633B846F1}">
                <asvg:svgBlip xmlns:asvg="http://schemas.microsoft.com/office/drawing/2016/SVG/main" r:embed="rId4"/>
              </a:ext>
            </a:extLst>
          </a:blip>
          <a:srcRect/>
          <a:stretch>
            <a:fillRect/>
          </a:stretch>
        </p:blipFill>
        <p:spPr>
          <a:xfrm rot="20182844">
            <a:off x="-2375756" y="1199707"/>
            <a:ext cx="9837442" cy="5748612"/>
          </a:xfrm>
          <a:custGeom>
            <a:avLst/>
            <a:gdLst>
              <a:gd name="connsiteX0" fmla="*/ 9153239 w 9153239"/>
              <a:gd name="connsiteY0" fmla="*/ 0 h 5145257"/>
              <a:gd name="connsiteX1" fmla="*/ 9153239 w 9153239"/>
              <a:gd name="connsiteY1" fmla="*/ 3363480 h 5145257"/>
              <a:gd name="connsiteX2" fmla="*/ 8374086 w 9153239"/>
              <a:gd name="connsiteY2" fmla="*/ 5145257 h 5145257"/>
              <a:gd name="connsiteX3" fmla="*/ 0 w 9153239"/>
              <a:gd name="connsiteY3" fmla="*/ 5145257 h 5145257"/>
              <a:gd name="connsiteX4" fmla="*/ 0 w 9153239"/>
              <a:gd name="connsiteY4" fmla="*/ 3331796 h 5145257"/>
              <a:gd name="connsiteX5" fmla="*/ 1412044 w 9153239"/>
              <a:gd name="connsiteY5" fmla="*/ 3949268 h 5145257"/>
              <a:gd name="connsiteX6" fmla="*/ 3139018 w 9153239"/>
              <a:gd name="connsiteY6" fmla="*/ 0 h 514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3239" h="5145257">
                <a:moveTo>
                  <a:pt x="9153239" y="0"/>
                </a:moveTo>
                <a:lnTo>
                  <a:pt x="9153239" y="3363480"/>
                </a:lnTo>
                <a:lnTo>
                  <a:pt x="8374086" y="5145257"/>
                </a:lnTo>
                <a:lnTo>
                  <a:pt x="0" y="5145257"/>
                </a:lnTo>
                <a:lnTo>
                  <a:pt x="0" y="3331796"/>
                </a:lnTo>
                <a:lnTo>
                  <a:pt x="1412044" y="3949268"/>
                </a:lnTo>
                <a:lnTo>
                  <a:pt x="3139018" y="0"/>
                </a:lnTo>
                <a:close/>
              </a:path>
            </a:pathLst>
          </a:custGeom>
        </p:spPr>
      </p:pic>
      <p:pic>
        <p:nvPicPr>
          <p:cNvPr id="229" name="Picture 228">
            <a:extLst>
              <a:ext uri="{FF2B5EF4-FFF2-40B4-BE49-F238E27FC236}">
                <a16:creationId xmlns:a16="http://schemas.microsoft.com/office/drawing/2014/main" id="{3EDBF22A-039A-4435-8A47-6742BE92DE87}"/>
              </a:ext>
              <a:ext uri="{C183D7F6-B498-43B3-948B-1728B52AA6E4}">
                <adec:decorative xmlns:adec="http://schemas.microsoft.com/office/drawing/2017/decorative" val="1"/>
              </a:ext>
            </a:extLst>
          </p:cNvPr>
          <p:cNvPicPr>
            <a:picLocks noChangeAspect="1"/>
          </p:cNvPicPr>
          <p:nvPr/>
        </p:nvPicPr>
        <p:blipFill rotWithShape="1">
          <a:blip r:embed="rId5"/>
          <a:srcRect t="3662" r="45016" b="-1"/>
          <a:stretch/>
        </p:blipFill>
        <p:spPr>
          <a:xfrm>
            <a:off x="4353299" y="761663"/>
            <a:ext cx="2504702" cy="3518587"/>
          </a:xfrm>
          <a:prstGeom prst="rect">
            <a:avLst/>
          </a:prstGeom>
        </p:spPr>
      </p:pic>
      <p:sp>
        <p:nvSpPr>
          <p:cNvPr id="103" name="Freeform: Shape 102">
            <a:extLst>
              <a:ext uri="{FF2B5EF4-FFF2-40B4-BE49-F238E27FC236}">
                <a16:creationId xmlns:a16="http://schemas.microsoft.com/office/drawing/2014/main" id="{99774212-D712-44D8-9BDD-AD36D8F3E671}"/>
              </a:ext>
              <a:ext uri="{C183D7F6-B498-43B3-948B-1728B52AA6E4}">
                <adec:decorative xmlns:adec="http://schemas.microsoft.com/office/drawing/2017/decorative" val="1"/>
              </a:ext>
            </a:extLst>
          </p:cNvPr>
          <p:cNvSpPr>
            <a:spLocks/>
          </p:cNvSpPr>
          <p:nvPr/>
        </p:nvSpPr>
        <p:spPr bwMode="auto">
          <a:xfrm>
            <a:off x="298465" y="3107125"/>
            <a:ext cx="6561563" cy="1950158"/>
          </a:xfrm>
          <a:custGeom>
            <a:avLst/>
            <a:gdLst>
              <a:gd name="connsiteX0" fmla="*/ 557239 w 6561563"/>
              <a:gd name="connsiteY0" fmla="*/ 0 h 1950158"/>
              <a:gd name="connsiteX1" fmla="*/ 6561563 w 6561563"/>
              <a:gd name="connsiteY1" fmla="*/ 0 h 1950158"/>
              <a:gd name="connsiteX2" fmla="*/ 6561563 w 6561563"/>
              <a:gd name="connsiteY2" fmla="*/ 1950158 h 1950158"/>
              <a:gd name="connsiteX3" fmla="*/ 557239 w 6561563"/>
              <a:gd name="connsiteY3" fmla="*/ 1950158 h 1950158"/>
              <a:gd name="connsiteX4" fmla="*/ 0 w 6561563"/>
              <a:gd name="connsiteY4" fmla="*/ 1392920 h 1950158"/>
              <a:gd name="connsiteX5" fmla="*/ 0 w 6561563"/>
              <a:gd name="connsiteY5" fmla="*/ 557239 h 1950158"/>
              <a:gd name="connsiteX6" fmla="*/ 557239 w 6561563"/>
              <a:gd name="connsiteY6" fmla="*/ 0 h 1950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1563" h="1950158">
                <a:moveTo>
                  <a:pt x="557239" y="0"/>
                </a:moveTo>
                <a:lnTo>
                  <a:pt x="6561563" y="0"/>
                </a:lnTo>
                <a:lnTo>
                  <a:pt x="6561563" y="1950158"/>
                </a:lnTo>
                <a:lnTo>
                  <a:pt x="557239" y="1950158"/>
                </a:lnTo>
                <a:cubicBezTo>
                  <a:pt x="249485" y="1950158"/>
                  <a:pt x="0" y="1700674"/>
                  <a:pt x="0" y="1392920"/>
                </a:cubicBezTo>
                <a:lnTo>
                  <a:pt x="0" y="557239"/>
                </a:lnTo>
                <a:cubicBezTo>
                  <a:pt x="0" y="249484"/>
                  <a:pt x="249485" y="0"/>
                  <a:pt x="557239" y="0"/>
                </a:cubicBezTo>
                <a:close/>
              </a:path>
            </a:pathLst>
          </a:custGeom>
          <a:solidFill>
            <a:schemeClr val="accent2">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05"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05" name="Freeform: Shape 104">
            <a:extLst>
              <a:ext uri="{FF2B5EF4-FFF2-40B4-BE49-F238E27FC236}">
                <a16:creationId xmlns:a16="http://schemas.microsoft.com/office/drawing/2014/main" id="{F4C9F73A-2843-440D-B846-16B7935F0FE7}"/>
              </a:ext>
              <a:ext uri="{C183D7F6-B498-43B3-948B-1728B52AA6E4}">
                <adec:decorative xmlns:adec="http://schemas.microsoft.com/office/drawing/2017/decorative" val="1"/>
              </a:ext>
            </a:extLst>
          </p:cNvPr>
          <p:cNvSpPr>
            <a:spLocks/>
          </p:cNvSpPr>
          <p:nvPr/>
        </p:nvSpPr>
        <p:spPr bwMode="auto">
          <a:xfrm>
            <a:off x="298465" y="3107125"/>
            <a:ext cx="6561563" cy="1950158"/>
          </a:xfrm>
          <a:custGeom>
            <a:avLst/>
            <a:gdLst>
              <a:gd name="connsiteX0" fmla="*/ 557239 w 6561563"/>
              <a:gd name="connsiteY0" fmla="*/ 0 h 1950158"/>
              <a:gd name="connsiteX1" fmla="*/ 6561563 w 6561563"/>
              <a:gd name="connsiteY1" fmla="*/ 0 h 1950158"/>
              <a:gd name="connsiteX2" fmla="*/ 6561563 w 6561563"/>
              <a:gd name="connsiteY2" fmla="*/ 1950158 h 1950158"/>
              <a:gd name="connsiteX3" fmla="*/ 557239 w 6561563"/>
              <a:gd name="connsiteY3" fmla="*/ 1950158 h 1950158"/>
              <a:gd name="connsiteX4" fmla="*/ 0 w 6561563"/>
              <a:gd name="connsiteY4" fmla="*/ 1392920 h 1950158"/>
              <a:gd name="connsiteX5" fmla="*/ 0 w 6561563"/>
              <a:gd name="connsiteY5" fmla="*/ 557239 h 1950158"/>
              <a:gd name="connsiteX6" fmla="*/ 557239 w 6561563"/>
              <a:gd name="connsiteY6" fmla="*/ 0 h 1950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1563" h="1950158">
                <a:moveTo>
                  <a:pt x="557239" y="0"/>
                </a:moveTo>
                <a:lnTo>
                  <a:pt x="6561563" y="0"/>
                </a:lnTo>
                <a:lnTo>
                  <a:pt x="6561563" y="1950158"/>
                </a:lnTo>
                <a:lnTo>
                  <a:pt x="557239" y="1950158"/>
                </a:lnTo>
                <a:cubicBezTo>
                  <a:pt x="249485" y="1950158"/>
                  <a:pt x="0" y="1700674"/>
                  <a:pt x="0" y="1392920"/>
                </a:cubicBezTo>
                <a:lnTo>
                  <a:pt x="0" y="557239"/>
                </a:lnTo>
                <a:cubicBezTo>
                  <a:pt x="0" y="249484"/>
                  <a:pt x="249485" y="0"/>
                  <a:pt x="557239" y="0"/>
                </a:cubicBezTo>
                <a:close/>
              </a:path>
            </a:pathLst>
          </a:custGeom>
          <a:gradFill>
            <a:gsLst>
              <a:gs pos="0">
                <a:schemeClr val="bg1">
                  <a:alpha val="21000"/>
                </a:schemeClr>
              </a:gs>
              <a:gs pos="100000">
                <a:schemeClr val="accent4">
                  <a:alpha val="47000"/>
                </a:schemeClr>
              </a:gs>
            </a:gsLst>
            <a:lin ang="0" scaled="1"/>
          </a:gradFill>
          <a:ln>
            <a:gradFill flip="none" rotWithShape="1">
              <a:gsLst>
                <a:gs pos="0">
                  <a:schemeClr val="accent1">
                    <a:lumMod val="5000"/>
                    <a:lumOff val="95000"/>
                    <a:alpha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05"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4" name="Freeform: Shape 83" descr="Quote icon">
            <a:extLst>
              <a:ext uri="{FF2B5EF4-FFF2-40B4-BE49-F238E27FC236}">
                <a16:creationId xmlns:a16="http://schemas.microsoft.com/office/drawing/2014/main" id="{688C4183-582E-4093-8D60-4CD371D648C8}"/>
              </a:ext>
            </a:extLst>
          </p:cNvPr>
          <p:cNvSpPr>
            <a:spLocks/>
          </p:cNvSpPr>
          <p:nvPr/>
        </p:nvSpPr>
        <p:spPr>
          <a:xfrm flipV="1">
            <a:off x="305551" y="3220483"/>
            <a:ext cx="400133" cy="329524"/>
          </a:xfrm>
          <a:custGeom>
            <a:avLst/>
            <a:gdLst>
              <a:gd name="connsiteX0" fmla="*/ 0 w 829856"/>
              <a:gd name="connsiteY0" fmla="*/ 341709 h 683418"/>
              <a:gd name="connsiteX1" fmla="*/ 0 w 829856"/>
              <a:gd name="connsiteY1" fmla="*/ 683419 h 683418"/>
              <a:gd name="connsiteX2" fmla="*/ 341709 w 829856"/>
              <a:gd name="connsiteY2" fmla="*/ 683419 h 683418"/>
              <a:gd name="connsiteX3" fmla="*/ 341709 w 829856"/>
              <a:gd name="connsiteY3" fmla="*/ 341709 h 683418"/>
              <a:gd name="connsiteX4" fmla="*/ 146447 w 829856"/>
              <a:gd name="connsiteY4" fmla="*/ 341709 h 683418"/>
              <a:gd name="connsiteX5" fmla="*/ 341709 w 829856"/>
              <a:gd name="connsiteY5" fmla="*/ 146447 h 683418"/>
              <a:gd name="connsiteX6" fmla="*/ 341709 w 829856"/>
              <a:gd name="connsiteY6" fmla="*/ 0 h 683418"/>
              <a:gd name="connsiteX7" fmla="*/ 0 w 829856"/>
              <a:gd name="connsiteY7" fmla="*/ 341709 h 683418"/>
              <a:gd name="connsiteX8" fmla="*/ 829856 w 829856"/>
              <a:gd name="connsiteY8" fmla="*/ 146447 h 683418"/>
              <a:gd name="connsiteX9" fmla="*/ 829856 w 829856"/>
              <a:gd name="connsiteY9" fmla="*/ 0 h 683418"/>
              <a:gd name="connsiteX10" fmla="*/ 488147 w 829856"/>
              <a:gd name="connsiteY10" fmla="*/ 341709 h 683418"/>
              <a:gd name="connsiteX11" fmla="*/ 488147 w 829856"/>
              <a:gd name="connsiteY11" fmla="*/ 683419 h 683418"/>
              <a:gd name="connsiteX12" fmla="*/ 829856 w 829856"/>
              <a:gd name="connsiteY12" fmla="*/ 683419 h 683418"/>
              <a:gd name="connsiteX13" fmla="*/ 829856 w 829856"/>
              <a:gd name="connsiteY13" fmla="*/ 341709 h 683418"/>
              <a:gd name="connsiteX14" fmla="*/ 634594 w 829856"/>
              <a:gd name="connsiteY14" fmla="*/ 341709 h 683418"/>
              <a:gd name="connsiteX15" fmla="*/ 829856 w 829856"/>
              <a:gd name="connsiteY15" fmla="*/ 146447 h 68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856" h="683418">
                <a:moveTo>
                  <a:pt x="0" y="341709"/>
                </a:moveTo>
                <a:lnTo>
                  <a:pt x="0" y="683419"/>
                </a:lnTo>
                <a:lnTo>
                  <a:pt x="341709" y="683419"/>
                </a:lnTo>
                <a:lnTo>
                  <a:pt x="341709" y="341709"/>
                </a:lnTo>
                <a:lnTo>
                  <a:pt x="146447" y="341709"/>
                </a:lnTo>
                <a:cubicBezTo>
                  <a:pt x="146447" y="233877"/>
                  <a:pt x="233877" y="146447"/>
                  <a:pt x="341709" y="146447"/>
                </a:cubicBezTo>
                <a:lnTo>
                  <a:pt x="341709" y="0"/>
                </a:lnTo>
                <a:cubicBezTo>
                  <a:pt x="152971" y="0"/>
                  <a:pt x="0" y="152981"/>
                  <a:pt x="0" y="341709"/>
                </a:cubicBezTo>
                <a:close/>
                <a:moveTo>
                  <a:pt x="829856" y="146447"/>
                </a:moveTo>
                <a:lnTo>
                  <a:pt x="829856" y="0"/>
                </a:lnTo>
                <a:cubicBezTo>
                  <a:pt x="641128" y="0"/>
                  <a:pt x="488147" y="152981"/>
                  <a:pt x="488147" y="341709"/>
                </a:cubicBezTo>
                <a:lnTo>
                  <a:pt x="488147" y="683419"/>
                </a:lnTo>
                <a:lnTo>
                  <a:pt x="829856" y="683419"/>
                </a:lnTo>
                <a:lnTo>
                  <a:pt x="829856" y="341709"/>
                </a:lnTo>
                <a:lnTo>
                  <a:pt x="634594" y="341709"/>
                </a:lnTo>
                <a:cubicBezTo>
                  <a:pt x="634594" y="233877"/>
                  <a:pt x="722024" y="146447"/>
                  <a:pt x="829856" y="146447"/>
                </a:cubicBezTo>
                <a:close/>
              </a:path>
            </a:pathLst>
          </a:custGeom>
          <a:solidFill>
            <a:schemeClr val="accent2"/>
          </a:solidFill>
          <a:ln w="9525" cap="flat">
            <a:noFill/>
            <a:prstDash val="solid"/>
            <a:miter/>
          </a:ln>
        </p:spPr>
        <p:txBody>
          <a:bodyPr rtlCol="0" anchor="ctr"/>
          <a:lstStyle/>
          <a:p>
            <a:endParaRPr lang="en-IN"/>
          </a:p>
        </p:txBody>
      </p:sp>
      <p:sp>
        <p:nvSpPr>
          <p:cNvPr id="228" name="TextBox 227">
            <a:extLst>
              <a:ext uri="{FF2B5EF4-FFF2-40B4-BE49-F238E27FC236}">
                <a16:creationId xmlns:a16="http://schemas.microsoft.com/office/drawing/2014/main" id="{C376F1AF-98DF-45AC-B8D5-2C4F4333CFE8}"/>
              </a:ext>
            </a:extLst>
          </p:cNvPr>
          <p:cNvSpPr txBox="1">
            <a:spLocks/>
          </p:cNvSpPr>
          <p:nvPr/>
        </p:nvSpPr>
        <p:spPr>
          <a:xfrm>
            <a:off x="801127" y="3373394"/>
            <a:ext cx="5705475" cy="1431033"/>
          </a:xfrm>
          <a:prstGeom prst="rect">
            <a:avLst/>
          </a:prstGeom>
          <a:noFill/>
        </p:spPr>
        <p:txBody>
          <a:bodyPr wrap="square" lIns="0" tIns="0" rIns="0" bIns="0">
            <a:spAutoFit/>
          </a:bodyPr>
          <a:lstStyle/>
          <a:p>
            <a:pPr>
              <a:lnSpc>
                <a:spcPct val="107000"/>
              </a:lnSpc>
              <a:spcAft>
                <a:spcPts val="800"/>
              </a:spcAft>
            </a:pPr>
            <a:r>
              <a:rPr lang="en-US" sz="1600" i="1" dirty="0">
                <a:solidFill>
                  <a:schemeClr val="bg1"/>
                </a:solidFill>
                <a:ea typeface="Calibri" panose="020F0502020204030204" pitchFamily="34" charset="0"/>
                <a:cs typeface="Times New Roman" panose="02020603050405020304" pitchFamily="18" charset="0"/>
              </a:rPr>
              <a:t>We used a whole host of communication tools in the past. Thanks to Microsoft Teams, we now have a single platform that facilitates telephony, presentations, and video conferences in one—a solution that is quick, simple, and stable</a:t>
            </a:r>
            <a:r>
              <a:rPr lang="en-US" sz="1600" dirty="0">
                <a:solidFill>
                  <a:schemeClr val="bg1"/>
                </a:solidFill>
                <a:ea typeface="Calibri" panose="020F0502020204030204" pitchFamily="34" charset="0"/>
                <a:cs typeface="Times New Roman" panose="02020603050405020304" pitchFamily="18" charset="0"/>
              </a:rPr>
              <a:t>.</a:t>
            </a:r>
          </a:p>
          <a:p>
            <a:pPr algn="r">
              <a:lnSpc>
                <a:spcPct val="107000"/>
              </a:lnSpc>
              <a:spcAft>
                <a:spcPts val="800"/>
              </a:spcAft>
            </a:pPr>
            <a:r>
              <a:rPr lang="en-US" dirty="0">
                <a:solidFill>
                  <a:schemeClr val="bg1"/>
                </a:solidFill>
                <a:latin typeface="+mj-lt"/>
                <a:ea typeface="Calibri" panose="020F0502020204030204" pitchFamily="34" charset="0"/>
                <a:cs typeface="Times New Roman" panose="02020603050405020304" pitchFamily="18" charset="0"/>
              </a:rPr>
              <a:t>– Henrik Hausen, </a:t>
            </a:r>
            <a:r>
              <a:rPr lang="en-US" dirty="0">
                <a:solidFill>
                  <a:schemeClr val="bg1"/>
                </a:solidFill>
                <a:ea typeface="Calibri" panose="020F0502020204030204" pitchFamily="34" charset="0"/>
                <a:cs typeface="Times New Roman" panose="02020603050405020304" pitchFamily="18" charset="0"/>
              </a:rPr>
              <a:t>CEO,</a:t>
            </a:r>
            <a:r>
              <a:rPr lang="en-US" dirty="0">
                <a:solidFill>
                  <a:schemeClr val="bg1"/>
                </a:solidFill>
                <a:latin typeface="+mj-lt"/>
                <a:ea typeface="Calibri" panose="020F0502020204030204" pitchFamily="34" charset="0"/>
                <a:cs typeface="Times New Roman" panose="02020603050405020304" pitchFamily="18" charset="0"/>
              </a:rPr>
              <a:t> </a:t>
            </a:r>
            <a:r>
              <a:rPr lang="en-US" u="sng" dirty="0">
                <a:solidFill>
                  <a:schemeClr val="bg1"/>
                </a:solidFill>
                <a:latin typeface="+mj-lt"/>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all4cloud</a:t>
            </a:r>
            <a:endParaRPr lang="en-US" dirty="0">
              <a:solidFill>
                <a:schemeClr val="bg1"/>
              </a:solidFill>
              <a:latin typeface="+mj-lt"/>
              <a:ea typeface="Calibri" panose="020F0502020204030204" pitchFamily="34" charset="0"/>
              <a:cs typeface="Times New Roman" panose="02020603050405020304" pitchFamily="18" charset="0"/>
            </a:endParaRPr>
          </a:p>
        </p:txBody>
      </p:sp>
      <p:sp>
        <p:nvSpPr>
          <p:cNvPr id="110" name="Freeform: Shape 109">
            <a:extLst>
              <a:ext uri="{FF2B5EF4-FFF2-40B4-BE49-F238E27FC236}">
                <a16:creationId xmlns:a16="http://schemas.microsoft.com/office/drawing/2014/main" id="{5628A12E-09FB-4B62-B7E8-3C36383BE432}"/>
              </a:ext>
              <a:ext uri="{C183D7F6-B498-43B3-948B-1728B52AA6E4}">
                <adec:decorative xmlns:adec="http://schemas.microsoft.com/office/drawing/2017/decorative" val="1"/>
              </a:ext>
            </a:extLst>
          </p:cNvPr>
          <p:cNvSpPr>
            <a:spLocks/>
          </p:cNvSpPr>
          <p:nvPr/>
        </p:nvSpPr>
        <p:spPr bwMode="auto">
          <a:xfrm>
            <a:off x="168278" y="5526075"/>
            <a:ext cx="6689725" cy="16124336"/>
          </a:xfrm>
          <a:custGeom>
            <a:avLst/>
            <a:gdLst>
              <a:gd name="connsiteX0" fmla="*/ 139991 w 6689725"/>
              <a:gd name="connsiteY0" fmla="*/ 0 h 16471898"/>
              <a:gd name="connsiteX1" fmla="*/ 6689725 w 6689725"/>
              <a:gd name="connsiteY1" fmla="*/ 0 h 16471898"/>
              <a:gd name="connsiteX2" fmla="*/ 6689725 w 6689725"/>
              <a:gd name="connsiteY2" fmla="*/ 16471898 h 16471898"/>
              <a:gd name="connsiteX3" fmla="*/ 139991 w 6689725"/>
              <a:gd name="connsiteY3" fmla="*/ 16471898 h 16471898"/>
              <a:gd name="connsiteX4" fmla="*/ 0 w 6689725"/>
              <a:gd name="connsiteY4" fmla="*/ 16331906 h 16471898"/>
              <a:gd name="connsiteX5" fmla="*/ 0 w 6689725"/>
              <a:gd name="connsiteY5" fmla="*/ 139991 h 16471898"/>
              <a:gd name="connsiteX6" fmla="*/ 139991 w 6689725"/>
              <a:gd name="connsiteY6" fmla="*/ 0 h 164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9725" h="16471898">
                <a:moveTo>
                  <a:pt x="139991" y="0"/>
                </a:moveTo>
                <a:lnTo>
                  <a:pt x="6689725" y="0"/>
                </a:lnTo>
                <a:lnTo>
                  <a:pt x="6689725" y="16471898"/>
                </a:lnTo>
                <a:lnTo>
                  <a:pt x="139991" y="16471898"/>
                </a:lnTo>
                <a:cubicBezTo>
                  <a:pt x="62676" y="16471898"/>
                  <a:pt x="0" y="16409222"/>
                  <a:pt x="0" y="16331906"/>
                </a:cubicBezTo>
                <a:lnTo>
                  <a:pt x="0" y="139991"/>
                </a:lnTo>
                <a:cubicBezTo>
                  <a:pt x="0" y="62676"/>
                  <a:pt x="62676" y="0"/>
                  <a:pt x="139991" y="0"/>
                </a:cubicBez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05" fontAlgn="base">
              <a:spcBef>
                <a:spcPct val="0"/>
              </a:spcBef>
              <a:spcAft>
                <a:spcPct val="0"/>
              </a:spcAft>
            </a:pPr>
            <a:endParaRPr lang="en-US" sz="2000">
              <a:solidFill>
                <a:srgbClr val="FFFFFF"/>
              </a:solidFill>
              <a:ea typeface="Segoe UI" pitchFamily="34" charset="0"/>
              <a:cs typeface="Segoe UI" pitchFamily="34" charset="0"/>
            </a:endParaRPr>
          </a:p>
        </p:txBody>
      </p:sp>
      <p:grpSp>
        <p:nvGrpSpPr>
          <p:cNvPr id="72" name="Group 71">
            <a:extLst>
              <a:ext uri="{FF2B5EF4-FFF2-40B4-BE49-F238E27FC236}">
                <a16:creationId xmlns:a16="http://schemas.microsoft.com/office/drawing/2014/main" id="{7E46EB2A-C97E-4898-8B45-167E9C49FE1E}"/>
              </a:ext>
              <a:ext uri="{C183D7F6-B498-43B3-948B-1728B52AA6E4}">
                <adec:decorative xmlns:adec="http://schemas.microsoft.com/office/drawing/2017/decorative" val="1"/>
              </a:ext>
            </a:extLst>
          </p:cNvPr>
          <p:cNvGrpSpPr>
            <a:grpSpLocks/>
          </p:cNvGrpSpPr>
          <p:nvPr/>
        </p:nvGrpSpPr>
        <p:grpSpPr>
          <a:xfrm>
            <a:off x="-7192" y="5279052"/>
            <a:ext cx="6696919" cy="542542"/>
            <a:chOff x="-3536" y="11067735"/>
            <a:chExt cx="6696919" cy="542542"/>
          </a:xfrm>
        </p:grpSpPr>
        <p:sp>
          <p:nvSpPr>
            <p:cNvPr id="73" name="Freeform: Shape 72">
              <a:extLst>
                <a:ext uri="{FF2B5EF4-FFF2-40B4-BE49-F238E27FC236}">
                  <a16:creationId xmlns:a16="http://schemas.microsoft.com/office/drawing/2014/main" id="{B5BE395F-7527-4887-A480-A5EA44F5546D}"/>
                </a:ext>
              </a:extLst>
            </p:cNvPr>
            <p:cNvSpPr>
              <a:spLocks/>
            </p:cNvSpPr>
            <p:nvPr/>
          </p:nvSpPr>
          <p:spPr bwMode="auto">
            <a:xfrm>
              <a:off x="-3536" y="11067735"/>
              <a:ext cx="6696919" cy="542542"/>
            </a:xfrm>
            <a:custGeom>
              <a:avLst/>
              <a:gdLst>
                <a:gd name="connsiteX0" fmla="*/ 0 w 6689726"/>
                <a:gd name="connsiteY0" fmla="*/ 0 h 542926"/>
                <a:gd name="connsiteX1" fmla="*/ 6418263 w 6689726"/>
                <a:gd name="connsiteY1" fmla="*/ 0 h 542926"/>
                <a:gd name="connsiteX2" fmla="*/ 6689726 w 6689726"/>
                <a:gd name="connsiteY2" fmla="*/ 271463 h 542926"/>
                <a:gd name="connsiteX3" fmla="*/ 6689725 w 6689726"/>
                <a:gd name="connsiteY3" fmla="*/ 271463 h 542926"/>
                <a:gd name="connsiteX4" fmla="*/ 6418262 w 6689726"/>
                <a:gd name="connsiteY4" fmla="*/ 542926 h 542926"/>
                <a:gd name="connsiteX5" fmla="*/ 0 w 6689726"/>
                <a:gd name="connsiteY5" fmla="*/ 542925 h 54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9726" h="542926">
                  <a:moveTo>
                    <a:pt x="0" y="0"/>
                  </a:moveTo>
                  <a:lnTo>
                    <a:pt x="6418263" y="0"/>
                  </a:lnTo>
                  <a:cubicBezTo>
                    <a:pt x="6568188" y="0"/>
                    <a:pt x="6689726" y="121538"/>
                    <a:pt x="6689726" y="271463"/>
                  </a:cubicBezTo>
                  <a:lnTo>
                    <a:pt x="6689725" y="271463"/>
                  </a:lnTo>
                  <a:cubicBezTo>
                    <a:pt x="6689725" y="421388"/>
                    <a:pt x="6568187" y="542926"/>
                    <a:pt x="6418262" y="542926"/>
                  </a:cubicBezTo>
                  <a:lnTo>
                    <a:pt x="0" y="542925"/>
                  </a:lnTo>
                  <a:close/>
                </a:path>
              </a:pathLst>
            </a:custGeom>
            <a:solidFill>
              <a:schemeClr val="bg1"/>
            </a:solidFill>
            <a:ln>
              <a:noFill/>
              <a:headEnd type="none" w="med" len="med"/>
              <a:tailEnd type="none" w="med" len="med"/>
            </a:ln>
            <a:effectLst>
              <a:outerShdw blurRad="50800" dist="38100" dir="27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8466" tIns="110773" rIns="138466" bIns="110773" numCol="1" spcCol="0" rtlCol="0" fromWordArt="0" anchor="t" anchorCtr="0" forceAA="0" compatLnSpc="1">
              <a:prstTxWarp prst="textNoShape">
                <a:avLst/>
              </a:prstTxWarp>
              <a:noAutofit/>
            </a:bodyPr>
            <a:lstStyle/>
            <a:p>
              <a:pPr defTabSz="705954" fontAlgn="base">
                <a:spcBef>
                  <a:spcPct val="0"/>
                </a:spcBef>
                <a:spcAft>
                  <a:spcPct val="0"/>
                </a:spcAft>
              </a:pPr>
              <a:endParaRPr lang="en-US" sz="1514" err="1">
                <a:solidFill>
                  <a:srgbClr val="FFFFFF"/>
                </a:solidFill>
                <a:ea typeface="Segoe UI" pitchFamily="34" charset="0"/>
                <a:cs typeface="Segoe UI" pitchFamily="34" charset="0"/>
              </a:endParaRPr>
            </a:p>
          </p:txBody>
        </p:sp>
        <p:sp>
          <p:nvSpPr>
            <p:cNvPr id="74" name="Freeform: Shape 73">
              <a:extLst>
                <a:ext uri="{FF2B5EF4-FFF2-40B4-BE49-F238E27FC236}">
                  <a16:creationId xmlns:a16="http://schemas.microsoft.com/office/drawing/2014/main" id="{EA71104E-2DB0-4F26-8BD9-BAEFE66C44D3}"/>
                </a:ext>
              </a:extLst>
            </p:cNvPr>
            <p:cNvSpPr>
              <a:spLocks/>
            </p:cNvSpPr>
            <p:nvPr/>
          </p:nvSpPr>
          <p:spPr bwMode="auto">
            <a:xfrm>
              <a:off x="-3536" y="11067735"/>
              <a:ext cx="6696919" cy="542542"/>
            </a:xfrm>
            <a:custGeom>
              <a:avLst/>
              <a:gdLst>
                <a:gd name="connsiteX0" fmla="*/ 0 w 6689845"/>
                <a:gd name="connsiteY0" fmla="*/ 0 h 542544"/>
                <a:gd name="connsiteX1" fmla="*/ 6418573 w 6689845"/>
                <a:gd name="connsiteY1" fmla="*/ 0 h 542544"/>
                <a:gd name="connsiteX2" fmla="*/ 6689845 w 6689845"/>
                <a:gd name="connsiteY2" fmla="*/ 271272 h 542544"/>
                <a:gd name="connsiteX3" fmla="*/ 6689844 w 6689845"/>
                <a:gd name="connsiteY3" fmla="*/ 271272 h 542544"/>
                <a:gd name="connsiteX4" fmla="*/ 6418572 w 6689845"/>
                <a:gd name="connsiteY4" fmla="*/ 542544 h 542544"/>
                <a:gd name="connsiteX5" fmla="*/ 0 w 6689845"/>
                <a:gd name="connsiteY5" fmla="*/ 542543 h 542544"/>
                <a:gd name="connsiteX6" fmla="*/ 0 w 6689845"/>
                <a:gd name="connsiteY6" fmla="*/ 0 h 5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9845" h="542544">
                  <a:moveTo>
                    <a:pt x="0" y="0"/>
                  </a:moveTo>
                  <a:lnTo>
                    <a:pt x="6418573" y="0"/>
                  </a:lnTo>
                  <a:cubicBezTo>
                    <a:pt x="6568392" y="0"/>
                    <a:pt x="6689845" y="121453"/>
                    <a:pt x="6689845" y="271272"/>
                  </a:cubicBezTo>
                  <a:lnTo>
                    <a:pt x="6689844" y="271272"/>
                  </a:lnTo>
                  <a:cubicBezTo>
                    <a:pt x="6689844" y="421091"/>
                    <a:pt x="6568391" y="542544"/>
                    <a:pt x="6418572" y="542544"/>
                  </a:cubicBezTo>
                  <a:lnTo>
                    <a:pt x="0" y="542543"/>
                  </a:lnTo>
                  <a:lnTo>
                    <a:pt x="0" y="0"/>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7887" tIns="62312" rIns="77887" bIns="62312" numCol="1" spcCol="0" rtlCol="0" fromWordArt="0" anchor="t" anchorCtr="0" forceAA="0" compatLnSpc="1">
              <a:prstTxWarp prst="textNoShape">
                <a:avLst/>
              </a:prstTxWarp>
              <a:noAutofit/>
            </a:bodyPr>
            <a:lstStyle/>
            <a:p>
              <a:pPr defTabSz="397098" fontAlgn="base">
                <a:spcBef>
                  <a:spcPct val="0"/>
                </a:spcBef>
                <a:spcAft>
                  <a:spcPct val="0"/>
                </a:spcAft>
              </a:pPr>
              <a:endParaRPr lang="en-US" sz="850" err="1">
                <a:solidFill>
                  <a:srgbClr val="FFFFFF"/>
                </a:solidFill>
                <a:cs typeface="Segoe UI" pitchFamily="34" charset="0"/>
              </a:endParaRPr>
            </a:p>
          </p:txBody>
        </p:sp>
        <p:sp>
          <p:nvSpPr>
            <p:cNvPr id="75" name="Freeform: Shape 74">
              <a:extLst>
                <a:ext uri="{FF2B5EF4-FFF2-40B4-BE49-F238E27FC236}">
                  <a16:creationId xmlns:a16="http://schemas.microsoft.com/office/drawing/2014/main" id="{3FD471E2-ED4D-4EEA-849A-A022602D9498}"/>
                </a:ext>
                <a:ext uri="{C183D7F6-B498-43B3-948B-1728B52AA6E4}">
                  <adec:decorative xmlns:adec="http://schemas.microsoft.com/office/drawing/2017/decorative" val="1"/>
                </a:ext>
              </a:extLst>
            </p:cNvPr>
            <p:cNvSpPr>
              <a:spLocks/>
            </p:cNvSpPr>
            <p:nvPr/>
          </p:nvSpPr>
          <p:spPr bwMode="auto">
            <a:xfrm>
              <a:off x="-3536" y="11067735"/>
              <a:ext cx="6696919" cy="542542"/>
            </a:xfrm>
            <a:custGeom>
              <a:avLst/>
              <a:gdLst>
                <a:gd name="connsiteX0" fmla="*/ 0 w 6690847"/>
                <a:gd name="connsiteY0" fmla="*/ 0 h 542544"/>
                <a:gd name="connsiteX1" fmla="*/ 6419575 w 6690847"/>
                <a:gd name="connsiteY1" fmla="*/ 0 h 542544"/>
                <a:gd name="connsiteX2" fmla="*/ 6690847 w 6690847"/>
                <a:gd name="connsiteY2" fmla="*/ 271272 h 542544"/>
                <a:gd name="connsiteX3" fmla="*/ 6419575 w 6690847"/>
                <a:gd name="connsiteY3" fmla="*/ 542544 h 542544"/>
                <a:gd name="connsiteX4" fmla="*/ 0 w 6690847"/>
                <a:gd name="connsiteY4" fmla="*/ 542544 h 542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0847" h="542544">
                  <a:moveTo>
                    <a:pt x="0" y="0"/>
                  </a:moveTo>
                  <a:lnTo>
                    <a:pt x="6419575" y="0"/>
                  </a:lnTo>
                  <a:cubicBezTo>
                    <a:pt x="6569394" y="0"/>
                    <a:pt x="6690847" y="121453"/>
                    <a:pt x="6690847" y="271272"/>
                  </a:cubicBezTo>
                  <a:cubicBezTo>
                    <a:pt x="6690847" y="421091"/>
                    <a:pt x="6569394" y="542544"/>
                    <a:pt x="6419575" y="542544"/>
                  </a:cubicBezTo>
                  <a:lnTo>
                    <a:pt x="0" y="542544"/>
                  </a:lnTo>
                  <a:close/>
                </a:path>
              </a:pathLst>
            </a:custGeom>
            <a:gradFill>
              <a:gsLst>
                <a:gs pos="0">
                  <a:schemeClr val="bg1">
                    <a:alpha val="21000"/>
                  </a:schemeClr>
                </a:gs>
                <a:gs pos="100000">
                  <a:schemeClr val="accent4">
                    <a:alpha val="47000"/>
                  </a:schemeClr>
                </a:gs>
              </a:gsLst>
              <a:lin ang="0" scaled="1"/>
            </a:gradFill>
            <a:ln>
              <a:gradFill flip="none" rotWithShape="1">
                <a:gsLst>
                  <a:gs pos="0">
                    <a:schemeClr val="accent1">
                      <a:lumMod val="5000"/>
                      <a:lumOff val="95000"/>
                      <a:alpha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05" fontAlgn="base">
                <a:spcBef>
                  <a:spcPct val="0"/>
                </a:spcBef>
                <a:spcAft>
                  <a:spcPct val="0"/>
                </a:spcAft>
              </a:pPr>
              <a:endParaRPr lang="en-US" sz="2000" err="1">
                <a:solidFill>
                  <a:srgbClr val="FFFFFF"/>
                </a:solidFill>
                <a:ea typeface="Segoe UI" pitchFamily="34" charset="0"/>
                <a:cs typeface="Segoe UI" pitchFamily="34" charset="0"/>
              </a:endParaRPr>
            </a:p>
          </p:txBody>
        </p:sp>
      </p:grpSp>
      <p:sp>
        <p:nvSpPr>
          <p:cNvPr id="152" name="TextBox 151">
            <a:extLst>
              <a:ext uri="{FF2B5EF4-FFF2-40B4-BE49-F238E27FC236}">
                <a16:creationId xmlns:a16="http://schemas.microsoft.com/office/drawing/2014/main" id="{BD02724F-3001-46C0-AF89-B17C3952F5EE}"/>
              </a:ext>
            </a:extLst>
          </p:cNvPr>
          <p:cNvSpPr txBox="1">
            <a:spLocks/>
          </p:cNvSpPr>
          <p:nvPr/>
        </p:nvSpPr>
        <p:spPr>
          <a:xfrm>
            <a:off x="330199" y="5427410"/>
            <a:ext cx="2839432" cy="246221"/>
          </a:xfrm>
          <a:prstGeom prst="rect">
            <a:avLst/>
          </a:prstGeom>
          <a:noFill/>
        </p:spPr>
        <p:txBody>
          <a:bodyPr wrap="none" lIns="0" tIns="0" rIns="0" bIns="0">
            <a:spAutoFit/>
          </a:bodyPr>
          <a:lstStyle/>
          <a:p>
            <a:pPr>
              <a:spcAft>
                <a:spcPts val="300"/>
              </a:spcAft>
            </a:pPr>
            <a:r>
              <a:rPr lang="en-US" sz="1600">
                <a:solidFill>
                  <a:schemeClr val="bg1"/>
                </a:solidFill>
                <a:latin typeface="+mj-lt"/>
                <a:ea typeface="Times New Roman" panose="02020603050405020304" pitchFamily="18" charset="0"/>
                <a:cs typeface="Times New Roman" panose="02020603050405020304" pitchFamily="18" charset="0"/>
              </a:rPr>
              <a:t>Can you have too many apps? </a:t>
            </a:r>
          </a:p>
        </p:txBody>
      </p:sp>
      <p:sp>
        <p:nvSpPr>
          <p:cNvPr id="23" name="Freeform: Shape 22" descr="Icon of four squares arranged in a quadrant">
            <a:extLst>
              <a:ext uri="{FF2B5EF4-FFF2-40B4-BE49-F238E27FC236}">
                <a16:creationId xmlns:a16="http://schemas.microsoft.com/office/drawing/2014/main" id="{8D168A84-BCBD-41E5-B87A-9F186BFB453E}"/>
              </a:ext>
            </a:extLst>
          </p:cNvPr>
          <p:cNvSpPr>
            <a:spLocks/>
          </p:cNvSpPr>
          <p:nvPr/>
        </p:nvSpPr>
        <p:spPr>
          <a:xfrm>
            <a:off x="5942552" y="5413147"/>
            <a:ext cx="274740" cy="274738"/>
          </a:xfrm>
          <a:custGeom>
            <a:avLst/>
            <a:gdLst>
              <a:gd name="connsiteX0" fmla="*/ 337185 w 723900"/>
              <a:gd name="connsiteY0" fmla="*/ 76200 h 723900"/>
              <a:gd name="connsiteX1" fmla="*/ 337185 w 723900"/>
              <a:gd name="connsiteY1" fmla="*/ 260985 h 723900"/>
              <a:gd name="connsiteX2" fmla="*/ 260985 w 723900"/>
              <a:gd name="connsiteY2" fmla="*/ 337185 h 723900"/>
              <a:gd name="connsiteX3" fmla="*/ 76200 w 723900"/>
              <a:gd name="connsiteY3" fmla="*/ 337185 h 723900"/>
              <a:gd name="connsiteX4" fmla="*/ 0 w 723900"/>
              <a:gd name="connsiteY4" fmla="*/ 260985 h 723900"/>
              <a:gd name="connsiteX5" fmla="*/ 0 w 723900"/>
              <a:gd name="connsiteY5" fmla="*/ 76200 h 723900"/>
              <a:gd name="connsiteX6" fmla="*/ 76200 w 723900"/>
              <a:gd name="connsiteY6" fmla="*/ 0 h 723900"/>
              <a:gd name="connsiteX7" fmla="*/ 260985 w 723900"/>
              <a:gd name="connsiteY7" fmla="*/ 0 h 723900"/>
              <a:gd name="connsiteX8" fmla="*/ 337185 w 723900"/>
              <a:gd name="connsiteY8" fmla="*/ 76200 h 723900"/>
              <a:gd name="connsiteX9" fmla="*/ 647700 w 723900"/>
              <a:gd name="connsiteY9" fmla="*/ 386715 h 723900"/>
              <a:gd name="connsiteX10" fmla="*/ 462915 w 723900"/>
              <a:gd name="connsiteY10" fmla="*/ 386715 h 723900"/>
              <a:gd name="connsiteX11" fmla="*/ 386715 w 723900"/>
              <a:gd name="connsiteY11" fmla="*/ 462915 h 723900"/>
              <a:gd name="connsiteX12" fmla="*/ 386715 w 723900"/>
              <a:gd name="connsiteY12" fmla="*/ 647700 h 723900"/>
              <a:gd name="connsiteX13" fmla="*/ 462915 w 723900"/>
              <a:gd name="connsiteY13" fmla="*/ 723900 h 723900"/>
              <a:gd name="connsiteX14" fmla="*/ 647700 w 723900"/>
              <a:gd name="connsiteY14" fmla="*/ 723900 h 723900"/>
              <a:gd name="connsiteX15" fmla="*/ 723900 w 723900"/>
              <a:gd name="connsiteY15" fmla="*/ 647700 h 723900"/>
              <a:gd name="connsiteX16" fmla="*/ 723900 w 723900"/>
              <a:gd name="connsiteY16" fmla="*/ 462915 h 723900"/>
              <a:gd name="connsiteX17" fmla="*/ 647700 w 723900"/>
              <a:gd name="connsiteY17" fmla="*/ 386715 h 723900"/>
              <a:gd name="connsiteX18" fmla="*/ 260985 w 723900"/>
              <a:gd name="connsiteY18" fmla="*/ 386715 h 723900"/>
              <a:gd name="connsiteX19" fmla="*/ 76200 w 723900"/>
              <a:gd name="connsiteY19" fmla="*/ 386715 h 723900"/>
              <a:gd name="connsiteX20" fmla="*/ 0 w 723900"/>
              <a:gd name="connsiteY20" fmla="*/ 462915 h 723900"/>
              <a:gd name="connsiteX21" fmla="*/ 0 w 723900"/>
              <a:gd name="connsiteY21" fmla="*/ 647700 h 723900"/>
              <a:gd name="connsiteX22" fmla="*/ 76200 w 723900"/>
              <a:gd name="connsiteY22" fmla="*/ 723900 h 723900"/>
              <a:gd name="connsiteX23" fmla="*/ 260985 w 723900"/>
              <a:gd name="connsiteY23" fmla="*/ 723900 h 723900"/>
              <a:gd name="connsiteX24" fmla="*/ 337185 w 723900"/>
              <a:gd name="connsiteY24" fmla="*/ 647700 h 723900"/>
              <a:gd name="connsiteX25" fmla="*/ 337185 w 723900"/>
              <a:gd name="connsiteY25" fmla="*/ 462915 h 723900"/>
              <a:gd name="connsiteX26" fmla="*/ 260985 w 723900"/>
              <a:gd name="connsiteY26" fmla="*/ 386715 h 723900"/>
              <a:gd name="connsiteX27" fmla="*/ 647700 w 723900"/>
              <a:gd name="connsiteY27" fmla="*/ 0 h 723900"/>
              <a:gd name="connsiteX28" fmla="*/ 462915 w 723900"/>
              <a:gd name="connsiteY28" fmla="*/ 0 h 723900"/>
              <a:gd name="connsiteX29" fmla="*/ 386715 w 723900"/>
              <a:gd name="connsiteY29" fmla="*/ 76200 h 723900"/>
              <a:gd name="connsiteX30" fmla="*/ 386715 w 723900"/>
              <a:gd name="connsiteY30" fmla="*/ 260985 h 723900"/>
              <a:gd name="connsiteX31" fmla="*/ 462915 w 723900"/>
              <a:gd name="connsiteY31" fmla="*/ 337185 h 723900"/>
              <a:gd name="connsiteX32" fmla="*/ 647700 w 723900"/>
              <a:gd name="connsiteY32" fmla="*/ 337185 h 723900"/>
              <a:gd name="connsiteX33" fmla="*/ 723900 w 723900"/>
              <a:gd name="connsiteY33" fmla="*/ 260985 h 723900"/>
              <a:gd name="connsiteX34" fmla="*/ 723900 w 723900"/>
              <a:gd name="connsiteY34" fmla="*/ 76200 h 723900"/>
              <a:gd name="connsiteX35" fmla="*/ 647700 w 723900"/>
              <a:gd name="connsiteY35"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23900" h="723900">
                <a:moveTo>
                  <a:pt x="337185" y="76200"/>
                </a:moveTo>
                <a:lnTo>
                  <a:pt x="337185" y="260985"/>
                </a:lnTo>
                <a:cubicBezTo>
                  <a:pt x="337059" y="303017"/>
                  <a:pt x="303017" y="337059"/>
                  <a:pt x="260985" y="337185"/>
                </a:cubicBezTo>
                <a:lnTo>
                  <a:pt x="76200" y="337185"/>
                </a:lnTo>
                <a:cubicBezTo>
                  <a:pt x="34168" y="337059"/>
                  <a:pt x="125" y="303017"/>
                  <a:pt x="0" y="260985"/>
                </a:cubicBezTo>
                <a:lnTo>
                  <a:pt x="0" y="76200"/>
                </a:lnTo>
                <a:cubicBezTo>
                  <a:pt x="125" y="34168"/>
                  <a:pt x="34168" y="125"/>
                  <a:pt x="76200" y="0"/>
                </a:cubicBezTo>
                <a:lnTo>
                  <a:pt x="260985" y="0"/>
                </a:lnTo>
                <a:cubicBezTo>
                  <a:pt x="303017" y="125"/>
                  <a:pt x="337059" y="34168"/>
                  <a:pt x="337185" y="76200"/>
                </a:cubicBezTo>
                <a:close/>
                <a:moveTo>
                  <a:pt x="647700" y="386715"/>
                </a:moveTo>
                <a:lnTo>
                  <a:pt x="462915" y="386715"/>
                </a:lnTo>
                <a:cubicBezTo>
                  <a:pt x="420883" y="386841"/>
                  <a:pt x="386841" y="420883"/>
                  <a:pt x="386715" y="462915"/>
                </a:cubicBezTo>
                <a:lnTo>
                  <a:pt x="386715" y="647700"/>
                </a:lnTo>
                <a:cubicBezTo>
                  <a:pt x="386841" y="689732"/>
                  <a:pt x="420883" y="723774"/>
                  <a:pt x="462915" y="723900"/>
                </a:cubicBezTo>
                <a:lnTo>
                  <a:pt x="647700" y="723900"/>
                </a:lnTo>
                <a:cubicBezTo>
                  <a:pt x="689732" y="723774"/>
                  <a:pt x="723774" y="689732"/>
                  <a:pt x="723900" y="647700"/>
                </a:cubicBezTo>
                <a:lnTo>
                  <a:pt x="723900" y="462915"/>
                </a:lnTo>
                <a:cubicBezTo>
                  <a:pt x="723774" y="420883"/>
                  <a:pt x="689732" y="386841"/>
                  <a:pt x="647700" y="386715"/>
                </a:cubicBezTo>
                <a:close/>
                <a:moveTo>
                  <a:pt x="260985" y="386715"/>
                </a:moveTo>
                <a:lnTo>
                  <a:pt x="76200" y="386715"/>
                </a:lnTo>
                <a:cubicBezTo>
                  <a:pt x="34168" y="386841"/>
                  <a:pt x="125" y="420883"/>
                  <a:pt x="0" y="462915"/>
                </a:cubicBezTo>
                <a:lnTo>
                  <a:pt x="0" y="647700"/>
                </a:lnTo>
                <a:cubicBezTo>
                  <a:pt x="125" y="689732"/>
                  <a:pt x="34168" y="723774"/>
                  <a:pt x="76200" y="723900"/>
                </a:cubicBezTo>
                <a:lnTo>
                  <a:pt x="260985" y="723900"/>
                </a:lnTo>
                <a:cubicBezTo>
                  <a:pt x="303017" y="723774"/>
                  <a:pt x="337059" y="689732"/>
                  <a:pt x="337185" y="647700"/>
                </a:cubicBezTo>
                <a:lnTo>
                  <a:pt x="337185" y="462915"/>
                </a:lnTo>
                <a:cubicBezTo>
                  <a:pt x="337059" y="420883"/>
                  <a:pt x="303017" y="386841"/>
                  <a:pt x="260985" y="386715"/>
                </a:cubicBezTo>
                <a:close/>
                <a:moveTo>
                  <a:pt x="647700" y="0"/>
                </a:moveTo>
                <a:lnTo>
                  <a:pt x="462915" y="0"/>
                </a:lnTo>
                <a:cubicBezTo>
                  <a:pt x="420883" y="125"/>
                  <a:pt x="386841" y="34168"/>
                  <a:pt x="386715" y="76200"/>
                </a:cubicBezTo>
                <a:lnTo>
                  <a:pt x="386715" y="260985"/>
                </a:lnTo>
                <a:cubicBezTo>
                  <a:pt x="386841" y="303017"/>
                  <a:pt x="420883" y="337059"/>
                  <a:pt x="462915" y="337185"/>
                </a:cubicBezTo>
                <a:lnTo>
                  <a:pt x="647700" y="337185"/>
                </a:lnTo>
                <a:cubicBezTo>
                  <a:pt x="689732" y="337059"/>
                  <a:pt x="723774" y="303017"/>
                  <a:pt x="723900" y="260985"/>
                </a:cubicBezTo>
                <a:lnTo>
                  <a:pt x="723900" y="76200"/>
                </a:lnTo>
                <a:cubicBezTo>
                  <a:pt x="723774" y="34168"/>
                  <a:pt x="689732" y="125"/>
                  <a:pt x="647700" y="0"/>
                </a:cubicBezTo>
                <a:close/>
              </a:path>
            </a:pathLst>
          </a:custGeom>
          <a:solidFill>
            <a:schemeClr val="bg1"/>
          </a:solidFill>
          <a:ln w="38100" cap="flat">
            <a:noFill/>
            <a:prstDash val="solid"/>
            <a:miter/>
          </a:ln>
        </p:spPr>
        <p:txBody>
          <a:bodyPr rtlCol="0" anchor="ctr"/>
          <a:lstStyle/>
          <a:p>
            <a:endParaRPr lang="en-US"/>
          </a:p>
        </p:txBody>
      </p:sp>
      <p:sp>
        <p:nvSpPr>
          <p:cNvPr id="161" name="TextBox 160">
            <a:extLst>
              <a:ext uri="{FF2B5EF4-FFF2-40B4-BE49-F238E27FC236}">
                <a16:creationId xmlns:a16="http://schemas.microsoft.com/office/drawing/2014/main" id="{DBDCAEB9-3FC6-4848-8DFF-534A0E03F612}"/>
              </a:ext>
            </a:extLst>
          </p:cNvPr>
          <p:cNvSpPr txBox="1">
            <a:spLocks/>
          </p:cNvSpPr>
          <p:nvPr/>
        </p:nvSpPr>
        <p:spPr>
          <a:xfrm>
            <a:off x="330202" y="5924844"/>
            <a:ext cx="6194425" cy="2207143"/>
          </a:xfrm>
          <a:prstGeom prst="rect">
            <a:avLst/>
          </a:prstGeom>
          <a:noFill/>
        </p:spPr>
        <p:txBody>
          <a:bodyPr wrap="square" lIns="0" tIns="0" rIns="0" bIns="0">
            <a:spAutoFit/>
          </a:bodyPr>
          <a:lstStyle/>
          <a:p>
            <a:pPr>
              <a:spcBef>
                <a:spcPts val="300"/>
              </a:spcBef>
              <a:tabLst>
                <a:tab pos="285730" algn="l"/>
              </a:tabLst>
            </a:pPr>
            <a:r>
              <a:rPr lang="en-US" sz="1399" dirty="0">
                <a:ea typeface="Calibri" panose="020F0502020204030204" pitchFamily="34" charset="0"/>
                <a:cs typeface="Times New Roman" panose="02020603050405020304" pitchFamily="18" charset="0"/>
              </a:rPr>
              <a:t>Apps power today’s business, but disconnected experiences can get in the way of it. Do you find your business facing challenges like these? </a:t>
            </a:r>
          </a:p>
          <a:p>
            <a:pPr marL="228584" indent="-171438">
              <a:spcBef>
                <a:spcPts val="300"/>
              </a:spcBef>
              <a:spcAft>
                <a:spcPts val="300"/>
              </a:spcAft>
              <a:buFont typeface="Arial" panose="020B0604020202020204" pitchFamily="34" charset="0"/>
              <a:buChar char="•"/>
              <a:tabLst>
                <a:tab pos="171438" algn="l"/>
              </a:tabLst>
            </a:pPr>
            <a:r>
              <a:rPr lang="en-US" sz="1399" dirty="0">
                <a:ea typeface="Calibri" panose="020F0502020204030204" pitchFamily="34" charset="0"/>
                <a:cs typeface="Times New Roman" panose="02020603050405020304" pitchFamily="18" charset="0"/>
              </a:rPr>
              <a:t>Managing passwords and logins for multiple platforms is frustrating and inefficient.</a:t>
            </a:r>
          </a:p>
          <a:p>
            <a:pPr marL="228584" indent="-171438">
              <a:spcBef>
                <a:spcPts val="300"/>
              </a:spcBef>
              <a:spcAft>
                <a:spcPts val="300"/>
              </a:spcAft>
              <a:buFont typeface="Arial" panose="020B0604020202020204" pitchFamily="34" charset="0"/>
              <a:buChar char="•"/>
              <a:tabLst>
                <a:tab pos="171438" algn="l"/>
              </a:tabLst>
            </a:pPr>
            <a:r>
              <a:rPr lang="en-US" sz="1399" dirty="0">
                <a:ea typeface="Calibri" panose="020F0502020204030204" pitchFamily="34" charset="0"/>
                <a:cs typeface="Times New Roman" panose="02020603050405020304" pitchFamily="18" charset="0"/>
              </a:rPr>
              <a:t>People use different apps to do the same thing, resulting in communication difficulties.</a:t>
            </a:r>
          </a:p>
          <a:p>
            <a:pPr marL="228584" indent="-171438">
              <a:spcBef>
                <a:spcPts val="300"/>
              </a:spcBef>
              <a:spcAft>
                <a:spcPts val="300"/>
              </a:spcAft>
              <a:buFont typeface="Arial" panose="020B0604020202020204" pitchFamily="34" charset="0"/>
              <a:buChar char="•"/>
              <a:tabLst>
                <a:tab pos="171438" algn="l"/>
              </a:tabLst>
            </a:pPr>
            <a:r>
              <a:rPr lang="en-US" sz="1399" dirty="0">
                <a:ea typeface="Calibri" panose="020F0502020204030204" pitchFamily="34" charset="0"/>
                <a:cs typeface="Times New Roman" panose="02020603050405020304" pitchFamily="18" charset="0"/>
              </a:rPr>
              <a:t>You have to put together a patchwork of apps to meet business needs.</a:t>
            </a:r>
          </a:p>
          <a:p>
            <a:pPr marL="228584" indent="-171438">
              <a:spcBef>
                <a:spcPts val="300"/>
              </a:spcBef>
              <a:spcAft>
                <a:spcPts val="300"/>
              </a:spcAft>
              <a:buFont typeface="Arial" panose="020B0604020202020204" pitchFamily="34" charset="0"/>
              <a:buChar char="•"/>
              <a:tabLst>
                <a:tab pos="171438" algn="l"/>
              </a:tabLst>
            </a:pPr>
            <a:r>
              <a:rPr lang="en-US" sz="1399" dirty="0">
                <a:ea typeface="Calibri" panose="020F0502020204030204" pitchFamily="34" charset="0"/>
                <a:cs typeface="Times New Roman" panose="02020603050405020304" pitchFamily="18" charset="0"/>
              </a:rPr>
              <a:t>You’re not sure your data is secure because it’s spread across multiple apps and platforms.</a:t>
            </a:r>
          </a:p>
        </p:txBody>
      </p:sp>
      <p:grpSp>
        <p:nvGrpSpPr>
          <p:cNvPr id="86" name="Group 85">
            <a:extLst>
              <a:ext uri="{FF2B5EF4-FFF2-40B4-BE49-F238E27FC236}">
                <a16:creationId xmlns:a16="http://schemas.microsoft.com/office/drawing/2014/main" id="{86CA57E1-894C-4C93-AD36-65AEA210C017}"/>
              </a:ext>
              <a:ext uri="{C183D7F6-B498-43B3-948B-1728B52AA6E4}">
                <adec:decorative xmlns:adec="http://schemas.microsoft.com/office/drawing/2017/decorative" val="1"/>
              </a:ext>
            </a:extLst>
          </p:cNvPr>
          <p:cNvGrpSpPr>
            <a:grpSpLocks/>
          </p:cNvGrpSpPr>
          <p:nvPr/>
        </p:nvGrpSpPr>
        <p:grpSpPr>
          <a:xfrm>
            <a:off x="-7192" y="8317305"/>
            <a:ext cx="6696919" cy="542542"/>
            <a:chOff x="-3536" y="11067735"/>
            <a:chExt cx="6696919" cy="542542"/>
          </a:xfrm>
        </p:grpSpPr>
        <p:sp>
          <p:nvSpPr>
            <p:cNvPr id="87" name="Freeform: Shape 86">
              <a:extLst>
                <a:ext uri="{FF2B5EF4-FFF2-40B4-BE49-F238E27FC236}">
                  <a16:creationId xmlns:a16="http://schemas.microsoft.com/office/drawing/2014/main" id="{D9DD1D21-E2C9-41D0-8BBC-670C9862C284}"/>
                </a:ext>
              </a:extLst>
            </p:cNvPr>
            <p:cNvSpPr>
              <a:spLocks/>
            </p:cNvSpPr>
            <p:nvPr/>
          </p:nvSpPr>
          <p:spPr bwMode="auto">
            <a:xfrm>
              <a:off x="-3536" y="11067735"/>
              <a:ext cx="6696919" cy="542542"/>
            </a:xfrm>
            <a:custGeom>
              <a:avLst/>
              <a:gdLst>
                <a:gd name="connsiteX0" fmla="*/ 0 w 6689726"/>
                <a:gd name="connsiteY0" fmla="*/ 0 h 542926"/>
                <a:gd name="connsiteX1" fmla="*/ 6418263 w 6689726"/>
                <a:gd name="connsiteY1" fmla="*/ 0 h 542926"/>
                <a:gd name="connsiteX2" fmla="*/ 6689726 w 6689726"/>
                <a:gd name="connsiteY2" fmla="*/ 271463 h 542926"/>
                <a:gd name="connsiteX3" fmla="*/ 6689725 w 6689726"/>
                <a:gd name="connsiteY3" fmla="*/ 271463 h 542926"/>
                <a:gd name="connsiteX4" fmla="*/ 6418262 w 6689726"/>
                <a:gd name="connsiteY4" fmla="*/ 542926 h 542926"/>
                <a:gd name="connsiteX5" fmla="*/ 0 w 6689726"/>
                <a:gd name="connsiteY5" fmla="*/ 542925 h 54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9726" h="542926">
                  <a:moveTo>
                    <a:pt x="0" y="0"/>
                  </a:moveTo>
                  <a:lnTo>
                    <a:pt x="6418263" y="0"/>
                  </a:lnTo>
                  <a:cubicBezTo>
                    <a:pt x="6568188" y="0"/>
                    <a:pt x="6689726" y="121538"/>
                    <a:pt x="6689726" y="271463"/>
                  </a:cubicBezTo>
                  <a:lnTo>
                    <a:pt x="6689725" y="271463"/>
                  </a:lnTo>
                  <a:cubicBezTo>
                    <a:pt x="6689725" y="421388"/>
                    <a:pt x="6568187" y="542926"/>
                    <a:pt x="6418262" y="542926"/>
                  </a:cubicBezTo>
                  <a:lnTo>
                    <a:pt x="0" y="542925"/>
                  </a:lnTo>
                  <a:close/>
                </a:path>
              </a:pathLst>
            </a:custGeom>
            <a:solidFill>
              <a:schemeClr val="bg1"/>
            </a:solidFill>
            <a:ln>
              <a:noFill/>
              <a:headEnd type="none" w="med" len="med"/>
              <a:tailEnd type="none" w="med" len="med"/>
            </a:ln>
            <a:effectLst>
              <a:outerShdw blurRad="50800" dist="38100" dir="27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8466" tIns="110773" rIns="138466" bIns="110773" numCol="1" spcCol="0" rtlCol="0" fromWordArt="0" anchor="t" anchorCtr="0" forceAA="0" compatLnSpc="1">
              <a:prstTxWarp prst="textNoShape">
                <a:avLst/>
              </a:prstTxWarp>
              <a:noAutofit/>
            </a:bodyPr>
            <a:lstStyle/>
            <a:p>
              <a:pPr defTabSz="705954" fontAlgn="base">
                <a:spcBef>
                  <a:spcPct val="0"/>
                </a:spcBef>
                <a:spcAft>
                  <a:spcPct val="0"/>
                </a:spcAft>
              </a:pPr>
              <a:endParaRPr lang="en-US" sz="1514" err="1">
                <a:solidFill>
                  <a:srgbClr val="FFFFFF"/>
                </a:solidFill>
                <a:ea typeface="Segoe UI" pitchFamily="34" charset="0"/>
                <a:cs typeface="Segoe UI" pitchFamily="34" charset="0"/>
              </a:endParaRPr>
            </a:p>
          </p:txBody>
        </p:sp>
        <p:sp>
          <p:nvSpPr>
            <p:cNvPr id="88" name="Freeform: Shape 87">
              <a:extLst>
                <a:ext uri="{FF2B5EF4-FFF2-40B4-BE49-F238E27FC236}">
                  <a16:creationId xmlns:a16="http://schemas.microsoft.com/office/drawing/2014/main" id="{1A9F068B-331F-44D5-9E17-1058B0725931}"/>
                </a:ext>
              </a:extLst>
            </p:cNvPr>
            <p:cNvSpPr>
              <a:spLocks/>
            </p:cNvSpPr>
            <p:nvPr/>
          </p:nvSpPr>
          <p:spPr bwMode="auto">
            <a:xfrm>
              <a:off x="-3536" y="11067735"/>
              <a:ext cx="6696919" cy="542542"/>
            </a:xfrm>
            <a:custGeom>
              <a:avLst/>
              <a:gdLst>
                <a:gd name="connsiteX0" fmla="*/ 0 w 6689845"/>
                <a:gd name="connsiteY0" fmla="*/ 0 h 542544"/>
                <a:gd name="connsiteX1" fmla="*/ 6418573 w 6689845"/>
                <a:gd name="connsiteY1" fmla="*/ 0 h 542544"/>
                <a:gd name="connsiteX2" fmla="*/ 6689845 w 6689845"/>
                <a:gd name="connsiteY2" fmla="*/ 271272 h 542544"/>
                <a:gd name="connsiteX3" fmla="*/ 6689844 w 6689845"/>
                <a:gd name="connsiteY3" fmla="*/ 271272 h 542544"/>
                <a:gd name="connsiteX4" fmla="*/ 6418572 w 6689845"/>
                <a:gd name="connsiteY4" fmla="*/ 542544 h 542544"/>
                <a:gd name="connsiteX5" fmla="*/ 0 w 6689845"/>
                <a:gd name="connsiteY5" fmla="*/ 542543 h 542544"/>
                <a:gd name="connsiteX6" fmla="*/ 0 w 6689845"/>
                <a:gd name="connsiteY6" fmla="*/ 0 h 5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9845" h="542544">
                  <a:moveTo>
                    <a:pt x="0" y="0"/>
                  </a:moveTo>
                  <a:lnTo>
                    <a:pt x="6418573" y="0"/>
                  </a:lnTo>
                  <a:cubicBezTo>
                    <a:pt x="6568392" y="0"/>
                    <a:pt x="6689845" y="121453"/>
                    <a:pt x="6689845" y="271272"/>
                  </a:cubicBezTo>
                  <a:lnTo>
                    <a:pt x="6689844" y="271272"/>
                  </a:lnTo>
                  <a:cubicBezTo>
                    <a:pt x="6689844" y="421091"/>
                    <a:pt x="6568391" y="542544"/>
                    <a:pt x="6418572" y="542544"/>
                  </a:cubicBezTo>
                  <a:lnTo>
                    <a:pt x="0" y="542543"/>
                  </a:lnTo>
                  <a:lnTo>
                    <a:pt x="0" y="0"/>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7887" tIns="62312" rIns="77887" bIns="62312" numCol="1" spcCol="0" rtlCol="0" fromWordArt="0" anchor="t" anchorCtr="0" forceAA="0" compatLnSpc="1">
              <a:prstTxWarp prst="textNoShape">
                <a:avLst/>
              </a:prstTxWarp>
              <a:noAutofit/>
            </a:bodyPr>
            <a:lstStyle/>
            <a:p>
              <a:pPr defTabSz="397098" fontAlgn="base">
                <a:spcBef>
                  <a:spcPct val="0"/>
                </a:spcBef>
                <a:spcAft>
                  <a:spcPct val="0"/>
                </a:spcAft>
              </a:pPr>
              <a:endParaRPr lang="en-US" sz="850" err="1">
                <a:solidFill>
                  <a:srgbClr val="FFFFFF"/>
                </a:solidFill>
                <a:cs typeface="Segoe UI" pitchFamily="34" charset="0"/>
              </a:endParaRPr>
            </a:p>
          </p:txBody>
        </p:sp>
        <p:sp>
          <p:nvSpPr>
            <p:cNvPr id="89" name="Freeform: Shape 88">
              <a:extLst>
                <a:ext uri="{FF2B5EF4-FFF2-40B4-BE49-F238E27FC236}">
                  <a16:creationId xmlns:a16="http://schemas.microsoft.com/office/drawing/2014/main" id="{BD18C863-EF6F-4AC1-A4BC-99B1F7298E2F}"/>
                </a:ext>
                <a:ext uri="{C183D7F6-B498-43B3-948B-1728B52AA6E4}">
                  <adec:decorative xmlns:adec="http://schemas.microsoft.com/office/drawing/2017/decorative" val="1"/>
                </a:ext>
              </a:extLst>
            </p:cNvPr>
            <p:cNvSpPr>
              <a:spLocks/>
            </p:cNvSpPr>
            <p:nvPr/>
          </p:nvSpPr>
          <p:spPr bwMode="auto">
            <a:xfrm>
              <a:off x="-3536" y="11067735"/>
              <a:ext cx="6696919" cy="542542"/>
            </a:xfrm>
            <a:custGeom>
              <a:avLst/>
              <a:gdLst>
                <a:gd name="connsiteX0" fmla="*/ 0 w 6690847"/>
                <a:gd name="connsiteY0" fmla="*/ 0 h 542544"/>
                <a:gd name="connsiteX1" fmla="*/ 6419575 w 6690847"/>
                <a:gd name="connsiteY1" fmla="*/ 0 h 542544"/>
                <a:gd name="connsiteX2" fmla="*/ 6690847 w 6690847"/>
                <a:gd name="connsiteY2" fmla="*/ 271272 h 542544"/>
                <a:gd name="connsiteX3" fmla="*/ 6419575 w 6690847"/>
                <a:gd name="connsiteY3" fmla="*/ 542544 h 542544"/>
                <a:gd name="connsiteX4" fmla="*/ 0 w 6690847"/>
                <a:gd name="connsiteY4" fmla="*/ 542544 h 542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0847" h="542544">
                  <a:moveTo>
                    <a:pt x="0" y="0"/>
                  </a:moveTo>
                  <a:lnTo>
                    <a:pt x="6419575" y="0"/>
                  </a:lnTo>
                  <a:cubicBezTo>
                    <a:pt x="6569394" y="0"/>
                    <a:pt x="6690847" y="121453"/>
                    <a:pt x="6690847" y="271272"/>
                  </a:cubicBezTo>
                  <a:cubicBezTo>
                    <a:pt x="6690847" y="421091"/>
                    <a:pt x="6569394" y="542544"/>
                    <a:pt x="6419575" y="542544"/>
                  </a:cubicBezTo>
                  <a:lnTo>
                    <a:pt x="0" y="542544"/>
                  </a:lnTo>
                  <a:close/>
                </a:path>
              </a:pathLst>
            </a:custGeom>
            <a:gradFill>
              <a:gsLst>
                <a:gs pos="0">
                  <a:schemeClr val="bg1">
                    <a:alpha val="21000"/>
                  </a:schemeClr>
                </a:gs>
                <a:gs pos="100000">
                  <a:schemeClr val="accent4">
                    <a:alpha val="47000"/>
                  </a:schemeClr>
                </a:gs>
              </a:gsLst>
              <a:lin ang="0" scaled="1"/>
            </a:gradFill>
            <a:ln>
              <a:gradFill flip="none" rotWithShape="1">
                <a:gsLst>
                  <a:gs pos="0">
                    <a:schemeClr val="accent1">
                      <a:lumMod val="5000"/>
                      <a:lumOff val="95000"/>
                      <a:alpha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05" fontAlgn="base">
                <a:spcBef>
                  <a:spcPct val="0"/>
                </a:spcBef>
                <a:spcAft>
                  <a:spcPct val="0"/>
                </a:spcAft>
              </a:pPr>
              <a:endParaRPr lang="en-US" sz="2000" err="1">
                <a:solidFill>
                  <a:srgbClr val="FFFFFF"/>
                </a:solidFill>
                <a:ea typeface="Segoe UI" pitchFamily="34" charset="0"/>
                <a:cs typeface="Segoe UI" pitchFamily="34" charset="0"/>
              </a:endParaRPr>
            </a:p>
          </p:txBody>
        </p:sp>
      </p:grpSp>
      <p:sp>
        <p:nvSpPr>
          <p:cNvPr id="164" name="TextBox 163">
            <a:extLst>
              <a:ext uri="{FF2B5EF4-FFF2-40B4-BE49-F238E27FC236}">
                <a16:creationId xmlns:a16="http://schemas.microsoft.com/office/drawing/2014/main" id="{700D980E-7892-45A7-941D-4443DF061B14}"/>
              </a:ext>
            </a:extLst>
          </p:cNvPr>
          <p:cNvSpPr txBox="1">
            <a:spLocks/>
          </p:cNvSpPr>
          <p:nvPr/>
        </p:nvSpPr>
        <p:spPr>
          <a:xfrm>
            <a:off x="330202" y="8465662"/>
            <a:ext cx="2816669" cy="246221"/>
          </a:xfrm>
          <a:prstGeom prst="rect">
            <a:avLst/>
          </a:prstGeom>
          <a:noFill/>
        </p:spPr>
        <p:txBody>
          <a:bodyPr wrap="none" lIns="0" tIns="0" rIns="0" bIns="0">
            <a:spAutoFit/>
          </a:bodyPr>
          <a:lstStyle/>
          <a:p>
            <a:pPr>
              <a:spcAft>
                <a:spcPts val="300"/>
              </a:spcAft>
            </a:pPr>
            <a:r>
              <a:rPr lang="en-US" sz="1600">
                <a:solidFill>
                  <a:schemeClr val="bg1"/>
                </a:solidFill>
                <a:latin typeface="+mj-lt"/>
                <a:ea typeface="Times New Roman" panose="02020603050405020304" pitchFamily="18" charset="0"/>
                <a:cs typeface="Times New Roman" panose="02020603050405020304" pitchFamily="18" charset="0"/>
              </a:rPr>
              <a:t>Fewer apps, more productivity</a:t>
            </a:r>
          </a:p>
        </p:txBody>
      </p:sp>
      <p:grpSp>
        <p:nvGrpSpPr>
          <p:cNvPr id="42" name="Group 41" descr="Icon of a lightbulb">
            <a:extLst>
              <a:ext uri="{FF2B5EF4-FFF2-40B4-BE49-F238E27FC236}">
                <a16:creationId xmlns:a16="http://schemas.microsoft.com/office/drawing/2014/main" id="{93E51068-CCD1-429D-8F4B-627425112176}"/>
              </a:ext>
            </a:extLst>
          </p:cNvPr>
          <p:cNvGrpSpPr>
            <a:grpSpLocks/>
          </p:cNvGrpSpPr>
          <p:nvPr/>
        </p:nvGrpSpPr>
        <p:grpSpPr>
          <a:xfrm>
            <a:off x="5904415" y="8389376"/>
            <a:ext cx="351014" cy="387520"/>
            <a:chOff x="8161601" y="8029858"/>
            <a:chExt cx="781882" cy="863203"/>
          </a:xfrm>
          <a:solidFill>
            <a:schemeClr val="bg1"/>
          </a:solidFill>
          <a:effectLst/>
        </p:grpSpPr>
        <p:sp>
          <p:nvSpPr>
            <p:cNvPr id="25" name="Freeform: Shape 24">
              <a:extLst>
                <a:ext uri="{FF2B5EF4-FFF2-40B4-BE49-F238E27FC236}">
                  <a16:creationId xmlns:a16="http://schemas.microsoft.com/office/drawing/2014/main" id="{A0292A70-A1D8-4266-947D-ADFBF4855B05}"/>
                </a:ext>
              </a:extLst>
            </p:cNvPr>
            <p:cNvSpPr>
              <a:spLocks/>
            </p:cNvSpPr>
            <p:nvPr/>
          </p:nvSpPr>
          <p:spPr>
            <a:xfrm>
              <a:off x="8828410" y="8391004"/>
              <a:ext cx="115073" cy="59531"/>
            </a:xfrm>
            <a:custGeom>
              <a:avLst/>
              <a:gdLst>
                <a:gd name="connsiteX0" fmla="*/ 85308 w 115073"/>
                <a:gd name="connsiteY0" fmla="*/ 0 h 59531"/>
                <a:gd name="connsiteX1" fmla="*/ 29766 w 115073"/>
                <a:gd name="connsiteY1" fmla="*/ 0 h 59531"/>
                <a:gd name="connsiteX2" fmla="*/ 0 w 115073"/>
                <a:gd name="connsiteY2" fmla="*/ 29766 h 59531"/>
                <a:gd name="connsiteX3" fmla="*/ 29766 w 115073"/>
                <a:gd name="connsiteY3" fmla="*/ 59531 h 59531"/>
                <a:gd name="connsiteX4" fmla="*/ 85308 w 115073"/>
                <a:gd name="connsiteY4" fmla="*/ 59531 h 59531"/>
                <a:gd name="connsiteX5" fmla="*/ 115074 w 115073"/>
                <a:gd name="connsiteY5" fmla="*/ 29766 h 59531"/>
                <a:gd name="connsiteX6" fmla="*/ 85308 w 115073"/>
                <a:gd name="connsiteY6" fmla="*/ 0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073" h="59531">
                  <a:moveTo>
                    <a:pt x="85308" y="0"/>
                  </a:moveTo>
                  <a:lnTo>
                    <a:pt x="29766" y="0"/>
                  </a:lnTo>
                  <a:cubicBezTo>
                    <a:pt x="13276" y="0"/>
                    <a:pt x="0" y="13335"/>
                    <a:pt x="0" y="29766"/>
                  </a:cubicBezTo>
                  <a:cubicBezTo>
                    <a:pt x="0" y="46226"/>
                    <a:pt x="13276" y="59531"/>
                    <a:pt x="29766" y="59531"/>
                  </a:cubicBezTo>
                  <a:lnTo>
                    <a:pt x="85308" y="59531"/>
                  </a:lnTo>
                  <a:cubicBezTo>
                    <a:pt x="101798" y="59531"/>
                    <a:pt x="115074" y="46226"/>
                    <a:pt x="115074" y="29766"/>
                  </a:cubicBezTo>
                  <a:cubicBezTo>
                    <a:pt x="115074" y="13335"/>
                    <a:pt x="101798" y="0"/>
                    <a:pt x="85308" y="0"/>
                  </a:cubicBezTo>
                  <a:close/>
                </a:path>
              </a:pathLst>
            </a:custGeom>
            <a:grpFill/>
            <a:ln w="2976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16F7CC7-0694-4B2E-86C2-2E85CF1A83F4}"/>
                </a:ext>
              </a:extLst>
            </p:cNvPr>
            <p:cNvSpPr>
              <a:spLocks/>
            </p:cNvSpPr>
            <p:nvPr/>
          </p:nvSpPr>
          <p:spPr>
            <a:xfrm>
              <a:off x="8161601" y="8391004"/>
              <a:ext cx="115103" cy="59531"/>
            </a:xfrm>
            <a:custGeom>
              <a:avLst/>
              <a:gdLst>
                <a:gd name="connsiteX0" fmla="*/ 115104 w 115103"/>
                <a:gd name="connsiteY0" fmla="*/ 29766 h 59531"/>
                <a:gd name="connsiteX1" fmla="*/ 85338 w 115103"/>
                <a:gd name="connsiteY1" fmla="*/ 0 h 59531"/>
                <a:gd name="connsiteX2" fmla="*/ 29766 w 115103"/>
                <a:gd name="connsiteY2" fmla="*/ 0 h 59531"/>
                <a:gd name="connsiteX3" fmla="*/ 0 w 115103"/>
                <a:gd name="connsiteY3" fmla="*/ 29766 h 59531"/>
                <a:gd name="connsiteX4" fmla="*/ 29766 w 115103"/>
                <a:gd name="connsiteY4" fmla="*/ 59531 h 59531"/>
                <a:gd name="connsiteX5" fmla="*/ 85338 w 115103"/>
                <a:gd name="connsiteY5" fmla="*/ 59531 h 59531"/>
                <a:gd name="connsiteX6" fmla="*/ 115104 w 115103"/>
                <a:gd name="connsiteY6" fmla="*/ 29766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103" h="59531">
                  <a:moveTo>
                    <a:pt x="115104" y="29766"/>
                  </a:moveTo>
                  <a:cubicBezTo>
                    <a:pt x="115104" y="13335"/>
                    <a:pt x="101798" y="0"/>
                    <a:pt x="85338" y="0"/>
                  </a:cubicBezTo>
                  <a:lnTo>
                    <a:pt x="29766" y="0"/>
                  </a:lnTo>
                  <a:cubicBezTo>
                    <a:pt x="13305" y="0"/>
                    <a:pt x="0" y="13335"/>
                    <a:pt x="0" y="29766"/>
                  </a:cubicBezTo>
                  <a:cubicBezTo>
                    <a:pt x="0" y="46226"/>
                    <a:pt x="13305" y="59531"/>
                    <a:pt x="29766" y="59531"/>
                  </a:cubicBezTo>
                  <a:lnTo>
                    <a:pt x="85338" y="59531"/>
                  </a:lnTo>
                  <a:cubicBezTo>
                    <a:pt x="101798" y="59531"/>
                    <a:pt x="115104" y="46226"/>
                    <a:pt x="115104" y="29766"/>
                  </a:cubicBezTo>
                  <a:close/>
                </a:path>
              </a:pathLst>
            </a:custGeom>
            <a:grpFill/>
            <a:ln w="29766"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7C4E19D-C1D1-4518-A6EB-065B9C869509}"/>
                </a:ext>
              </a:extLst>
            </p:cNvPr>
            <p:cNvSpPr>
              <a:spLocks/>
            </p:cNvSpPr>
            <p:nvPr/>
          </p:nvSpPr>
          <p:spPr>
            <a:xfrm>
              <a:off x="8738868" y="8135638"/>
              <a:ext cx="98806" cy="98799"/>
            </a:xfrm>
            <a:custGeom>
              <a:avLst/>
              <a:gdLst>
                <a:gd name="connsiteX0" fmla="*/ 29773 w 98806"/>
                <a:gd name="connsiteY0" fmla="*/ 98800 h 98799"/>
                <a:gd name="connsiteX1" fmla="*/ 50817 w 98806"/>
                <a:gd name="connsiteY1" fmla="*/ 90078 h 98799"/>
                <a:gd name="connsiteX2" fmla="*/ 90078 w 98806"/>
                <a:gd name="connsiteY2" fmla="*/ 50817 h 98799"/>
                <a:gd name="connsiteX3" fmla="*/ 90078 w 98806"/>
                <a:gd name="connsiteY3" fmla="*/ 8729 h 98799"/>
                <a:gd name="connsiteX4" fmla="*/ 47990 w 98806"/>
                <a:gd name="connsiteY4" fmla="*/ 8729 h 98799"/>
                <a:gd name="connsiteX5" fmla="*/ 8729 w 98806"/>
                <a:gd name="connsiteY5" fmla="*/ 47990 h 98799"/>
                <a:gd name="connsiteX6" fmla="*/ 8729 w 98806"/>
                <a:gd name="connsiteY6" fmla="*/ 90078 h 98799"/>
                <a:gd name="connsiteX7" fmla="*/ 29773 w 98806"/>
                <a:gd name="connsiteY7" fmla="*/ 98800 h 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06" h="98799">
                  <a:moveTo>
                    <a:pt x="29773" y="98800"/>
                  </a:moveTo>
                  <a:cubicBezTo>
                    <a:pt x="37393" y="98800"/>
                    <a:pt x="45013" y="95883"/>
                    <a:pt x="50817" y="90078"/>
                  </a:cubicBezTo>
                  <a:lnTo>
                    <a:pt x="90078" y="50817"/>
                  </a:lnTo>
                  <a:cubicBezTo>
                    <a:pt x="101717" y="39179"/>
                    <a:pt x="101717" y="20337"/>
                    <a:pt x="90078" y="8729"/>
                  </a:cubicBezTo>
                  <a:cubicBezTo>
                    <a:pt x="78410" y="-2910"/>
                    <a:pt x="59658" y="-2910"/>
                    <a:pt x="47990" y="8729"/>
                  </a:cubicBezTo>
                  <a:lnTo>
                    <a:pt x="8729" y="47990"/>
                  </a:lnTo>
                  <a:cubicBezTo>
                    <a:pt x="-2910" y="59628"/>
                    <a:pt x="-2910" y="78470"/>
                    <a:pt x="8729" y="90078"/>
                  </a:cubicBezTo>
                  <a:cubicBezTo>
                    <a:pt x="14533" y="95883"/>
                    <a:pt x="22153" y="98800"/>
                    <a:pt x="29773" y="98800"/>
                  </a:cubicBezTo>
                  <a:close/>
                </a:path>
              </a:pathLst>
            </a:custGeom>
            <a:grpFill/>
            <a:ln w="29766"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CE433240-A4DB-46BC-904A-91ED5AD7FC2C}"/>
                </a:ext>
              </a:extLst>
            </p:cNvPr>
            <p:cNvSpPr>
              <a:spLocks/>
            </p:cNvSpPr>
            <p:nvPr/>
          </p:nvSpPr>
          <p:spPr>
            <a:xfrm>
              <a:off x="8267410" y="8607133"/>
              <a:ext cx="98806" cy="98792"/>
            </a:xfrm>
            <a:custGeom>
              <a:avLst/>
              <a:gdLst>
                <a:gd name="connsiteX0" fmla="*/ 47990 w 98806"/>
                <a:gd name="connsiteY0" fmla="*/ 8751 h 98792"/>
                <a:gd name="connsiteX1" fmla="*/ 8729 w 98806"/>
                <a:gd name="connsiteY1" fmla="*/ 47982 h 98792"/>
                <a:gd name="connsiteX2" fmla="*/ 8729 w 98806"/>
                <a:gd name="connsiteY2" fmla="*/ 90071 h 98792"/>
                <a:gd name="connsiteX3" fmla="*/ 29773 w 98806"/>
                <a:gd name="connsiteY3" fmla="*/ 98792 h 98792"/>
                <a:gd name="connsiteX4" fmla="*/ 50817 w 98806"/>
                <a:gd name="connsiteY4" fmla="*/ 90071 h 98792"/>
                <a:gd name="connsiteX5" fmla="*/ 90078 w 98806"/>
                <a:gd name="connsiteY5" fmla="*/ 50840 h 98792"/>
                <a:gd name="connsiteX6" fmla="*/ 90078 w 98806"/>
                <a:gd name="connsiteY6" fmla="*/ 8751 h 98792"/>
                <a:gd name="connsiteX7" fmla="*/ 47990 w 98806"/>
                <a:gd name="connsiteY7" fmla="*/ 8751 h 9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06" h="98792">
                  <a:moveTo>
                    <a:pt x="47990" y="8751"/>
                  </a:moveTo>
                  <a:lnTo>
                    <a:pt x="8729" y="47982"/>
                  </a:lnTo>
                  <a:cubicBezTo>
                    <a:pt x="-2910" y="59621"/>
                    <a:pt x="-2910" y="78432"/>
                    <a:pt x="8729" y="90071"/>
                  </a:cubicBezTo>
                  <a:cubicBezTo>
                    <a:pt x="14533" y="95875"/>
                    <a:pt x="22153" y="98792"/>
                    <a:pt x="29773" y="98792"/>
                  </a:cubicBezTo>
                  <a:cubicBezTo>
                    <a:pt x="37393" y="98792"/>
                    <a:pt x="45013" y="95875"/>
                    <a:pt x="50817" y="90071"/>
                  </a:cubicBezTo>
                  <a:lnTo>
                    <a:pt x="90078" y="50840"/>
                  </a:lnTo>
                  <a:cubicBezTo>
                    <a:pt x="101717" y="39172"/>
                    <a:pt x="101717" y="20389"/>
                    <a:pt x="90078" y="8751"/>
                  </a:cubicBezTo>
                  <a:cubicBezTo>
                    <a:pt x="78440" y="-2917"/>
                    <a:pt x="59628" y="-2917"/>
                    <a:pt x="47990" y="8751"/>
                  </a:cubicBezTo>
                  <a:close/>
                </a:path>
              </a:pathLst>
            </a:custGeom>
            <a:grpFill/>
            <a:ln w="29766"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4020B5-84AE-46DD-BBC0-E429282D8389}"/>
                </a:ext>
              </a:extLst>
            </p:cNvPr>
            <p:cNvSpPr>
              <a:spLocks/>
            </p:cNvSpPr>
            <p:nvPr/>
          </p:nvSpPr>
          <p:spPr>
            <a:xfrm>
              <a:off x="8738868" y="8607133"/>
              <a:ext cx="98806" cy="98792"/>
            </a:xfrm>
            <a:custGeom>
              <a:avLst/>
              <a:gdLst>
                <a:gd name="connsiteX0" fmla="*/ 50817 w 98806"/>
                <a:gd name="connsiteY0" fmla="*/ 8751 h 98792"/>
                <a:gd name="connsiteX1" fmla="*/ 8729 w 98806"/>
                <a:gd name="connsiteY1" fmla="*/ 8751 h 98792"/>
                <a:gd name="connsiteX2" fmla="*/ 8729 w 98806"/>
                <a:gd name="connsiteY2" fmla="*/ 50840 h 98792"/>
                <a:gd name="connsiteX3" fmla="*/ 47990 w 98806"/>
                <a:gd name="connsiteY3" fmla="*/ 90071 h 98792"/>
                <a:gd name="connsiteX4" fmla="*/ 69034 w 98806"/>
                <a:gd name="connsiteY4" fmla="*/ 98792 h 98792"/>
                <a:gd name="connsiteX5" fmla="*/ 90078 w 98806"/>
                <a:gd name="connsiteY5" fmla="*/ 90071 h 98792"/>
                <a:gd name="connsiteX6" fmla="*/ 90078 w 98806"/>
                <a:gd name="connsiteY6" fmla="*/ 47982 h 98792"/>
                <a:gd name="connsiteX7" fmla="*/ 50817 w 98806"/>
                <a:gd name="connsiteY7" fmla="*/ 8751 h 9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06" h="98792">
                  <a:moveTo>
                    <a:pt x="50817" y="8751"/>
                  </a:moveTo>
                  <a:cubicBezTo>
                    <a:pt x="39179" y="-2917"/>
                    <a:pt x="20367" y="-2917"/>
                    <a:pt x="8729" y="8751"/>
                  </a:cubicBezTo>
                  <a:cubicBezTo>
                    <a:pt x="-2910" y="20389"/>
                    <a:pt x="-2910" y="39172"/>
                    <a:pt x="8729" y="50840"/>
                  </a:cubicBezTo>
                  <a:lnTo>
                    <a:pt x="47990" y="90071"/>
                  </a:lnTo>
                  <a:cubicBezTo>
                    <a:pt x="53764" y="95875"/>
                    <a:pt x="61414" y="98792"/>
                    <a:pt x="69034" y="98792"/>
                  </a:cubicBezTo>
                  <a:cubicBezTo>
                    <a:pt x="76654" y="98792"/>
                    <a:pt x="84274" y="95875"/>
                    <a:pt x="90078" y="90071"/>
                  </a:cubicBezTo>
                  <a:cubicBezTo>
                    <a:pt x="101717" y="78432"/>
                    <a:pt x="101717" y="59621"/>
                    <a:pt x="90078" y="47982"/>
                  </a:cubicBezTo>
                  <a:lnTo>
                    <a:pt x="50817" y="8751"/>
                  </a:lnTo>
                  <a:close/>
                </a:path>
              </a:pathLst>
            </a:custGeom>
            <a:grpFill/>
            <a:ln w="29766"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3DFE78F-6569-4CCB-B057-47F18351FBBF}"/>
                </a:ext>
              </a:extLst>
            </p:cNvPr>
            <p:cNvSpPr>
              <a:spLocks/>
            </p:cNvSpPr>
            <p:nvPr/>
          </p:nvSpPr>
          <p:spPr>
            <a:xfrm>
              <a:off x="8267410" y="8135638"/>
              <a:ext cx="98806" cy="98799"/>
            </a:xfrm>
            <a:custGeom>
              <a:avLst/>
              <a:gdLst>
                <a:gd name="connsiteX0" fmla="*/ 47990 w 98806"/>
                <a:gd name="connsiteY0" fmla="*/ 90078 h 98799"/>
                <a:gd name="connsiteX1" fmla="*/ 69034 w 98806"/>
                <a:gd name="connsiteY1" fmla="*/ 98800 h 98799"/>
                <a:gd name="connsiteX2" fmla="*/ 90078 w 98806"/>
                <a:gd name="connsiteY2" fmla="*/ 90078 h 98799"/>
                <a:gd name="connsiteX3" fmla="*/ 90078 w 98806"/>
                <a:gd name="connsiteY3" fmla="*/ 47990 h 98799"/>
                <a:gd name="connsiteX4" fmla="*/ 50817 w 98806"/>
                <a:gd name="connsiteY4" fmla="*/ 8729 h 98799"/>
                <a:gd name="connsiteX5" fmla="*/ 8729 w 98806"/>
                <a:gd name="connsiteY5" fmla="*/ 8729 h 98799"/>
                <a:gd name="connsiteX6" fmla="*/ 8729 w 98806"/>
                <a:gd name="connsiteY6" fmla="*/ 50817 h 98799"/>
                <a:gd name="connsiteX7" fmla="*/ 47990 w 98806"/>
                <a:gd name="connsiteY7" fmla="*/ 90078 h 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06" h="98799">
                  <a:moveTo>
                    <a:pt x="47990" y="90078"/>
                  </a:moveTo>
                  <a:cubicBezTo>
                    <a:pt x="53794" y="95883"/>
                    <a:pt x="61414" y="98800"/>
                    <a:pt x="69034" y="98800"/>
                  </a:cubicBezTo>
                  <a:cubicBezTo>
                    <a:pt x="76654" y="98800"/>
                    <a:pt x="84274" y="95883"/>
                    <a:pt x="90078" y="90078"/>
                  </a:cubicBezTo>
                  <a:cubicBezTo>
                    <a:pt x="101717" y="78470"/>
                    <a:pt x="101717" y="59628"/>
                    <a:pt x="90078" y="47990"/>
                  </a:cubicBezTo>
                  <a:lnTo>
                    <a:pt x="50817" y="8729"/>
                  </a:lnTo>
                  <a:cubicBezTo>
                    <a:pt x="39179" y="-2910"/>
                    <a:pt x="20367" y="-2910"/>
                    <a:pt x="8729" y="8729"/>
                  </a:cubicBezTo>
                  <a:cubicBezTo>
                    <a:pt x="-2910" y="20337"/>
                    <a:pt x="-2910" y="39179"/>
                    <a:pt x="8729" y="50817"/>
                  </a:cubicBezTo>
                  <a:lnTo>
                    <a:pt x="47990" y="90078"/>
                  </a:lnTo>
                  <a:close/>
                </a:path>
              </a:pathLst>
            </a:custGeom>
            <a:grpFill/>
            <a:ln w="29766"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71059A6-6899-4CA3-AA37-97D635600179}"/>
                </a:ext>
              </a:extLst>
            </p:cNvPr>
            <p:cNvSpPr>
              <a:spLocks/>
            </p:cNvSpPr>
            <p:nvPr/>
          </p:nvSpPr>
          <p:spPr>
            <a:xfrm>
              <a:off x="8522777" y="8029858"/>
              <a:ext cx="59531" cy="115103"/>
            </a:xfrm>
            <a:custGeom>
              <a:avLst/>
              <a:gdLst>
                <a:gd name="connsiteX0" fmla="*/ 29766 w 59531"/>
                <a:gd name="connsiteY0" fmla="*/ 115104 h 115103"/>
                <a:gd name="connsiteX1" fmla="*/ 59531 w 59531"/>
                <a:gd name="connsiteY1" fmla="*/ 85338 h 115103"/>
                <a:gd name="connsiteX2" fmla="*/ 59531 w 59531"/>
                <a:gd name="connsiteY2" fmla="*/ 29766 h 115103"/>
                <a:gd name="connsiteX3" fmla="*/ 29766 w 59531"/>
                <a:gd name="connsiteY3" fmla="*/ 0 h 115103"/>
                <a:gd name="connsiteX4" fmla="*/ 0 w 59531"/>
                <a:gd name="connsiteY4" fmla="*/ 29766 h 115103"/>
                <a:gd name="connsiteX5" fmla="*/ 0 w 59531"/>
                <a:gd name="connsiteY5" fmla="*/ 85338 h 115103"/>
                <a:gd name="connsiteX6" fmla="*/ 29766 w 59531"/>
                <a:gd name="connsiteY6" fmla="*/ 115104 h 11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31" h="115103">
                  <a:moveTo>
                    <a:pt x="29766" y="115104"/>
                  </a:moveTo>
                  <a:cubicBezTo>
                    <a:pt x="46226" y="115104"/>
                    <a:pt x="59531" y="101769"/>
                    <a:pt x="59531" y="85338"/>
                  </a:cubicBezTo>
                  <a:lnTo>
                    <a:pt x="59531" y="29766"/>
                  </a:lnTo>
                  <a:cubicBezTo>
                    <a:pt x="59531" y="13305"/>
                    <a:pt x="46226" y="0"/>
                    <a:pt x="29766" y="0"/>
                  </a:cubicBezTo>
                  <a:cubicBezTo>
                    <a:pt x="13305" y="0"/>
                    <a:pt x="0" y="13305"/>
                    <a:pt x="0" y="29766"/>
                  </a:cubicBezTo>
                  <a:lnTo>
                    <a:pt x="0" y="85338"/>
                  </a:lnTo>
                  <a:cubicBezTo>
                    <a:pt x="0" y="101769"/>
                    <a:pt x="13305" y="115104"/>
                    <a:pt x="29766" y="115104"/>
                  </a:cubicBezTo>
                  <a:close/>
                </a:path>
              </a:pathLst>
            </a:custGeom>
            <a:grpFill/>
            <a:ln w="2976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9901CE98-E936-4A18-A023-31DC4F0F0809}"/>
                </a:ext>
              </a:extLst>
            </p:cNvPr>
            <p:cNvSpPr>
              <a:spLocks/>
            </p:cNvSpPr>
            <p:nvPr/>
          </p:nvSpPr>
          <p:spPr>
            <a:xfrm>
              <a:off x="8441427" y="8744233"/>
              <a:ext cx="222289" cy="148828"/>
            </a:xfrm>
            <a:custGeom>
              <a:avLst/>
              <a:gdLst>
                <a:gd name="connsiteX0" fmla="*/ 0 w 222289"/>
                <a:gd name="connsiteY0" fmla="*/ 64740 h 148828"/>
                <a:gd name="connsiteX1" fmla="*/ 27801 w 222289"/>
                <a:gd name="connsiteY1" fmla="*/ 92571 h 148828"/>
                <a:gd name="connsiteX2" fmla="*/ 36820 w 222289"/>
                <a:gd name="connsiteY2" fmla="*/ 92571 h 148828"/>
                <a:gd name="connsiteX3" fmla="*/ 46792 w 222289"/>
                <a:gd name="connsiteY3" fmla="*/ 122545 h 148828"/>
                <a:gd name="connsiteX4" fmla="*/ 83314 w 222289"/>
                <a:gd name="connsiteY4" fmla="*/ 148828 h 148828"/>
                <a:gd name="connsiteX5" fmla="*/ 138916 w 222289"/>
                <a:gd name="connsiteY5" fmla="*/ 148828 h 148828"/>
                <a:gd name="connsiteX6" fmla="*/ 175498 w 222289"/>
                <a:gd name="connsiteY6" fmla="*/ 122486 h 148828"/>
                <a:gd name="connsiteX7" fmla="*/ 185470 w 222289"/>
                <a:gd name="connsiteY7" fmla="*/ 92482 h 148828"/>
                <a:gd name="connsiteX8" fmla="*/ 194459 w 222289"/>
                <a:gd name="connsiteY8" fmla="*/ 92482 h 148828"/>
                <a:gd name="connsiteX9" fmla="*/ 222290 w 222289"/>
                <a:gd name="connsiteY9" fmla="*/ 64681 h 148828"/>
                <a:gd name="connsiteX10" fmla="*/ 222290 w 222289"/>
                <a:gd name="connsiteY10" fmla="*/ 0 h 148828"/>
                <a:gd name="connsiteX11" fmla="*/ 30 w 222289"/>
                <a:gd name="connsiteY11" fmla="*/ 0 h 148828"/>
                <a:gd name="connsiteX12" fmla="*/ 30 w 222289"/>
                <a:gd name="connsiteY12" fmla="*/ 64740 h 14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289" h="148828">
                  <a:moveTo>
                    <a:pt x="0" y="64740"/>
                  </a:moveTo>
                  <a:cubicBezTo>
                    <a:pt x="0" y="80129"/>
                    <a:pt x="12412" y="92571"/>
                    <a:pt x="27801" y="92571"/>
                  </a:cubicBezTo>
                  <a:lnTo>
                    <a:pt x="36820" y="92571"/>
                  </a:lnTo>
                  <a:lnTo>
                    <a:pt x="46792" y="122545"/>
                  </a:lnTo>
                  <a:cubicBezTo>
                    <a:pt x="52596" y="139928"/>
                    <a:pt x="64889" y="148828"/>
                    <a:pt x="83314" y="148828"/>
                  </a:cubicBezTo>
                  <a:lnTo>
                    <a:pt x="138916" y="148828"/>
                  </a:lnTo>
                  <a:cubicBezTo>
                    <a:pt x="157311" y="148828"/>
                    <a:pt x="169605" y="139928"/>
                    <a:pt x="175498" y="122486"/>
                  </a:cubicBezTo>
                  <a:lnTo>
                    <a:pt x="185470" y="92482"/>
                  </a:lnTo>
                  <a:lnTo>
                    <a:pt x="194459" y="92482"/>
                  </a:lnTo>
                  <a:cubicBezTo>
                    <a:pt x="209848" y="92482"/>
                    <a:pt x="222290" y="80040"/>
                    <a:pt x="222290" y="64681"/>
                  </a:cubicBezTo>
                  <a:lnTo>
                    <a:pt x="222290" y="0"/>
                  </a:lnTo>
                  <a:lnTo>
                    <a:pt x="30" y="0"/>
                  </a:lnTo>
                  <a:lnTo>
                    <a:pt x="30" y="64740"/>
                  </a:lnTo>
                  <a:close/>
                </a:path>
              </a:pathLst>
            </a:custGeom>
            <a:grpFill/>
            <a:ln w="2976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1EF4466-E9DD-4A15-B3CD-6B1FED3C1D96}"/>
                </a:ext>
              </a:extLst>
            </p:cNvPr>
            <p:cNvSpPr>
              <a:spLocks/>
            </p:cNvSpPr>
            <p:nvPr/>
          </p:nvSpPr>
          <p:spPr>
            <a:xfrm>
              <a:off x="8302511" y="8170739"/>
              <a:ext cx="500122" cy="543698"/>
            </a:xfrm>
            <a:custGeom>
              <a:avLst/>
              <a:gdLst>
                <a:gd name="connsiteX0" fmla="*/ 500122 w 500122"/>
                <a:gd name="connsiteY0" fmla="*/ 250001 h 543698"/>
                <a:gd name="connsiteX1" fmla="*/ 250031 w 500122"/>
                <a:gd name="connsiteY1" fmla="*/ 0 h 543698"/>
                <a:gd name="connsiteX2" fmla="*/ 0 w 500122"/>
                <a:gd name="connsiteY2" fmla="*/ 250001 h 543698"/>
                <a:gd name="connsiteX3" fmla="*/ 37564 w 500122"/>
                <a:gd name="connsiteY3" fmla="*/ 381655 h 543698"/>
                <a:gd name="connsiteX4" fmla="*/ 137041 w 500122"/>
                <a:gd name="connsiteY4" fmla="*/ 543699 h 543698"/>
                <a:gd name="connsiteX5" fmla="*/ 363081 w 500122"/>
                <a:gd name="connsiteY5" fmla="*/ 543699 h 543698"/>
                <a:gd name="connsiteX6" fmla="*/ 462588 w 500122"/>
                <a:gd name="connsiteY6" fmla="*/ 381655 h 543698"/>
                <a:gd name="connsiteX7" fmla="*/ 500122 w 500122"/>
                <a:gd name="connsiteY7" fmla="*/ 250001 h 54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22" h="543698">
                  <a:moveTo>
                    <a:pt x="500122" y="250001"/>
                  </a:moveTo>
                  <a:cubicBezTo>
                    <a:pt x="500063" y="111949"/>
                    <a:pt x="388174" y="0"/>
                    <a:pt x="250031" y="0"/>
                  </a:cubicBezTo>
                  <a:cubicBezTo>
                    <a:pt x="111919" y="0"/>
                    <a:pt x="0" y="111949"/>
                    <a:pt x="0" y="250001"/>
                  </a:cubicBezTo>
                  <a:cubicBezTo>
                    <a:pt x="0" y="298371"/>
                    <a:pt x="13781" y="343466"/>
                    <a:pt x="37564" y="381655"/>
                  </a:cubicBezTo>
                  <a:cubicBezTo>
                    <a:pt x="74503" y="440918"/>
                    <a:pt x="127784" y="499259"/>
                    <a:pt x="137041" y="543699"/>
                  </a:cubicBezTo>
                  <a:lnTo>
                    <a:pt x="363081" y="543699"/>
                  </a:lnTo>
                  <a:cubicBezTo>
                    <a:pt x="372368" y="499259"/>
                    <a:pt x="425619" y="440918"/>
                    <a:pt x="462588" y="381655"/>
                  </a:cubicBezTo>
                  <a:cubicBezTo>
                    <a:pt x="486341" y="343436"/>
                    <a:pt x="500122" y="298371"/>
                    <a:pt x="500122" y="250001"/>
                  </a:cubicBezTo>
                  <a:close/>
                </a:path>
              </a:pathLst>
            </a:custGeom>
            <a:grpFill/>
            <a:ln w="29766" cap="flat">
              <a:noFill/>
              <a:prstDash val="solid"/>
              <a:miter/>
            </a:ln>
          </p:spPr>
          <p:txBody>
            <a:bodyPr rtlCol="0" anchor="ctr"/>
            <a:lstStyle/>
            <a:p>
              <a:endParaRPr lang="en-US"/>
            </a:p>
          </p:txBody>
        </p:sp>
      </p:grpSp>
      <p:sp>
        <p:nvSpPr>
          <p:cNvPr id="173" name="TextBox 172">
            <a:extLst>
              <a:ext uri="{FF2B5EF4-FFF2-40B4-BE49-F238E27FC236}">
                <a16:creationId xmlns:a16="http://schemas.microsoft.com/office/drawing/2014/main" id="{7DC8B8BA-45B8-4ADD-A36A-D218961DEB17}"/>
              </a:ext>
            </a:extLst>
          </p:cNvPr>
          <p:cNvSpPr txBox="1">
            <a:spLocks/>
          </p:cNvSpPr>
          <p:nvPr/>
        </p:nvSpPr>
        <p:spPr>
          <a:xfrm>
            <a:off x="330202" y="8978337"/>
            <a:ext cx="6194425" cy="2130199"/>
          </a:xfrm>
          <a:prstGeom prst="rect">
            <a:avLst/>
          </a:prstGeom>
          <a:noFill/>
        </p:spPr>
        <p:txBody>
          <a:bodyPr wrap="square" lIns="0" tIns="0" rIns="0" bIns="0">
            <a:spAutoFit/>
          </a:bodyPr>
          <a:lstStyle/>
          <a:p>
            <a:pPr>
              <a:spcBef>
                <a:spcPts val="300"/>
              </a:spcBef>
            </a:pPr>
            <a:r>
              <a:rPr lang="en-US" sz="1399">
                <a:ea typeface="Calibri" panose="020F0502020204030204" pitchFamily="34" charset="0"/>
                <a:cs typeface="Times New Roman" panose="02020603050405020304" pitchFamily="18" charset="0"/>
              </a:rPr>
              <a:t>With Microsoft Teams Essentials, you get more of what you need in one place. It’s an affordable, all-in-one platform with the powerful tools you need to work efficiently, stay connected with customers, and help your employees do more in less time.</a:t>
            </a:r>
          </a:p>
          <a:p>
            <a:pPr marL="228584" indent="-171438">
              <a:spcBef>
                <a:spcPts val="300"/>
              </a:spcBef>
              <a:spcAft>
                <a:spcPts val="300"/>
              </a:spcAft>
              <a:buFont typeface="Arial" panose="020B0604020202020204" pitchFamily="34" charset="0"/>
              <a:buChar char="•"/>
            </a:pPr>
            <a:r>
              <a:rPr lang="en-US" sz="1399">
                <a:ea typeface="Calibri" panose="020F0502020204030204" pitchFamily="34" charset="0"/>
                <a:cs typeface="Times New Roman" panose="02020603050405020304" pitchFamily="18" charset="0"/>
              </a:rPr>
              <a:t>Access meetings, calling, chat, file sharing, collaboration, and more—all in</a:t>
            </a:r>
            <a:br>
              <a:rPr lang="en-US" sz="1399">
                <a:ea typeface="Calibri" panose="020F0502020204030204" pitchFamily="34" charset="0"/>
                <a:cs typeface="Times New Roman" panose="02020603050405020304" pitchFamily="18" charset="0"/>
              </a:rPr>
            </a:br>
            <a:r>
              <a:rPr lang="en-US" sz="1399">
                <a:ea typeface="Calibri" panose="020F0502020204030204" pitchFamily="34" charset="0"/>
                <a:cs typeface="Times New Roman" panose="02020603050405020304" pitchFamily="18" charset="0"/>
              </a:rPr>
              <a:t>one app.</a:t>
            </a:r>
          </a:p>
          <a:p>
            <a:pPr marL="228584" indent="-171438">
              <a:spcBef>
                <a:spcPts val="300"/>
              </a:spcBef>
              <a:spcAft>
                <a:spcPts val="300"/>
              </a:spcAft>
              <a:buFont typeface="Arial" panose="020B0604020202020204" pitchFamily="34" charset="0"/>
              <a:buChar char="•"/>
            </a:pPr>
            <a:r>
              <a:rPr lang="en-US" sz="1399">
                <a:ea typeface="Calibri" panose="020F0502020204030204" pitchFamily="34" charset="0"/>
                <a:cs typeface="Times New Roman" panose="02020603050405020304" pitchFamily="18" charset="0"/>
              </a:rPr>
              <a:t>Use online versions of Microsoft Office apps like Excel and Word.</a:t>
            </a:r>
          </a:p>
          <a:p>
            <a:pPr marL="228584" indent="-171438">
              <a:spcBef>
                <a:spcPts val="300"/>
              </a:spcBef>
              <a:spcAft>
                <a:spcPts val="300"/>
              </a:spcAft>
              <a:buFont typeface="Arial" panose="020B0604020202020204" pitchFamily="34" charset="0"/>
              <a:buChar char="•"/>
            </a:pPr>
            <a:r>
              <a:rPr lang="en-US" sz="1399">
                <a:ea typeface="Calibri" panose="020F0502020204030204" pitchFamily="34" charset="0"/>
                <a:cs typeface="Times New Roman" panose="02020603050405020304" pitchFamily="18" charset="0"/>
              </a:rPr>
              <a:t>Connect to other apps right inside of Teams, like Asana, Workday, Adobe, and hundreds more.</a:t>
            </a:r>
          </a:p>
        </p:txBody>
      </p:sp>
      <p:grpSp>
        <p:nvGrpSpPr>
          <p:cNvPr id="90" name="Group 89">
            <a:extLst>
              <a:ext uri="{FF2B5EF4-FFF2-40B4-BE49-F238E27FC236}">
                <a16:creationId xmlns:a16="http://schemas.microsoft.com/office/drawing/2014/main" id="{A1B8D6E2-92DE-4598-B3A3-1B56C3E98D9C}"/>
              </a:ext>
              <a:ext uri="{C183D7F6-B498-43B3-948B-1728B52AA6E4}">
                <adec:decorative xmlns:adec="http://schemas.microsoft.com/office/drawing/2017/decorative" val="1"/>
              </a:ext>
            </a:extLst>
          </p:cNvPr>
          <p:cNvGrpSpPr>
            <a:grpSpLocks/>
          </p:cNvGrpSpPr>
          <p:nvPr/>
        </p:nvGrpSpPr>
        <p:grpSpPr>
          <a:xfrm>
            <a:off x="-7192" y="11331682"/>
            <a:ext cx="6696919" cy="542542"/>
            <a:chOff x="-3536" y="11067735"/>
            <a:chExt cx="6696919" cy="542542"/>
          </a:xfrm>
        </p:grpSpPr>
        <p:sp>
          <p:nvSpPr>
            <p:cNvPr id="91" name="Freeform: Shape 90">
              <a:extLst>
                <a:ext uri="{FF2B5EF4-FFF2-40B4-BE49-F238E27FC236}">
                  <a16:creationId xmlns:a16="http://schemas.microsoft.com/office/drawing/2014/main" id="{CEA2FC18-4FA6-4E5C-807A-40DBACE45B92}"/>
                </a:ext>
              </a:extLst>
            </p:cNvPr>
            <p:cNvSpPr>
              <a:spLocks/>
            </p:cNvSpPr>
            <p:nvPr/>
          </p:nvSpPr>
          <p:spPr bwMode="auto">
            <a:xfrm>
              <a:off x="-3536" y="11067735"/>
              <a:ext cx="6696919" cy="542542"/>
            </a:xfrm>
            <a:custGeom>
              <a:avLst/>
              <a:gdLst>
                <a:gd name="connsiteX0" fmla="*/ 0 w 6689726"/>
                <a:gd name="connsiteY0" fmla="*/ 0 h 542926"/>
                <a:gd name="connsiteX1" fmla="*/ 6418263 w 6689726"/>
                <a:gd name="connsiteY1" fmla="*/ 0 h 542926"/>
                <a:gd name="connsiteX2" fmla="*/ 6689726 w 6689726"/>
                <a:gd name="connsiteY2" fmla="*/ 271463 h 542926"/>
                <a:gd name="connsiteX3" fmla="*/ 6689725 w 6689726"/>
                <a:gd name="connsiteY3" fmla="*/ 271463 h 542926"/>
                <a:gd name="connsiteX4" fmla="*/ 6418262 w 6689726"/>
                <a:gd name="connsiteY4" fmla="*/ 542926 h 542926"/>
                <a:gd name="connsiteX5" fmla="*/ 0 w 6689726"/>
                <a:gd name="connsiteY5" fmla="*/ 542925 h 54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9726" h="542926">
                  <a:moveTo>
                    <a:pt x="0" y="0"/>
                  </a:moveTo>
                  <a:lnTo>
                    <a:pt x="6418263" y="0"/>
                  </a:lnTo>
                  <a:cubicBezTo>
                    <a:pt x="6568188" y="0"/>
                    <a:pt x="6689726" y="121538"/>
                    <a:pt x="6689726" y="271463"/>
                  </a:cubicBezTo>
                  <a:lnTo>
                    <a:pt x="6689725" y="271463"/>
                  </a:lnTo>
                  <a:cubicBezTo>
                    <a:pt x="6689725" y="421388"/>
                    <a:pt x="6568187" y="542926"/>
                    <a:pt x="6418262" y="542926"/>
                  </a:cubicBezTo>
                  <a:lnTo>
                    <a:pt x="0" y="542925"/>
                  </a:lnTo>
                  <a:close/>
                </a:path>
              </a:pathLst>
            </a:custGeom>
            <a:solidFill>
              <a:schemeClr val="bg1"/>
            </a:solidFill>
            <a:ln>
              <a:noFill/>
              <a:headEnd type="none" w="med" len="med"/>
              <a:tailEnd type="none" w="med" len="med"/>
            </a:ln>
            <a:effectLst>
              <a:outerShdw blurRad="50800" dist="38100" dir="27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8466" tIns="110773" rIns="138466" bIns="110773" numCol="1" spcCol="0" rtlCol="0" fromWordArt="0" anchor="t" anchorCtr="0" forceAA="0" compatLnSpc="1">
              <a:prstTxWarp prst="textNoShape">
                <a:avLst/>
              </a:prstTxWarp>
              <a:noAutofit/>
            </a:bodyPr>
            <a:lstStyle/>
            <a:p>
              <a:pPr defTabSz="705954" fontAlgn="base">
                <a:spcBef>
                  <a:spcPct val="0"/>
                </a:spcBef>
                <a:spcAft>
                  <a:spcPct val="0"/>
                </a:spcAft>
              </a:pPr>
              <a:endParaRPr lang="en-US" sz="1514" err="1">
                <a:solidFill>
                  <a:srgbClr val="FFFFFF"/>
                </a:solidFill>
                <a:ea typeface="Segoe UI" pitchFamily="34" charset="0"/>
                <a:cs typeface="Segoe UI" pitchFamily="34" charset="0"/>
              </a:endParaRPr>
            </a:p>
          </p:txBody>
        </p:sp>
        <p:sp>
          <p:nvSpPr>
            <p:cNvPr id="92" name="Freeform: Shape 91">
              <a:extLst>
                <a:ext uri="{FF2B5EF4-FFF2-40B4-BE49-F238E27FC236}">
                  <a16:creationId xmlns:a16="http://schemas.microsoft.com/office/drawing/2014/main" id="{57E5F893-F7F8-4DED-BC22-DD548DD75740}"/>
                </a:ext>
              </a:extLst>
            </p:cNvPr>
            <p:cNvSpPr>
              <a:spLocks/>
            </p:cNvSpPr>
            <p:nvPr/>
          </p:nvSpPr>
          <p:spPr bwMode="auto">
            <a:xfrm>
              <a:off x="-3536" y="11067735"/>
              <a:ext cx="6696919" cy="542542"/>
            </a:xfrm>
            <a:custGeom>
              <a:avLst/>
              <a:gdLst>
                <a:gd name="connsiteX0" fmla="*/ 0 w 6689845"/>
                <a:gd name="connsiteY0" fmla="*/ 0 h 542544"/>
                <a:gd name="connsiteX1" fmla="*/ 6418573 w 6689845"/>
                <a:gd name="connsiteY1" fmla="*/ 0 h 542544"/>
                <a:gd name="connsiteX2" fmla="*/ 6689845 w 6689845"/>
                <a:gd name="connsiteY2" fmla="*/ 271272 h 542544"/>
                <a:gd name="connsiteX3" fmla="*/ 6689844 w 6689845"/>
                <a:gd name="connsiteY3" fmla="*/ 271272 h 542544"/>
                <a:gd name="connsiteX4" fmla="*/ 6418572 w 6689845"/>
                <a:gd name="connsiteY4" fmla="*/ 542544 h 542544"/>
                <a:gd name="connsiteX5" fmla="*/ 0 w 6689845"/>
                <a:gd name="connsiteY5" fmla="*/ 542543 h 542544"/>
                <a:gd name="connsiteX6" fmla="*/ 0 w 6689845"/>
                <a:gd name="connsiteY6" fmla="*/ 0 h 5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9845" h="542544">
                  <a:moveTo>
                    <a:pt x="0" y="0"/>
                  </a:moveTo>
                  <a:lnTo>
                    <a:pt x="6418573" y="0"/>
                  </a:lnTo>
                  <a:cubicBezTo>
                    <a:pt x="6568392" y="0"/>
                    <a:pt x="6689845" y="121453"/>
                    <a:pt x="6689845" y="271272"/>
                  </a:cubicBezTo>
                  <a:lnTo>
                    <a:pt x="6689844" y="271272"/>
                  </a:lnTo>
                  <a:cubicBezTo>
                    <a:pt x="6689844" y="421091"/>
                    <a:pt x="6568391" y="542544"/>
                    <a:pt x="6418572" y="542544"/>
                  </a:cubicBezTo>
                  <a:lnTo>
                    <a:pt x="0" y="542543"/>
                  </a:lnTo>
                  <a:lnTo>
                    <a:pt x="0" y="0"/>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7887" tIns="62312" rIns="77887" bIns="62312" numCol="1" spcCol="0" rtlCol="0" fromWordArt="0" anchor="t" anchorCtr="0" forceAA="0" compatLnSpc="1">
              <a:prstTxWarp prst="textNoShape">
                <a:avLst/>
              </a:prstTxWarp>
              <a:noAutofit/>
            </a:bodyPr>
            <a:lstStyle/>
            <a:p>
              <a:pPr defTabSz="397098" fontAlgn="base">
                <a:spcBef>
                  <a:spcPct val="0"/>
                </a:spcBef>
                <a:spcAft>
                  <a:spcPct val="0"/>
                </a:spcAft>
              </a:pPr>
              <a:endParaRPr lang="en-US" sz="850" err="1">
                <a:solidFill>
                  <a:srgbClr val="FFFFFF"/>
                </a:solidFill>
                <a:cs typeface="Segoe UI" pitchFamily="34" charset="0"/>
              </a:endParaRPr>
            </a:p>
          </p:txBody>
        </p:sp>
        <p:sp>
          <p:nvSpPr>
            <p:cNvPr id="93" name="Freeform: Shape 92">
              <a:extLst>
                <a:ext uri="{FF2B5EF4-FFF2-40B4-BE49-F238E27FC236}">
                  <a16:creationId xmlns:a16="http://schemas.microsoft.com/office/drawing/2014/main" id="{51AA63EA-53BD-4A75-86B9-0F7DEE07B8DF}"/>
                </a:ext>
                <a:ext uri="{C183D7F6-B498-43B3-948B-1728B52AA6E4}">
                  <adec:decorative xmlns:adec="http://schemas.microsoft.com/office/drawing/2017/decorative" val="1"/>
                </a:ext>
              </a:extLst>
            </p:cNvPr>
            <p:cNvSpPr>
              <a:spLocks/>
            </p:cNvSpPr>
            <p:nvPr/>
          </p:nvSpPr>
          <p:spPr bwMode="auto">
            <a:xfrm>
              <a:off x="-3536" y="11067735"/>
              <a:ext cx="6696919" cy="542542"/>
            </a:xfrm>
            <a:custGeom>
              <a:avLst/>
              <a:gdLst>
                <a:gd name="connsiteX0" fmla="*/ 0 w 6690847"/>
                <a:gd name="connsiteY0" fmla="*/ 0 h 542544"/>
                <a:gd name="connsiteX1" fmla="*/ 6419575 w 6690847"/>
                <a:gd name="connsiteY1" fmla="*/ 0 h 542544"/>
                <a:gd name="connsiteX2" fmla="*/ 6690847 w 6690847"/>
                <a:gd name="connsiteY2" fmla="*/ 271272 h 542544"/>
                <a:gd name="connsiteX3" fmla="*/ 6419575 w 6690847"/>
                <a:gd name="connsiteY3" fmla="*/ 542544 h 542544"/>
                <a:gd name="connsiteX4" fmla="*/ 0 w 6690847"/>
                <a:gd name="connsiteY4" fmla="*/ 542544 h 542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0847" h="542544">
                  <a:moveTo>
                    <a:pt x="0" y="0"/>
                  </a:moveTo>
                  <a:lnTo>
                    <a:pt x="6419575" y="0"/>
                  </a:lnTo>
                  <a:cubicBezTo>
                    <a:pt x="6569394" y="0"/>
                    <a:pt x="6690847" y="121453"/>
                    <a:pt x="6690847" y="271272"/>
                  </a:cubicBezTo>
                  <a:cubicBezTo>
                    <a:pt x="6690847" y="421091"/>
                    <a:pt x="6569394" y="542544"/>
                    <a:pt x="6419575" y="542544"/>
                  </a:cubicBezTo>
                  <a:lnTo>
                    <a:pt x="0" y="542544"/>
                  </a:lnTo>
                  <a:close/>
                </a:path>
              </a:pathLst>
            </a:custGeom>
            <a:gradFill>
              <a:gsLst>
                <a:gs pos="0">
                  <a:schemeClr val="bg1">
                    <a:alpha val="21000"/>
                  </a:schemeClr>
                </a:gs>
                <a:gs pos="100000">
                  <a:schemeClr val="accent4">
                    <a:alpha val="47000"/>
                  </a:schemeClr>
                </a:gs>
              </a:gsLst>
              <a:lin ang="0" scaled="1"/>
            </a:gradFill>
            <a:ln>
              <a:gradFill flip="none" rotWithShape="1">
                <a:gsLst>
                  <a:gs pos="0">
                    <a:schemeClr val="accent1">
                      <a:lumMod val="5000"/>
                      <a:lumOff val="95000"/>
                      <a:alpha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05" fontAlgn="base">
                <a:spcBef>
                  <a:spcPct val="0"/>
                </a:spcBef>
                <a:spcAft>
                  <a:spcPct val="0"/>
                </a:spcAft>
              </a:pPr>
              <a:endParaRPr lang="en-US" sz="2000" err="1">
                <a:solidFill>
                  <a:srgbClr val="FFFFFF"/>
                </a:solidFill>
                <a:ea typeface="Segoe UI" pitchFamily="34" charset="0"/>
                <a:cs typeface="Segoe UI" pitchFamily="34" charset="0"/>
              </a:endParaRPr>
            </a:p>
          </p:txBody>
        </p:sp>
      </p:grpSp>
      <p:sp>
        <p:nvSpPr>
          <p:cNvPr id="176" name="TextBox 175">
            <a:extLst>
              <a:ext uri="{FF2B5EF4-FFF2-40B4-BE49-F238E27FC236}">
                <a16:creationId xmlns:a16="http://schemas.microsoft.com/office/drawing/2014/main" id="{A0FE5B60-1D2C-4EEC-AE10-F83B9BB86D29}"/>
              </a:ext>
            </a:extLst>
          </p:cNvPr>
          <p:cNvSpPr txBox="1">
            <a:spLocks/>
          </p:cNvSpPr>
          <p:nvPr/>
        </p:nvSpPr>
        <p:spPr>
          <a:xfrm>
            <a:off x="330201" y="11480039"/>
            <a:ext cx="2655342" cy="246221"/>
          </a:xfrm>
          <a:prstGeom prst="rect">
            <a:avLst/>
          </a:prstGeom>
          <a:noFill/>
        </p:spPr>
        <p:txBody>
          <a:bodyPr wrap="none" lIns="0" tIns="0" rIns="0" bIns="0">
            <a:spAutoFit/>
          </a:bodyPr>
          <a:lstStyle/>
          <a:p>
            <a:pPr>
              <a:spcAft>
                <a:spcPts val="300"/>
              </a:spcAft>
            </a:pPr>
            <a:r>
              <a:rPr lang="en-US" sz="1600">
                <a:solidFill>
                  <a:schemeClr val="bg1"/>
                </a:solidFill>
                <a:latin typeface="+mj-lt"/>
                <a:ea typeface="Times New Roman" panose="02020603050405020304" pitchFamily="18" charset="0"/>
                <a:cs typeface="Times New Roman" panose="02020603050405020304" pitchFamily="18" charset="0"/>
              </a:rPr>
              <a:t>Easy to manage, easy to use </a:t>
            </a:r>
          </a:p>
        </p:txBody>
      </p:sp>
      <p:grpSp>
        <p:nvGrpSpPr>
          <p:cNvPr id="32" name="Graphic 29" descr="Icon of an index finger interacting">
            <a:extLst>
              <a:ext uri="{FF2B5EF4-FFF2-40B4-BE49-F238E27FC236}">
                <a16:creationId xmlns:a16="http://schemas.microsoft.com/office/drawing/2014/main" id="{F9CE23B7-D041-4AEC-94E2-7A649FEC4E30}"/>
              </a:ext>
            </a:extLst>
          </p:cNvPr>
          <p:cNvGrpSpPr>
            <a:grpSpLocks/>
          </p:cNvGrpSpPr>
          <p:nvPr/>
        </p:nvGrpSpPr>
        <p:grpSpPr>
          <a:xfrm>
            <a:off x="5941221" y="11390420"/>
            <a:ext cx="277407" cy="430562"/>
            <a:chOff x="-1575881" y="9937389"/>
            <a:chExt cx="560960" cy="870661"/>
          </a:xfrm>
          <a:solidFill>
            <a:schemeClr val="bg1"/>
          </a:solidFill>
        </p:grpSpPr>
        <p:sp>
          <p:nvSpPr>
            <p:cNvPr id="33" name="Freeform: Shape 32">
              <a:extLst>
                <a:ext uri="{FF2B5EF4-FFF2-40B4-BE49-F238E27FC236}">
                  <a16:creationId xmlns:a16="http://schemas.microsoft.com/office/drawing/2014/main" id="{9E87A586-B26A-4F1C-BF57-7F5EC5DD79F0}"/>
                </a:ext>
              </a:extLst>
            </p:cNvPr>
            <p:cNvSpPr>
              <a:spLocks/>
            </p:cNvSpPr>
            <p:nvPr/>
          </p:nvSpPr>
          <p:spPr>
            <a:xfrm>
              <a:off x="-1575881" y="10087091"/>
              <a:ext cx="560960" cy="720959"/>
            </a:xfrm>
            <a:custGeom>
              <a:avLst/>
              <a:gdLst>
                <a:gd name="connsiteX0" fmla="*/ 545522 w 560960"/>
                <a:gd name="connsiteY0" fmla="*/ 16980 h 720959"/>
                <a:gd name="connsiteX1" fmla="*/ 543820 w 560960"/>
                <a:gd name="connsiteY1" fmla="*/ 95347 h 720959"/>
                <a:gd name="connsiteX2" fmla="*/ 352896 w 560960"/>
                <a:gd name="connsiteY2" fmla="*/ 277414 h 720959"/>
                <a:gd name="connsiteX3" fmla="*/ 431673 w 560960"/>
                <a:gd name="connsiteY3" fmla="*/ 280268 h 720959"/>
                <a:gd name="connsiteX4" fmla="*/ 428227 w 560960"/>
                <a:gd name="connsiteY4" fmla="*/ 351106 h 720959"/>
                <a:gd name="connsiteX5" fmla="*/ 402261 w 560960"/>
                <a:gd name="connsiteY5" fmla="*/ 375628 h 720959"/>
                <a:gd name="connsiteX6" fmla="*/ 489792 w 560960"/>
                <a:gd name="connsiteY6" fmla="*/ 390918 h 720959"/>
                <a:gd name="connsiteX7" fmla="*/ 476356 w 560960"/>
                <a:gd name="connsiteY7" fmla="*/ 461412 h 720959"/>
                <a:gd name="connsiteX8" fmla="*/ 448025 w 560960"/>
                <a:gd name="connsiteY8" fmla="*/ 488166 h 720959"/>
                <a:gd name="connsiteX9" fmla="*/ 524328 w 560960"/>
                <a:gd name="connsiteY9" fmla="*/ 488527 h 720959"/>
                <a:gd name="connsiteX10" fmla="*/ 524394 w 560960"/>
                <a:gd name="connsiteY10" fmla="*/ 488590 h 720959"/>
                <a:gd name="connsiteX11" fmla="*/ 524744 w 560960"/>
                <a:gd name="connsiteY11" fmla="*/ 567210 h 720959"/>
                <a:gd name="connsiteX12" fmla="*/ 418168 w 560960"/>
                <a:gd name="connsiteY12" fmla="*/ 667854 h 720959"/>
                <a:gd name="connsiteX13" fmla="*/ 143860 w 560960"/>
                <a:gd name="connsiteY13" fmla="*/ 666765 h 720959"/>
                <a:gd name="connsiteX14" fmla="*/ 57394 w 560960"/>
                <a:gd name="connsiteY14" fmla="*/ 585114 h 720959"/>
                <a:gd name="connsiteX15" fmla="*/ 20308 w 560960"/>
                <a:gd name="connsiteY15" fmla="*/ 373183 h 720959"/>
                <a:gd name="connsiteX16" fmla="*/ 45153 w 560960"/>
                <a:gd name="connsiteY16" fmla="*/ 217684 h 720959"/>
                <a:gd name="connsiteX17" fmla="*/ 61001 w 560960"/>
                <a:gd name="connsiteY17" fmla="*/ 169024 h 720959"/>
                <a:gd name="connsiteX18" fmla="*/ 159416 w 560960"/>
                <a:gd name="connsiteY18" fmla="*/ 196312 h 720959"/>
                <a:gd name="connsiteX19" fmla="*/ 176159 w 560960"/>
                <a:gd name="connsiteY19" fmla="*/ 292948 h 720959"/>
                <a:gd name="connsiteX20" fmla="*/ 195635 w 560960"/>
                <a:gd name="connsiteY20" fmla="*/ 274557 h 720959"/>
                <a:gd name="connsiteX21" fmla="*/ 467468 w 560960"/>
                <a:gd name="connsiteY21" fmla="*/ 15287 h 720959"/>
                <a:gd name="connsiteX22" fmla="*/ 545522 w 560960"/>
                <a:gd name="connsiteY22" fmla="*/ 16980 h 720959"/>
                <a:gd name="connsiteX23" fmla="*/ 545522 w 560960"/>
                <a:gd name="connsiteY23" fmla="*/ 16980 h 72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0960" h="720959">
                  <a:moveTo>
                    <a:pt x="545522" y="16980"/>
                  </a:moveTo>
                  <a:cubicBezTo>
                    <a:pt x="566755" y="39066"/>
                    <a:pt x="565992" y="74204"/>
                    <a:pt x="543820" y="95347"/>
                  </a:cubicBezTo>
                  <a:lnTo>
                    <a:pt x="352896" y="277414"/>
                  </a:lnTo>
                  <a:cubicBezTo>
                    <a:pt x="374699" y="256826"/>
                    <a:pt x="410774" y="257823"/>
                    <a:pt x="431673" y="280268"/>
                  </a:cubicBezTo>
                  <a:cubicBezTo>
                    <a:pt x="450739" y="300745"/>
                    <a:pt x="448475" y="331986"/>
                    <a:pt x="428227" y="351106"/>
                  </a:cubicBezTo>
                  <a:lnTo>
                    <a:pt x="402261" y="375628"/>
                  </a:lnTo>
                  <a:cubicBezTo>
                    <a:pt x="427556" y="351741"/>
                    <a:pt x="472063" y="356909"/>
                    <a:pt x="489792" y="390918"/>
                  </a:cubicBezTo>
                  <a:cubicBezTo>
                    <a:pt x="502096" y="414522"/>
                    <a:pt x="495911" y="442948"/>
                    <a:pt x="476356" y="461412"/>
                  </a:cubicBezTo>
                  <a:lnTo>
                    <a:pt x="448025" y="488166"/>
                  </a:lnTo>
                  <a:cubicBezTo>
                    <a:pt x="468990" y="468368"/>
                    <a:pt x="503151" y="468530"/>
                    <a:pt x="524328" y="488527"/>
                  </a:cubicBezTo>
                  <a:lnTo>
                    <a:pt x="524394" y="488590"/>
                  </a:lnTo>
                  <a:cubicBezTo>
                    <a:pt x="547481" y="510391"/>
                    <a:pt x="547638" y="545591"/>
                    <a:pt x="524744" y="567210"/>
                  </a:cubicBezTo>
                  <a:lnTo>
                    <a:pt x="418168" y="667854"/>
                  </a:lnTo>
                  <a:cubicBezTo>
                    <a:pt x="342739" y="739085"/>
                    <a:pt x="219926" y="738597"/>
                    <a:pt x="143860" y="666765"/>
                  </a:cubicBezTo>
                  <a:lnTo>
                    <a:pt x="57394" y="585114"/>
                  </a:lnTo>
                  <a:cubicBezTo>
                    <a:pt x="-1999" y="529029"/>
                    <a:pt x="-16947" y="443605"/>
                    <a:pt x="20308" y="373183"/>
                  </a:cubicBezTo>
                  <a:cubicBezTo>
                    <a:pt x="47800" y="323251"/>
                    <a:pt x="55322" y="273543"/>
                    <a:pt x="45153" y="217684"/>
                  </a:cubicBezTo>
                  <a:cubicBezTo>
                    <a:pt x="41646" y="199888"/>
                    <a:pt x="47566" y="181712"/>
                    <a:pt x="61001" y="169024"/>
                  </a:cubicBezTo>
                  <a:cubicBezTo>
                    <a:pt x="93256" y="138565"/>
                    <a:pt x="148869" y="153985"/>
                    <a:pt x="159416" y="196312"/>
                  </a:cubicBezTo>
                  <a:lnTo>
                    <a:pt x="176159" y="292948"/>
                  </a:lnTo>
                  <a:lnTo>
                    <a:pt x="195635" y="274557"/>
                  </a:lnTo>
                  <a:lnTo>
                    <a:pt x="467468" y="15287"/>
                  </a:lnTo>
                  <a:cubicBezTo>
                    <a:pt x="489513" y="-5739"/>
                    <a:pt x="524409" y="-4982"/>
                    <a:pt x="545522" y="16980"/>
                  </a:cubicBezTo>
                  <a:lnTo>
                    <a:pt x="545522" y="16980"/>
                  </a:lnTo>
                  <a:close/>
                </a:path>
              </a:pathLst>
            </a:custGeom>
            <a:grpFill/>
            <a:ln w="1860" cap="flat">
              <a:noFill/>
              <a:prstDash val="solid"/>
              <a:miter/>
            </a:ln>
          </p:spPr>
          <p:txBody>
            <a:bodyPr rtlCol="0" anchor="ctr"/>
            <a:lstStyle/>
            <a:p>
              <a:endParaRPr lang="en-US"/>
            </a:p>
          </p:txBody>
        </p:sp>
        <p:grpSp>
          <p:nvGrpSpPr>
            <p:cNvPr id="34" name="Graphic 29">
              <a:extLst>
                <a:ext uri="{FF2B5EF4-FFF2-40B4-BE49-F238E27FC236}">
                  <a16:creationId xmlns:a16="http://schemas.microsoft.com/office/drawing/2014/main" id="{88F833C6-0DA6-423C-B933-4B16C8A94BF8}"/>
                </a:ext>
              </a:extLst>
            </p:cNvPr>
            <p:cNvGrpSpPr>
              <a:grpSpLocks/>
            </p:cNvGrpSpPr>
            <p:nvPr/>
          </p:nvGrpSpPr>
          <p:grpSpPr>
            <a:xfrm>
              <a:off x="-1546948" y="9937389"/>
              <a:ext cx="380128" cy="199218"/>
              <a:chOff x="-1546948" y="9937389"/>
              <a:chExt cx="380128" cy="199218"/>
            </a:xfrm>
            <a:grpFill/>
          </p:grpSpPr>
          <p:sp>
            <p:nvSpPr>
              <p:cNvPr id="37" name="Freeform: Shape 36">
                <a:extLst>
                  <a:ext uri="{FF2B5EF4-FFF2-40B4-BE49-F238E27FC236}">
                    <a16:creationId xmlns:a16="http://schemas.microsoft.com/office/drawing/2014/main" id="{5DF55A47-B723-42EF-8B99-AEEF354B1466}"/>
                  </a:ext>
                </a:extLst>
              </p:cNvPr>
              <p:cNvSpPr>
                <a:spLocks/>
              </p:cNvSpPr>
              <p:nvPr/>
            </p:nvSpPr>
            <p:spPr>
              <a:xfrm rot="-5376280">
                <a:off x="-1431363" y="9985424"/>
                <a:ext cx="149637" cy="53936"/>
              </a:xfrm>
              <a:custGeom>
                <a:avLst/>
                <a:gdLst>
                  <a:gd name="connsiteX0" fmla="*/ 0 w 149637"/>
                  <a:gd name="connsiteY0" fmla="*/ 0 h 53936"/>
                  <a:gd name="connsiteX1" fmla="*/ 149637 w 149637"/>
                  <a:gd name="connsiteY1" fmla="*/ 0 h 53936"/>
                  <a:gd name="connsiteX2" fmla="*/ 149637 w 149637"/>
                  <a:gd name="connsiteY2" fmla="*/ 53937 h 53936"/>
                  <a:gd name="connsiteX3" fmla="*/ 0 w 149637"/>
                  <a:gd name="connsiteY3" fmla="*/ 53937 h 53936"/>
                </a:gdLst>
                <a:ahLst/>
                <a:cxnLst>
                  <a:cxn ang="0">
                    <a:pos x="connsiteX0" y="connsiteY0"/>
                  </a:cxn>
                  <a:cxn ang="0">
                    <a:pos x="connsiteX1" y="connsiteY1"/>
                  </a:cxn>
                  <a:cxn ang="0">
                    <a:pos x="connsiteX2" y="connsiteY2"/>
                  </a:cxn>
                  <a:cxn ang="0">
                    <a:pos x="connsiteX3" y="connsiteY3"/>
                  </a:cxn>
                </a:cxnLst>
                <a:rect l="l" t="t" r="r" b="b"/>
                <a:pathLst>
                  <a:path w="149637" h="53936">
                    <a:moveTo>
                      <a:pt x="0" y="0"/>
                    </a:moveTo>
                    <a:lnTo>
                      <a:pt x="149637" y="0"/>
                    </a:lnTo>
                    <a:lnTo>
                      <a:pt x="149637" y="53937"/>
                    </a:lnTo>
                    <a:lnTo>
                      <a:pt x="0" y="53937"/>
                    </a:lnTo>
                    <a:close/>
                  </a:path>
                </a:pathLst>
              </a:custGeom>
              <a:grpFill/>
              <a:ln w="186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69655DA-7353-4951-B6F9-43D696A7F3D2}"/>
                  </a:ext>
                </a:extLst>
              </p:cNvPr>
              <p:cNvSpPr>
                <a:spLocks/>
              </p:cNvSpPr>
              <p:nvPr/>
            </p:nvSpPr>
            <p:spPr>
              <a:xfrm rot="-2698055">
                <a:off x="-1302355" y="10040022"/>
                <a:ext cx="136429" cy="53936"/>
              </a:xfrm>
              <a:custGeom>
                <a:avLst/>
                <a:gdLst>
                  <a:gd name="connsiteX0" fmla="*/ 0 w 136429"/>
                  <a:gd name="connsiteY0" fmla="*/ 0 h 53936"/>
                  <a:gd name="connsiteX1" fmla="*/ 136429 w 136429"/>
                  <a:gd name="connsiteY1" fmla="*/ 0 h 53936"/>
                  <a:gd name="connsiteX2" fmla="*/ 136429 w 136429"/>
                  <a:gd name="connsiteY2" fmla="*/ 53937 h 53936"/>
                  <a:gd name="connsiteX3" fmla="*/ 0 w 136429"/>
                  <a:gd name="connsiteY3" fmla="*/ 53937 h 53936"/>
                </a:gdLst>
                <a:ahLst/>
                <a:cxnLst>
                  <a:cxn ang="0">
                    <a:pos x="connsiteX0" y="connsiteY0"/>
                  </a:cxn>
                  <a:cxn ang="0">
                    <a:pos x="connsiteX1" y="connsiteY1"/>
                  </a:cxn>
                  <a:cxn ang="0">
                    <a:pos x="connsiteX2" y="connsiteY2"/>
                  </a:cxn>
                  <a:cxn ang="0">
                    <a:pos x="connsiteX3" y="connsiteY3"/>
                  </a:cxn>
                </a:cxnLst>
                <a:rect l="l" t="t" r="r" b="b"/>
                <a:pathLst>
                  <a:path w="136429" h="53936">
                    <a:moveTo>
                      <a:pt x="0" y="0"/>
                    </a:moveTo>
                    <a:lnTo>
                      <a:pt x="136429" y="0"/>
                    </a:lnTo>
                    <a:lnTo>
                      <a:pt x="136429" y="53937"/>
                    </a:lnTo>
                    <a:lnTo>
                      <a:pt x="0" y="53937"/>
                    </a:lnTo>
                    <a:close/>
                  </a:path>
                </a:pathLst>
              </a:custGeom>
              <a:grpFill/>
              <a:ln w="186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89BD620-5F6A-4C5C-8696-AB95F4BC7FE3}"/>
                  </a:ext>
                </a:extLst>
              </p:cNvPr>
              <p:cNvSpPr>
                <a:spLocks/>
              </p:cNvSpPr>
              <p:nvPr/>
            </p:nvSpPr>
            <p:spPr>
              <a:xfrm rot="-2709723">
                <a:off x="-1507270" y="10002952"/>
                <a:ext cx="53936" cy="134340"/>
              </a:xfrm>
              <a:custGeom>
                <a:avLst/>
                <a:gdLst>
                  <a:gd name="connsiteX0" fmla="*/ 0 w 53936"/>
                  <a:gd name="connsiteY0" fmla="*/ 0 h 134340"/>
                  <a:gd name="connsiteX1" fmla="*/ 53937 w 53936"/>
                  <a:gd name="connsiteY1" fmla="*/ 0 h 134340"/>
                  <a:gd name="connsiteX2" fmla="*/ 53937 w 53936"/>
                  <a:gd name="connsiteY2" fmla="*/ 134341 h 134340"/>
                  <a:gd name="connsiteX3" fmla="*/ 0 w 53936"/>
                  <a:gd name="connsiteY3" fmla="*/ 134341 h 134340"/>
                </a:gdLst>
                <a:ahLst/>
                <a:cxnLst>
                  <a:cxn ang="0">
                    <a:pos x="connsiteX0" y="connsiteY0"/>
                  </a:cxn>
                  <a:cxn ang="0">
                    <a:pos x="connsiteX1" y="connsiteY1"/>
                  </a:cxn>
                  <a:cxn ang="0">
                    <a:pos x="connsiteX2" y="connsiteY2"/>
                  </a:cxn>
                  <a:cxn ang="0">
                    <a:pos x="connsiteX3" y="connsiteY3"/>
                  </a:cxn>
                </a:cxnLst>
                <a:rect l="l" t="t" r="r" b="b"/>
                <a:pathLst>
                  <a:path w="53936" h="134340">
                    <a:moveTo>
                      <a:pt x="0" y="0"/>
                    </a:moveTo>
                    <a:lnTo>
                      <a:pt x="53937" y="0"/>
                    </a:lnTo>
                    <a:lnTo>
                      <a:pt x="53937" y="134341"/>
                    </a:lnTo>
                    <a:lnTo>
                      <a:pt x="0" y="134341"/>
                    </a:lnTo>
                    <a:close/>
                  </a:path>
                </a:pathLst>
              </a:custGeom>
              <a:grpFill/>
              <a:ln w="1860" cap="flat">
                <a:noFill/>
                <a:prstDash val="solid"/>
                <a:miter/>
              </a:ln>
            </p:spPr>
            <p:txBody>
              <a:bodyPr rtlCol="0" anchor="ctr"/>
              <a:lstStyle/>
              <a:p>
                <a:endParaRPr lang="en-US"/>
              </a:p>
            </p:txBody>
          </p:sp>
        </p:grpSp>
      </p:grpSp>
      <p:sp>
        <p:nvSpPr>
          <p:cNvPr id="185" name="TextBox 184">
            <a:extLst>
              <a:ext uri="{FF2B5EF4-FFF2-40B4-BE49-F238E27FC236}">
                <a16:creationId xmlns:a16="http://schemas.microsoft.com/office/drawing/2014/main" id="{98745578-5F41-4E38-BE57-F97D45DACC3A}"/>
              </a:ext>
            </a:extLst>
          </p:cNvPr>
          <p:cNvSpPr txBox="1">
            <a:spLocks/>
          </p:cNvSpPr>
          <p:nvPr/>
        </p:nvSpPr>
        <p:spPr>
          <a:xfrm>
            <a:off x="330202" y="12058844"/>
            <a:ext cx="6194425" cy="2207143"/>
          </a:xfrm>
          <a:prstGeom prst="rect">
            <a:avLst/>
          </a:prstGeom>
          <a:noFill/>
        </p:spPr>
        <p:txBody>
          <a:bodyPr wrap="square" lIns="0" tIns="0" rIns="0" bIns="0">
            <a:spAutoFit/>
          </a:bodyPr>
          <a:lstStyle/>
          <a:p>
            <a:pPr>
              <a:spcBef>
                <a:spcPts val="300"/>
              </a:spcBef>
            </a:pPr>
            <a:r>
              <a:rPr lang="en-US" sz="1399" dirty="0">
                <a:ea typeface="Calibri" panose="020F0502020204030204" pitchFamily="34" charset="0"/>
                <a:cs typeface="Times New Roman" panose="02020603050405020304" pitchFamily="18" charset="0"/>
              </a:rPr>
              <a:t>Investing in technology only makes sense if people use it. Teams Essentials can quickly become the go-to location for everyday work. </a:t>
            </a:r>
          </a:p>
          <a:p>
            <a:pPr marL="228584" indent="-171438">
              <a:spcBef>
                <a:spcPts val="300"/>
              </a:spcBef>
              <a:spcAft>
                <a:spcPts val="300"/>
              </a:spcAft>
              <a:buFont typeface="Arial" panose="020B0604020202020204" pitchFamily="34" charset="0"/>
              <a:buChar char="•"/>
            </a:pPr>
            <a:r>
              <a:rPr lang="en-US" sz="1399" dirty="0">
                <a:ea typeface="Calibri" panose="020F0502020204030204" pitchFamily="34" charset="0"/>
                <a:cs typeface="Times New Roman" panose="02020603050405020304" pitchFamily="18" charset="0"/>
              </a:rPr>
              <a:t>Create simple, intuitive experiences that mean your employees can get started quickly.</a:t>
            </a:r>
          </a:p>
          <a:p>
            <a:pPr marL="228584" indent="-171438">
              <a:spcBef>
                <a:spcPts val="300"/>
              </a:spcBef>
              <a:spcAft>
                <a:spcPts val="300"/>
              </a:spcAft>
              <a:buFont typeface="Arial" panose="020B0604020202020204" pitchFamily="34" charset="0"/>
              <a:buChar char="•"/>
            </a:pPr>
            <a:r>
              <a:rPr lang="en-US" sz="1399" dirty="0">
                <a:ea typeface="Calibri" panose="020F0502020204030204" pitchFamily="34" charset="0"/>
                <a:cs typeface="Times New Roman" panose="02020603050405020304" pitchFamily="18" charset="0"/>
              </a:rPr>
              <a:t>Meet diverse needs with built-in, real-time meeting captions, multilingual translation, and more.</a:t>
            </a:r>
          </a:p>
          <a:p>
            <a:pPr marL="228584" indent="-171438">
              <a:spcBef>
                <a:spcPts val="300"/>
              </a:spcBef>
              <a:spcAft>
                <a:spcPts val="300"/>
              </a:spcAft>
              <a:buFont typeface="Arial" panose="020B0604020202020204" pitchFamily="34" charset="0"/>
              <a:buChar char="•"/>
            </a:pPr>
            <a:r>
              <a:rPr lang="en-US" sz="1399" dirty="0">
                <a:ea typeface="Calibri" panose="020F0502020204030204" pitchFamily="34" charset="0"/>
                <a:cs typeface="Times New Roman" panose="02020603050405020304" pitchFamily="18" charset="0"/>
              </a:rPr>
              <a:t>Integrate with apps you already use, including your current email and calendar. </a:t>
            </a:r>
          </a:p>
          <a:p>
            <a:pPr marL="228584" indent="-171438">
              <a:spcBef>
                <a:spcPts val="300"/>
              </a:spcBef>
              <a:spcAft>
                <a:spcPts val="300"/>
              </a:spcAft>
              <a:buFont typeface="Arial" panose="020B0604020202020204" pitchFamily="34" charset="0"/>
              <a:buChar char="•"/>
            </a:pPr>
            <a:r>
              <a:rPr lang="en-US" sz="1399" dirty="0">
                <a:ea typeface="Calibri" panose="020F0502020204030204" pitchFamily="34" charset="0"/>
                <a:cs typeface="Times New Roman" panose="02020603050405020304" pitchFamily="18" charset="0"/>
              </a:rPr>
              <a:t>Keep data safer with a centralized location for file sharing and collaboration.</a:t>
            </a:r>
          </a:p>
        </p:txBody>
      </p:sp>
      <p:grpSp>
        <p:nvGrpSpPr>
          <p:cNvPr id="94" name="Group 93">
            <a:extLst>
              <a:ext uri="{FF2B5EF4-FFF2-40B4-BE49-F238E27FC236}">
                <a16:creationId xmlns:a16="http://schemas.microsoft.com/office/drawing/2014/main" id="{AA2D3188-EF7E-4AC0-A0CD-9531D3409140}"/>
              </a:ext>
              <a:ext uri="{C183D7F6-B498-43B3-948B-1728B52AA6E4}">
                <adec:decorative xmlns:adec="http://schemas.microsoft.com/office/drawing/2017/decorative" val="1"/>
              </a:ext>
            </a:extLst>
          </p:cNvPr>
          <p:cNvGrpSpPr>
            <a:grpSpLocks/>
          </p:cNvGrpSpPr>
          <p:nvPr/>
        </p:nvGrpSpPr>
        <p:grpSpPr>
          <a:xfrm>
            <a:off x="-7192" y="14485955"/>
            <a:ext cx="6696919" cy="542542"/>
            <a:chOff x="-3536" y="11067735"/>
            <a:chExt cx="6696919" cy="542542"/>
          </a:xfrm>
        </p:grpSpPr>
        <p:sp>
          <p:nvSpPr>
            <p:cNvPr id="95" name="Freeform: Shape 94">
              <a:extLst>
                <a:ext uri="{FF2B5EF4-FFF2-40B4-BE49-F238E27FC236}">
                  <a16:creationId xmlns:a16="http://schemas.microsoft.com/office/drawing/2014/main" id="{3FE06383-E3BA-4271-AD8A-1BDDAEAA2131}"/>
                </a:ext>
              </a:extLst>
            </p:cNvPr>
            <p:cNvSpPr>
              <a:spLocks/>
            </p:cNvSpPr>
            <p:nvPr/>
          </p:nvSpPr>
          <p:spPr bwMode="auto">
            <a:xfrm>
              <a:off x="-3536" y="11067735"/>
              <a:ext cx="6696919" cy="542542"/>
            </a:xfrm>
            <a:custGeom>
              <a:avLst/>
              <a:gdLst>
                <a:gd name="connsiteX0" fmla="*/ 0 w 6689726"/>
                <a:gd name="connsiteY0" fmla="*/ 0 h 542926"/>
                <a:gd name="connsiteX1" fmla="*/ 6418263 w 6689726"/>
                <a:gd name="connsiteY1" fmla="*/ 0 h 542926"/>
                <a:gd name="connsiteX2" fmla="*/ 6689726 w 6689726"/>
                <a:gd name="connsiteY2" fmla="*/ 271463 h 542926"/>
                <a:gd name="connsiteX3" fmla="*/ 6689725 w 6689726"/>
                <a:gd name="connsiteY3" fmla="*/ 271463 h 542926"/>
                <a:gd name="connsiteX4" fmla="*/ 6418262 w 6689726"/>
                <a:gd name="connsiteY4" fmla="*/ 542926 h 542926"/>
                <a:gd name="connsiteX5" fmla="*/ 0 w 6689726"/>
                <a:gd name="connsiteY5" fmla="*/ 542925 h 54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9726" h="542926">
                  <a:moveTo>
                    <a:pt x="0" y="0"/>
                  </a:moveTo>
                  <a:lnTo>
                    <a:pt x="6418263" y="0"/>
                  </a:lnTo>
                  <a:cubicBezTo>
                    <a:pt x="6568188" y="0"/>
                    <a:pt x="6689726" y="121538"/>
                    <a:pt x="6689726" y="271463"/>
                  </a:cubicBezTo>
                  <a:lnTo>
                    <a:pt x="6689725" y="271463"/>
                  </a:lnTo>
                  <a:cubicBezTo>
                    <a:pt x="6689725" y="421388"/>
                    <a:pt x="6568187" y="542926"/>
                    <a:pt x="6418262" y="542926"/>
                  </a:cubicBezTo>
                  <a:lnTo>
                    <a:pt x="0" y="542925"/>
                  </a:lnTo>
                  <a:close/>
                </a:path>
              </a:pathLst>
            </a:custGeom>
            <a:solidFill>
              <a:schemeClr val="bg1"/>
            </a:solidFill>
            <a:ln>
              <a:noFill/>
              <a:headEnd type="none" w="med" len="med"/>
              <a:tailEnd type="none" w="med" len="med"/>
            </a:ln>
            <a:effectLst>
              <a:outerShdw blurRad="50800" dist="38100" dir="27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8466" tIns="110773" rIns="138466" bIns="110773" numCol="1" spcCol="0" rtlCol="0" fromWordArt="0" anchor="t" anchorCtr="0" forceAA="0" compatLnSpc="1">
              <a:prstTxWarp prst="textNoShape">
                <a:avLst/>
              </a:prstTxWarp>
              <a:noAutofit/>
            </a:bodyPr>
            <a:lstStyle/>
            <a:p>
              <a:pPr defTabSz="705954" fontAlgn="base">
                <a:spcBef>
                  <a:spcPct val="0"/>
                </a:spcBef>
                <a:spcAft>
                  <a:spcPct val="0"/>
                </a:spcAft>
              </a:pPr>
              <a:endParaRPr lang="en-US" sz="1514" err="1">
                <a:solidFill>
                  <a:srgbClr val="FFFFFF"/>
                </a:solidFill>
                <a:ea typeface="Segoe UI" pitchFamily="34" charset="0"/>
                <a:cs typeface="Segoe UI" pitchFamily="34" charset="0"/>
              </a:endParaRPr>
            </a:p>
          </p:txBody>
        </p:sp>
        <p:sp>
          <p:nvSpPr>
            <p:cNvPr id="96" name="Freeform: Shape 95">
              <a:extLst>
                <a:ext uri="{FF2B5EF4-FFF2-40B4-BE49-F238E27FC236}">
                  <a16:creationId xmlns:a16="http://schemas.microsoft.com/office/drawing/2014/main" id="{FE75A469-AB46-4C15-B251-6A9008794147}"/>
                </a:ext>
              </a:extLst>
            </p:cNvPr>
            <p:cNvSpPr>
              <a:spLocks/>
            </p:cNvSpPr>
            <p:nvPr/>
          </p:nvSpPr>
          <p:spPr bwMode="auto">
            <a:xfrm>
              <a:off x="-3536" y="11067735"/>
              <a:ext cx="6696919" cy="542542"/>
            </a:xfrm>
            <a:custGeom>
              <a:avLst/>
              <a:gdLst>
                <a:gd name="connsiteX0" fmla="*/ 0 w 6689845"/>
                <a:gd name="connsiteY0" fmla="*/ 0 h 542544"/>
                <a:gd name="connsiteX1" fmla="*/ 6418573 w 6689845"/>
                <a:gd name="connsiteY1" fmla="*/ 0 h 542544"/>
                <a:gd name="connsiteX2" fmla="*/ 6689845 w 6689845"/>
                <a:gd name="connsiteY2" fmla="*/ 271272 h 542544"/>
                <a:gd name="connsiteX3" fmla="*/ 6689844 w 6689845"/>
                <a:gd name="connsiteY3" fmla="*/ 271272 h 542544"/>
                <a:gd name="connsiteX4" fmla="*/ 6418572 w 6689845"/>
                <a:gd name="connsiteY4" fmla="*/ 542544 h 542544"/>
                <a:gd name="connsiteX5" fmla="*/ 0 w 6689845"/>
                <a:gd name="connsiteY5" fmla="*/ 542543 h 542544"/>
                <a:gd name="connsiteX6" fmla="*/ 0 w 6689845"/>
                <a:gd name="connsiteY6" fmla="*/ 0 h 5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9845" h="542544">
                  <a:moveTo>
                    <a:pt x="0" y="0"/>
                  </a:moveTo>
                  <a:lnTo>
                    <a:pt x="6418573" y="0"/>
                  </a:lnTo>
                  <a:cubicBezTo>
                    <a:pt x="6568392" y="0"/>
                    <a:pt x="6689845" y="121453"/>
                    <a:pt x="6689845" y="271272"/>
                  </a:cubicBezTo>
                  <a:lnTo>
                    <a:pt x="6689844" y="271272"/>
                  </a:lnTo>
                  <a:cubicBezTo>
                    <a:pt x="6689844" y="421091"/>
                    <a:pt x="6568391" y="542544"/>
                    <a:pt x="6418572" y="542544"/>
                  </a:cubicBezTo>
                  <a:lnTo>
                    <a:pt x="0" y="542543"/>
                  </a:lnTo>
                  <a:lnTo>
                    <a:pt x="0" y="0"/>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7887" tIns="62312" rIns="77887" bIns="62312" numCol="1" spcCol="0" rtlCol="0" fromWordArt="0" anchor="t" anchorCtr="0" forceAA="0" compatLnSpc="1">
              <a:prstTxWarp prst="textNoShape">
                <a:avLst/>
              </a:prstTxWarp>
              <a:noAutofit/>
            </a:bodyPr>
            <a:lstStyle/>
            <a:p>
              <a:pPr defTabSz="397098" fontAlgn="base">
                <a:spcBef>
                  <a:spcPct val="0"/>
                </a:spcBef>
                <a:spcAft>
                  <a:spcPct val="0"/>
                </a:spcAft>
              </a:pPr>
              <a:endParaRPr lang="en-US" sz="850" err="1">
                <a:solidFill>
                  <a:srgbClr val="FFFFFF"/>
                </a:solidFill>
                <a:cs typeface="Segoe UI" pitchFamily="34" charset="0"/>
              </a:endParaRPr>
            </a:p>
          </p:txBody>
        </p:sp>
        <p:sp>
          <p:nvSpPr>
            <p:cNvPr id="97" name="Freeform: Shape 96">
              <a:extLst>
                <a:ext uri="{FF2B5EF4-FFF2-40B4-BE49-F238E27FC236}">
                  <a16:creationId xmlns:a16="http://schemas.microsoft.com/office/drawing/2014/main" id="{4148294E-3488-4061-8184-715167125998}"/>
                </a:ext>
                <a:ext uri="{C183D7F6-B498-43B3-948B-1728B52AA6E4}">
                  <adec:decorative xmlns:adec="http://schemas.microsoft.com/office/drawing/2017/decorative" val="1"/>
                </a:ext>
              </a:extLst>
            </p:cNvPr>
            <p:cNvSpPr>
              <a:spLocks/>
            </p:cNvSpPr>
            <p:nvPr/>
          </p:nvSpPr>
          <p:spPr bwMode="auto">
            <a:xfrm>
              <a:off x="-3536" y="11067735"/>
              <a:ext cx="6696919" cy="542542"/>
            </a:xfrm>
            <a:custGeom>
              <a:avLst/>
              <a:gdLst>
                <a:gd name="connsiteX0" fmla="*/ 0 w 6690847"/>
                <a:gd name="connsiteY0" fmla="*/ 0 h 542544"/>
                <a:gd name="connsiteX1" fmla="*/ 6419575 w 6690847"/>
                <a:gd name="connsiteY1" fmla="*/ 0 h 542544"/>
                <a:gd name="connsiteX2" fmla="*/ 6690847 w 6690847"/>
                <a:gd name="connsiteY2" fmla="*/ 271272 h 542544"/>
                <a:gd name="connsiteX3" fmla="*/ 6419575 w 6690847"/>
                <a:gd name="connsiteY3" fmla="*/ 542544 h 542544"/>
                <a:gd name="connsiteX4" fmla="*/ 0 w 6690847"/>
                <a:gd name="connsiteY4" fmla="*/ 542544 h 542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0847" h="542544">
                  <a:moveTo>
                    <a:pt x="0" y="0"/>
                  </a:moveTo>
                  <a:lnTo>
                    <a:pt x="6419575" y="0"/>
                  </a:lnTo>
                  <a:cubicBezTo>
                    <a:pt x="6569394" y="0"/>
                    <a:pt x="6690847" y="121453"/>
                    <a:pt x="6690847" y="271272"/>
                  </a:cubicBezTo>
                  <a:cubicBezTo>
                    <a:pt x="6690847" y="421091"/>
                    <a:pt x="6569394" y="542544"/>
                    <a:pt x="6419575" y="542544"/>
                  </a:cubicBezTo>
                  <a:lnTo>
                    <a:pt x="0" y="542544"/>
                  </a:lnTo>
                  <a:close/>
                </a:path>
              </a:pathLst>
            </a:custGeom>
            <a:gradFill>
              <a:gsLst>
                <a:gs pos="0">
                  <a:schemeClr val="bg1">
                    <a:alpha val="21000"/>
                  </a:schemeClr>
                </a:gs>
                <a:gs pos="100000">
                  <a:schemeClr val="accent4">
                    <a:alpha val="47000"/>
                  </a:schemeClr>
                </a:gs>
              </a:gsLst>
              <a:lin ang="0" scaled="1"/>
            </a:gradFill>
            <a:ln>
              <a:gradFill flip="none" rotWithShape="1">
                <a:gsLst>
                  <a:gs pos="0">
                    <a:schemeClr val="accent1">
                      <a:lumMod val="5000"/>
                      <a:lumOff val="95000"/>
                      <a:alpha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05" fontAlgn="base">
                <a:spcBef>
                  <a:spcPct val="0"/>
                </a:spcBef>
                <a:spcAft>
                  <a:spcPct val="0"/>
                </a:spcAft>
              </a:pPr>
              <a:endParaRPr lang="en-US" sz="2000" err="1">
                <a:solidFill>
                  <a:srgbClr val="FFFFFF"/>
                </a:solidFill>
                <a:ea typeface="Segoe UI" pitchFamily="34" charset="0"/>
                <a:cs typeface="Segoe UI" pitchFamily="34" charset="0"/>
              </a:endParaRPr>
            </a:p>
          </p:txBody>
        </p:sp>
      </p:grpSp>
      <p:sp>
        <p:nvSpPr>
          <p:cNvPr id="188" name="TextBox 187">
            <a:extLst>
              <a:ext uri="{FF2B5EF4-FFF2-40B4-BE49-F238E27FC236}">
                <a16:creationId xmlns:a16="http://schemas.microsoft.com/office/drawing/2014/main" id="{BBB1E29D-1A8B-44E1-B43F-ED16C88897DA}"/>
              </a:ext>
            </a:extLst>
          </p:cNvPr>
          <p:cNvSpPr txBox="1">
            <a:spLocks/>
          </p:cNvSpPr>
          <p:nvPr/>
        </p:nvSpPr>
        <p:spPr>
          <a:xfrm>
            <a:off x="330201" y="14633925"/>
            <a:ext cx="4369786" cy="246221"/>
          </a:xfrm>
          <a:prstGeom prst="rect">
            <a:avLst/>
          </a:prstGeom>
          <a:noFill/>
        </p:spPr>
        <p:txBody>
          <a:bodyPr wrap="none" lIns="0" tIns="0" rIns="0" bIns="0">
            <a:spAutoFit/>
          </a:bodyPr>
          <a:lstStyle/>
          <a:p>
            <a:pPr>
              <a:spcAft>
                <a:spcPts val="300"/>
              </a:spcAft>
            </a:pPr>
            <a:r>
              <a:rPr lang="en-US" sz="1600">
                <a:solidFill>
                  <a:schemeClr val="bg1"/>
                </a:solidFill>
                <a:latin typeface="+mj-lt"/>
                <a:ea typeface="Times New Roman" panose="02020603050405020304" pitchFamily="18" charset="0"/>
                <a:cs typeface="Times New Roman" panose="02020603050405020304" pitchFamily="18" charset="0"/>
              </a:rPr>
              <a:t>Engage employees and customers productively</a:t>
            </a:r>
          </a:p>
        </p:txBody>
      </p:sp>
      <p:grpSp>
        <p:nvGrpSpPr>
          <p:cNvPr id="15" name="Group 14" descr="Icon of a person in front of a laptop">
            <a:extLst>
              <a:ext uri="{FF2B5EF4-FFF2-40B4-BE49-F238E27FC236}">
                <a16:creationId xmlns:a16="http://schemas.microsoft.com/office/drawing/2014/main" id="{FB28B6EA-CEDC-48A6-AA6B-8578F907BDAF}"/>
              </a:ext>
            </a:extLst>
          </p:cNvPr>
          <p:cNvGrpSpPr>
            <a:grpSpLocks/>
          </p:cNvGrpSpPr>
          <p:nvPr/>
        </p:nvGrpSpPr>
        <p:grpSpPr>
          <a:xfrm>
            <a:off x="5912384" y="14575557"/>
            <a:ext cx="335076" cy="357074"/>
            <a:chOff x="-2129744" y="11358364"/>
            <a:chExt cx="754156" cy="803671"/>
          </a:xfrm>
          <a:solidFill>
            <a:schemeClr val="bg1"/>
          </a:solidFill>
        </p:grpSpPr>
        <p:sp>
          <p:nvSpPr>
            <p:cNvPr id="10" name="Freeform: Shape 9">
              <a:extLst>
                <a:ext uri="{FF2B5EF4-FFF2-40B4-BE49-F238E27FC236}">
                  <a16:creationId xmlns:a16="http://schemas.microsoft.com/office/drawing/2014/main" id="{74E490CF-5663-43E9-9965-28888BD1DFCB}"/>
                </a:ext>
              </a:extLst>
            </p:cNvPr>
            <p:cNvSpPr>
              <a:spLocks/>
            </p:cNvSpPr>
            <p:nvPr/>
          </p:nvSpPr>
          <p:spPr>
            <a:xfrm>
              <a:off x="-1882824" y="11613790"/>
              <a:ext cx="260449" cy="53020"/>
            </a:xfrm>
            <a:custGeom>
              <a:avLst/>
              <a:gdLst>
                <a:gd name="connsiteX0" fmla="*/ 130225 w 260449"/>
                <a:gd name="connsiteY0" fmla="*/ 0 h 53020"/>
                <a:gd name="connsiteX1" fmla="*/ 0 w 260449"/>
                <a:gd name="connsiteY1" fmla="*/ 53020 h 53020"/>
                <a:gd name="connsiteX2" fmla="*/ 260449 w 260449"/>
                <a:gd name="connsiteY2" fmla="*/ 53020 h 53020"/>
                <a:gd name="connsiteX3" fmla="*/ 130225 w 260449"/>
                <a:gd name="connsiteY3" fmla="*/ 0 h 53020"/>
              </a:gdLst>
              <a:ahLst/>
              <a:cxnLst>
                <a:cxn ang="0">
                  <a:pos x="connsiteX0" y="connsiteY0"/>
                </a:cxn>
                <a:cxn ang="0">
                  <a:pos x="connsiteX1" y="connsiteY1"/>
                </a:cxn>
                <a:cxn ang="0">
                  <a:pos x="connsiteX2" y="connsiteY2"/>
                </a:cxn>
                <a:cxn ang="0">
                  <a:pos x="connsiteX3" y="connsiteY3"/>
                </a:cxn>
              </a:cxnLst>
              <a:rect l="l" t="t" r="r" b="b"/>
              <a:pathLst>
                <a:path w="260449" h="53020">
                  <a:moveTo>
                    <a:pt x="130225" y="0"/>
                  </a:moveTo>
                  <a:cubicBezTo>
                    <a:pt x="81297" y="0"/>
                    <a:pt x="34789" y="19348"/>
                    <a:pt x="0" y="53020"/>
                  </a:cubicBezTo>
                  <a:lnTo>
                    <a:pt x="260449" y="53020"/>
                  </a:lnTo>
                  <a:cubicBezTo>
                    <a:pt x="225661" y="19348"/>
                    <a:pt x="179152" y="0"/>
                    <a:pt x="130225" y="0"/>
                  </a:cubicBezTo>
                  <a:close/>
                </a:path>
              </a:pathLst>
            </a:custGeom>
            <a:grpFill/>
            <a:ln w="1860" cap="flat">
              <a:noFill/>
              <a:prstDash val="solid"/>
              <a:miter/>
            </a:ln>
          </p:spPr>
          <p:txBody>
            <a:bodyPr rtlCol="0" anchor="ctr"/>
            <a:lstStyle/>
            <a:p>
              <a:endParaRPr lang="en-US">
                <a:solidFill>
                  <a:schemeClr val="bg1"/>
                </a:solidFill>
              </a:endParaRPr>
            </a:p>
          </p:txBody>
        </p:sp>
        <p:sp>
          <p:nvSpPr>
            <p:cNvPr id="11" name="Freeform: Shape 10">
              <a:extLst>
                <a:ext uri="{FF2B5EF4-FFF2-40B4-BE49-F238E27FC236}">
                  <a16:creationId xmlns:a16="http://schemas.microsoft.com/office/drawing/2014/main" id="{8767D2D4-4B37-46FD-B897-AE86C2C31E7F}"/>
                </a:ext>
              </a:extLst>
            </p:cNvPr>
            <p:cNvSpPr>
              <a:spLocks/>
            </p:cNvSpPr>
            <p:nvPr/>
          </p:nvSpPr>
          <p:spPr>
            <a:xfrm>
              <a:off x="-2098067" y="12113108"/>
              <a:ext cx="690748" cy="48927"/>
            </a:xfrm>
            <a:custGeom>
              <a:avLst/>
              <a:gdLst>
                <a:gd name="connsiteX0" fmla="*/ 0 w 690748"/>
                <a:gd name="connsiteY0" fmla="*/ 0 h 48927"/>
                <a:gd name="connsiteX1" fmla="*/ 690749 w 690748"/>
                <a:gd name="connsiteY1" fmla="*/ 0 h 48927"/>
                <a:gd name="connsiteX2" fmla="*/ 690749 w 690748"/>
                <a:gd name="connsiteY2" fmla="*/ 48927 h 48927"/>
                <a:gd name="connsiteX3" fmla="*/ 0 w 690748"/>
                <a:gd name="connsiteY3" fmla="*/ 48927 h 48927"/>
              </a:gdLst>
              <a:ahLst/>
              <a:cxnLst>
                <a:cxn ang="0">
                  <a:pos x="connsiteX0" y="connsiteY0"/>
                </a:cxn>
                <a:cxn ang="0">
                  <a:pos x="connsiteX1" y="connsiteY1"/>
                </a:cxn>
                <a:cxn ang="0">
                  <a:pos x="connsiteX2" y="connsiteY2"/>
                </a:cxn>
                <a:cxn ang="0">
                  <a:pos x="connsiteX3" y="connsiteY3"/>
                </a:cxn>
              </a:cxnLst>
              <a:rect l="l" t="t" r="r" b="b"/>
              <a:pathLst>
                <a:path w="690748" h="48927">
                  <a:moveTo>
                    <a:pt x="0" y="0"/>
                  </a:moveTo>
                  <a:lnTo>
                    <a:pt x="690749" y="0"/>
                  </a:lnTo>
                  <a:lnTo>
                    <a:pt x="690749" y="48927"/>
                  </a:lnTo>
                  <a:lnTo>
                    <a:pt x="0" y="48927"/>
                  </a:lnTo>
                  <a:close/>
                </a:path>
              </a:pathLst>
            </a:custGeom>
            <a:grpFill/>
            <a:ln w="1860" cap="flat">
              <a:noFill/>
              <a:prstDash val="solid"/>
              <a:miter/>
            </a:ln>
          </p:spPr>
          <p:txBody>
            <a:bodyPr rtlCol="0" anchor="ctr"/>
            <a:lstStyle/>
            <a:p>
              <a:endParaRPr lang="en-US">
                <a:solidFill>
                  <a:schemeClr val="bg1"/>
                </a:solidFill>
              </a:endParaRPr>
            </a:p>
          </p:txBody>
        </p:sp>
        <p:sp>
          <p:nvSpPr>
            <p:cNvPr id="12" name="Freeform: Shape 11">
              <a:extLst>
                <a:ext uri="{FF2B5EF4-FFF2-40B4-BE49-F238E27FC236}">
                  <a16:creationId xmlns:a16="http://schemas.microsoft.com/office/drawing/2014/main" id="{D08CBFE4-F126-4CE2-BC25-6A52133AB1D3}"/>
                </a:ext>
              </a:extLst>
            </p:cNvPr>
            <p:cNvSpPr>
              <a:spLocks/>
            </p:cNvSpPr>
            <p:nvPr/>
          </p:nvSpPr>
          <p:spPr>
            <a:xfrm>
              <a:off x="-1845803" y="11358364"/>
              <a:ext cx="186407" cy="186407"/>
            </a:xfrm>
            <a:custGeom>
              <a:avLst/>
              <a:gdLst>
                <a:gd name="connsiteX0" fmla="*/ 186407 w 186407"/>
                <a:gd name="connsiteY0" fmla="*/ 93204 h 186407"/>
                <a:gd name="connsiteX1" fmla="*/ 93204 w 186407"/>
                <a:gd name="connsiteY1" fmla="*/ 186407 h 186407"/>
                <a:gd name="connsiteX2" fmla="*/ 0 w 186407"/>
                <a:gd name="connsiteY2" fmla="*/ 93204 h 186407"/>
                <a:gd name="connsiteX3" fmla="*/ 93204 w 186407"/>
                <a:gd name="connsiteY3" fmla="*/ 0 h 186407"/>
                <a:gd name="connsiteX4" fmla="*/ 186407 w 186407"/>
                <a:gd name="connsiteY4" fmla="*/ 93204 h 186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7" h="186407">
                  <a:moveTo>
                    <a:pt x="186407" y="93204"/>
                  </a:moveTo>
                  <a:cubicBezTo>
                    <a:pt x="186407" y="144679"/>
                    <a:pt x="144679" y="186407"/>
                    <a:pt x="93204" y="186407"/>
                  </a:cubicBezTo>
                  <a:cubicBezTo>
                    <a:pt x="41729" y="186407"/>
                    <a:pt x="0" y="144679"/>
                    <a:pt x="0" y="93204"/>
                  </a:cubicBezTo>
                  <a:cubicBezTo>
                    <a:pt x="0" y="41729"/>
                    <a:pt x="41729" y="0"/>
                    <a:pt x="93204" y="0"/>
                  </a:cubicBezTo>
                  <a:cubicBezTo>
                    <a:pt x="144679" y="0"/>
                    <a:pt x="186407" y="41729"/>
                    <a:pt x="186407" y="93204"/>
                  </a:cubicBezTo>
                  <a:close/>
                </a:path>
              </a:pathLst>
            </a:custGeom>
            <a:grpFill/>
            <a:ln w="1860" cap="flat">
              <a:noFill/>
              <a:prstDash val="solid"/>
              <a:miter/>
            </a:ln>
          </p:spPr>
          <p:txBody>
            <a:bodyPr rtlCol="0" anchor="ctr"/>
            <a:lstStyle/>
            <a:p>
              <a:endParaRPr lang="en-US">
                <a:solidFill>
                  <a:schemeClr val="bg1"/>
                </a:solidFill>
              </a:endParaRPr>
            </a:p>
          </p:txBody>
        </p:sp>
        <p:sp>
          <p:nvSpPr>
            <p:cNvPr id="13" name="Freeform: Shape 12">
              <a:extLst>
                <a:ext uri="{FF2B5EF4-FFF2-40B4-BE49-F238E27FC236}">
                  <a16:creationId xmlns:a16="http://schemas.microsoft.com/office/drawing/2014/main" id="{BF93E013-EE9A-4B88-A7B5-E6B10D9621FB}"/>
                </a:ext>
              </a:extLst>
            </p:cNvPr>
            <p:cNvSpPr>
              <a:spLocks/>
            </p:cNvSpPr>
            <p:nvPr/>
          </p:nvSpPr>
          <p:spPr>
            <a:xfrm>
              <a:off x="-1773808" y="11876658"/>
              <a:ext cx="42416" cy="42416"/>
            </a:xfrm>
            <a:custGeom>
              <a:avLst/>
              <a:gdLst>
                <a:gd name="connsiteX0" fmla="*/ 42416 w 42416"/>
                <a:gd name="connsiteY0" fmla="*/ 21208 h 42416"/>
                <a:gd name="connsiteX1" fmla="*/ 21208 w 42416"/>
                <a:gd name="connsiteY1" fmla="*/ 42416 h 42416"/>
                <a:gd name="connsiteX2" fmla="*/ 0 w 42416"/>
                <a:gd name="connsiteY2" fmla="*/ 21208 h 42416"/>
                <a:gd name="connsiteX3" fmla="*/ 21208 w 42416"/>
                <a:gd name="connsiteY3" fmla="*/ 0 h 42416"/>
                <a:gd name="connsiteX4" fmla="*/ 42416 w 42416"/>
                <a:gd name="connsiteY4" fmla="*/ 21208 h 42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16" h="42416">
                  <a:moveTo>
                    <a:pt x="42416" y="21208"/>
                  </a:moveTo>
                  <a:cubicBezTo>
                    <a:pt x="42416" y="32921"/>
                    <a:pt x="32921" y="42416"/>
                    <a:pt x="21208" y="42416"/>
                  </a:cubicBezTo>
                  <a:cubicBezTo>
                    <a:pt x="9495" y="42416"/>
                    <a:pt x="0" y="32921"/>
                    <a:pt x="0" y="21208"/>
                  </a:cubicBezTo>
                  <a:cubicBezTo>
                    <a:pt x="0" y="9495"/>
                    <a:pt x="9495" y="0"/>
                    <a:pt x="21208" y="0"/>
                  </a:cubicBezTo>
                  <a:cubicBezTo>
                    <a:pt x="32921" y="0"/>
                    <a:pt x="42416" y="9495"/>
                    <a:pt x="42416" y="21208"/>
                  </a:cubicBezTo>
                  <a:close/>
                </a:path>
              </a:pathLst>
            </a:custGeom>
            <a:grpFill/>
            <a:ln w="1860" cap="flat">
              <a:noFill/>
              <a:prstDash val="solid"/>
              <a:miter/>
            </a:ln>
          </p:spPr>
          <p:txBody>
            <a:bodyPr rtlCol="0" anchor="ctr"/>
            <a:lstStyle/>
            <a:p>
              <a:endParaRPr lang="en-US">
                <a:solidFill>
                  <a:schemeClr val="bg1"/>
                </a:solidFill>
              </a:endParaRPr>
            </a:p>
          </p:txBody>
        </p:sp>
        <p:sp>
          <p:nvSpPr>
            <p:cNvPr id="14" name="Freeform: Shape 13">
              <a:extLst>
                <a:ext uri="{FF2B5EF4-FFF2-40B4-BE49-F238E27FC236}">
                  <a16:creationId xmlns:a16="http://schemas.microsoft.com/office/drawing/2014/main" id="{2DB65A52-3694-4700-A33E-4F34E3CAB6D0}"/>
                </a:ext>
              </a:extLst>
            </p:cNvPr>
            <p:cNvSpPr>
              <a:spLocks/>
            </p:cNvSpPr>
            <p:nvPr/>
          </p:nvSpPr>
          <p:spPr>
            <a:xfrm>
              <a:off x="-2129744" y="11704017"/>
              <a:ext cx="754156" cy="371884"/>
            </a:xfrm>
            <a:custGeom>
              <a:avLst/>
              <a:gdLst>
                <a:gd name="connsiteX0" fmla="*/ 749401 w 754156"/>
                <a:gd name="connsiteY0" fmla="*/ 5953 h 371884"/>
                <a:gd name="connsiteX1" fmla="*/ 735634 w 754156"/>
                <a:gd name="connsiteY1" fmla="*/ 0 h 371884"/>
                <a:gd name="connsiteX2" fmla="*/ 18654 w 754156"/>
                <a:gd name="connsiteY2" fmla="*/ 0 h 371884"/>
                <a:gd name="connsiteX3" fmla="*/ 4888 w 754156"/>
                <a:gd name="connsiteY3" fmla="*/ 5953 h 371884"/>
                <a:gd name="connsiteX4" fmla="*/ 51 w 754156"/>
                <a:gd name="connsiteY4" fmla="*/ 20092 h 371884"/>
                <a:gd name="connsiteX5" fmla="*/ 29817 w 754156"/>
                <a:gd name="connsiteY5" fmla="*/ 371884 h 371884"/>
                <a:gd name="connsiteX6" fmla="*/ 724286 w 754156"/>
                <a:gd name="connsiteY6" fmla="*/ 371884 h 371884"/>
                <a:gd name="connsiteX7" fmla="*/ 754051 w 754156"/>
                <a:gd name="connsiteY7" fmla="*/ 20092 h 371884"/>
                <a:gd name="connsiteX8" fmla="*/ 749401 w 754156"/>
                <a:gd name="connsiteY8" fmla="*/ 5953 h 371884"/>
                <a:gd name="connsiteX9" fmla="*/ 377144 w 754156"/>
                <a:gd name="connsiteY9" fmla="*/ 252264 h 371884"/>
                <a:gd name="connsiteX10" fmla="*/ 318729 w 754156"/>
                <a:gd name="connsiteY10" fmla="*/ 193849 h 371884"/>
                <a:gd name="connsiteX11" fmla="*/ 377144 w 754156"/>
                <a:gd name="connsiteY11" fmla="*/ 135434 h 371884"/>
                <a:gd name="connsiteX12" fmla="*/ 435559 w 754156"/>
                <a:gd name="connsiteY12" fmla="*/ 193849 h 371884"/>
                <a:gd name="connsiteX13" fmla="*/ 377144 w 754156"/>
                <a:gd name="connsiteY13" fmla="*/ 252264 h 37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4156" h="371884">
                  <a:moveTo>
                    <a:pt x="749401" y="5953"/>
                  </a:moveTo>
                  <a:cubicBezTo>
                    <a:pt x="745866" y="2046"/>
                    <a:pt x="741029" y="0"/>
                    <a:pt x="735634" y="0"/>
                  </a:cubicBezTo>
                  <a:lnTo>
                    <a:pt x="18654" y="0"/>
                  </a:lnTo>
                  <a:cubicBezTo>
                    <a:pt x="13445" y="0"/>
                    <a:pt x="8608" y="2046"/>
                    <a:pt x="4888" y="5953"/>
                  </a:cubicBezTo>
                  <a:cubicBezTo>
                    <a:pt x="1353" y="9860"/>
                    <a:pt x="-321" y="14883"/>
                    <a:pt x="51" y="20092"/>
                  </a:cubicBezTo>
                  <a:lnTo>
                    <a:pt x="29817" y="371884"/>
                  </a:lnTo>
                  <a:lnTo>
                    <a:pt x="724286" y="371884"/>
                  </a:lnTo>
                  <a:lnTo>
                    <a:pt x="754051" y="20092"/>
                  </a:lnTo>
                  <a:cubicBezTo>
                    <a:pt x="754609" y="14883"/>
                    <a:pt x="752935" y="9860"/>
                    <a:pt x="749401" y="5953"/>
                  </a:cubicBezTo>
                  <a:close/>
                  <a:moveTo>
                    <a:pt x="377144" y="252264"/>
                  </a:moveTo>
                  <a:cubicBezTo>
                    <a:pt x="344960" y="252264"/>
                    <a:pt x="318729" y="226033"/>
                    <a:pt x="318729" y="193849"/>
                  </a:cubicBezTo>
                  <a:cubicBezTo>
                    <a:pt x="318729" y="161665"/>
                    <a:pt x="344960" y="135434"/>
                    <a:pt x="377144" y="135434"/>
                  </a:cubicBezTo>
                  <a:cubicBezTo>
                    <a:pt x="409328" y="135434"/>
                    <a:pt x="435559" y="161665"/>
                    <a:pt x="435559" y="193849"/>
                  </a:cubicBezTo>
                  <a:cubicBezTo>
                    <a:pt x="435559" y="226033"/>
                    <a:pt x="409328" y="252264"/>
                    <a:pt x="377144" y="252264"/>
                  </a:cubicBezTo>
                  <a:close/>
                </a:path>
              </a:pathLst>
            </a:custGeom>
            <a:grpFill/>
            <a:ln w="1860" cap="flat">
              <a:noFill/>
              <a:prstDash val="solid"/>
              <a:miter/>
            </a:ln>
          </p:spPr>
          <p:txBody>
            <a:bodyPr rtlCol="0" anchor="ctr"/>
            <a:lstStyle/>
            <a:p>
              <a:endParaRPr lang="en-US">
                <a:solidFill>
                  <a:schemeClr val="bg1"/>
                </a:solidFill>
              </a:endParaRPr>
            </a:p>
          </p:txBody>
        </p:sp>
      </p:grpSp>
      <p:sp>
        <p:nvSpPr>
          <p:cNvPr id="197" name="TextBox 196">
            <a:extLst>
              <a:ext uri="{FF2B5EF4-FFF2-40B4-BE49-F238E27FC236}">
                <a16:creationId xmlns:a16="http://schemas.microsoft.com/office/drawing/2014/main" id="{AF754721-6767-4362-95EF-0466B30F34C9}"/>
              </a:ext>
            </a:extLst>
          </p:cNvPr>
          <p:cNvSpPr txBox="1">
            <a:spLocks/>
          </p:cNvSpPr>
          <p:nvPr/>
        </p:nvSpPr>
        <p:spPr>
          <a:xfrm>
            <a:off x="330202" y="15183690"/>
            <a:ext cx="6194425" cy="2637773"/>
          </a:xfrm>
          <a:prstGeom prst="rect">
            <a:avLst/>
          </a:prstGeom>
          <a:noFill/>
        </p:spPr>
        <p:txBody>
          <a:bodyPr wrap="square" lIns="0" tIns="0" rIns="0" bIns="0">
            <a:spAutoFit/>
          </a:bodyPr>
          <a:lstStyle/>
          <a:p>
            <a:pPr>
              <a:spcBef>
                <a:spcPts val="300"/>
              </a:spcBef>
            </a:pPr>
            <a:r>
              <a:rPr lang="en-US" sz="1399" dirty="0">
                <a:ea typeface="Calibri" panose="020F0502020204030204" pitchFamily="34" charset="0"/>
                <a:cs typeface="Times New Roman" panose="02020603050405020304" pitchFamily="18" charset="0"/>
              </a:rPr>
              <a:t>Effective online meetings are critical to business success. With Teams Essentials, you can get more done with meetings that are engaging, efficient, and productive. </a:t>
            </a:r>
          </a:p>
          <a:p>
            <a:pPr marL="228584" indent="-171438">
              <a:spcBef>
                <a:spcPts val="300"/>
              </a:spcBef>
              <a:spcAft>
                <a:spcPts val="300"/>
              </a:spcAft>
              <a:buFont typeface="Arial" panose="020B0604020202020204" pitchFamily="34" charset="0"/>
              <a:buChar char="•"/>
              <a:tabLst>
                <a:tab pos="288904" algn="l"/>
              </a:tabLst>
            </a:pPr>
            <a:r>
              <a:rPr lang="en-US" sz="1399" dirty="0">
                <a:ea typeface="Calibri" panose="020F0502020204030204" pitchFamily="34" charset="0"/>
                <a:cs typeface="Times New Roman" panose="02020603050405020304" pitchFamily="18" charset="0"/>
              </a:rPr>
              <a:t>Easily engage with both your employees and your customers on a reliable platform to host meetings, chat, and collaborate.</a:t>
            </a:r>
          </a:p>
          <a:p>
            <a:pPr marL="228584" indent="-171438">
              <a:spcBef>
                <a:spcPts val="300"/>
              </a:spcBef>
              <a:spcAft>
                <a:spcPts val="300"/>
              </a:spcAft>
              <a:buFont typeface="Arial" panose="020B0604020202020204" pitchFamily="34" charset="0"/>
              <a:buChar char="•"/>
              <a:tabLst>
                <a:tab pos="288904" algn="l"/>
              </a:tabLst>
            </a:pPr>
            <a:r>
              <a:rPr lang="en-US" sz="1399" dirty="0">
                <a:ea typeface="Calibri" panose="020F0502020204030204" pitchFamily="34" charset="0"/>
                <a:cs typeface="Times New Roman" panose="02020603050405020304" pitchFamily="18" charset="0"/>
              </a:rPr>
              <a:t>Keep focus with virtual backgrounds, noise reduction, and optimized</a:t>
            </a:r>
            <a:br>
              <a:rPr lang="en-US" sz="1399" dirty="0">
                <a:ea typeface="Calibri" panose="020F0502020204030204" pitchFamily="34" charset="0"/>
                <a:cs typeface="Times New Roman" panose="02020603050405020304" pitchFamily="18" charset="0"/>
              </a:rPr>
            </a:br>
            <a:r>
              <a:rPr lang="en-US" sz="1399" dirty="0">
                <a:ea typeface="Calibri" panose="020F0502020204030204" pitchFamily="34" charset="0"/>
                <a:cs typeface="Times New Roman" panose="02020603050405020304" pitchFamily="18" charset="0"/>
              </a:rPr>
              <a:t>video quality.</a:t>
            </a:r>
          </a:p>
          <a:p>
            <a:pPr marL="228584" indent="-171438">
              <a:spcBef>
                <a:spcPts val="300"/>
              </a:spcBef>
              <a:spcAft>
                <a:spcPts val="300"/>
              </a:spcAft>
              <a:buFont typeface="Arial" panose="020B0604020202020204" pitchFamily="34" charset="0"/>
              <a:buChar char="•"/>
              <a:tabLst>
                <a:tab pos="288904" algn="l"/>
              </a:tabLst>
            </a:pPr>
            <a:r>
              <a:rPr lang="en-US" sz="1399" dirty="0">
                <a:ea typeface="Calibri" panose="020F0502020204030204" pitchFamily="34" charset="0"/>
                <a:cs typeface="Times New Roman" panose="02020603050405020304" pitchFamily="18" charset="0"/>
              </a:rPr>
              <a:t>Bring everyone into view while engaging in productive and fun ways using Together Mode.</a:t>
            </a:r>
          </a:p>
          <a:p>
            <a:pPr marL="228584" indent="-171438">
              <a:spcBef>
                <a:spcPts val="300"/>
              </a:spcBef>
              <a:spcAft>
                <a:spcPts val="300"/>
              </a:spcAft>
              <a:buFont typeface="Arial" panose="020B0604020202020204" pitchFamily="34" charset="0"/>
              <a:buChar char="•"/>
              <a:tabLst>
                <a:tab pos="288904" algn="l"/>
              </a:tabLst>
            </a:pPr>
            <a:r>
              <a:rPr lang="en-US" sz="1399" dirty="0">
                <a:ea typeface="Calibri" panose="020F0502020204030204" pitchFamily="34" charset="0"/>
                <a:cs typeface="Times New Roman" panose="02020603050405020304" pitchFamily="18" charset="0"/>
              </a:rPr>
              <a:t>Share screens and files and record meetings to share with those who can’t be there. </a:t>
            </a:r>
          </a:p>
        </p:txBody>
      </p:sp>
      <p:grpSp>
        <p:nvGrpSpPr>
          <p:cNvPr id="98" name="Group 97">
            <a:extLst>
              <a:ext uri="{FF2B5EF4-FFF2-40B4-BE49-F238E27FC236}">
                <a16:creationId xmlns:a16="http://schemas.microsoft.com/office/drawing/2014/main" id="{0F8DA3FB-6FBC-49B6-928B-0D90F6724F13}"/>
              </a:ext>
              <a:ext uri="{C183D7F6-B498-43B3-948B-1728B52AA6E4}">
                <adec:decorative xmlns:adec="http://schemas.microsoft.com/office/drawing/2017/decorative" val="1"/>
              </a:ext>
            </a:extLst>
          </p:cNvPr>
          <p:cNvGrpSpPr>
            <a:grpSpLocks/>
          </p:cNvGrpSpPr>
          <p:nvPr/>
        </p:nvGrpSpPr>
        <p:grpSpPr>
          <a:xfrm>
            <a:off x="-7192" y="18124504"/>
            <a:ext cx="6696919" cy="542542"/>
            <a:chOff x="-3536" y="11067735"/>
            <a:chExt cx="6696919" cy="542542"/>
          </a:xfrm>
        </p:grpSpPr>
        <p:sp>
          <p:nvSpPr>
            <p:cNvPr id="99" name="Freeform: Shape 98">
              <a:extLst>
                <a:ext uri="{FF2B5EF4-FFF2-40B4-BE49-F238E27FC236}">
                  <a16:creationId xmlns:a16="http://schemas.microsoft.com/office/drawing/2014/main" id="{DFA95BD5-44D9-4B61-8541-6F7AA85BF530}"/>
                </a:ext>
              </a:extLst>
            </p:cNvPr>
            <p:cNvSpPr>
              <a:spLocks/>
            </p:cNvSpPr>
            <p:nvPr/>
          </p:nvSpPr>
          <p:spPr bwMode="auto">
            <a:xfrm>
              <a:off x="-3536" y="11067735"/>
              <a:ext cx="6696919" cy="542542"/>
            </a:xfrm>
            <a:custGeom>
              <a:avLst/>
              <a:gdLst>
                <a:gd name="connsiteX0" fmla="*/ 0 w 6689726"/>
                <a:gd name="connsiteY0" fmla="*/ 0 h 542926"/>
                <a:gd name="connsiteX1" fmla="*/ 6418263 w 6689726"/>
                <a:gd name="connsiteY1" fmla="*/ 0 h 542926"/>
                <a:gd name="connsiteX2" fmla="*/ 6689726 w 6689726"/>
                <a:gd name="connsiteY2" fmla="*/ 271463 h 542926"/>
                <a:gd name="connsiteX3" fmla="*/ 6689725 w 6689726"/>
                <a:gd name="connsiteY3" fmla="*/ 271463 h 542926"/>
                <a:gd name="connsiteX4" fmla="*/ 6418262 w 6689726"/>
                <a:gd name="connsiteY4" fmla="*/ 542926 h 542926"/>
                <a:gd name="connsiteX5" fmla="*/ 0 w 6689726"/>
                <a:gd name="connsiteY5" fmla="*/ 542925 h 54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9726" h="542926">
                  <a:moveTo>
                    <a:pt x="0" y="0"/>
                  </a:moveTo>
                  <a:lnTo>
                    <a:pt x="6418263" y="0"/>
                  </a:lnTo>
                  <a:cubicBezTo>
                    <a:pt x="6568188" y="0"/>
                    <a:pt x="6689726" y="121538"/>
                    <a:pt x="6689726" y="271463"/>
                  </a:cubicBezTo>
                  <a:lnTo>
                    <a:pt x="6689725" y="271463"/>
                  </a:lnTo>
                  <a:cubicBezTo>
                    <a:pt x="6689725" y="421388"/>
                    <a:pt x="6568187" y="542926"/>
                    <a:pt x="6418262" y="542926"/>
                  </a:cubicBezTo>
                  <a:lnTo>
                    <a:pt x="0" y="542925"/>
                  </a:lnTo>
                  <a:close/>
                </a:path>
              </a:pathLst>
            </a:custGeom>
            <a:solidFill>
              <a:schemeClr val="bg1"/>
            </a:solidFill>
            <a:ln>
              <a:noFill/>
              <a:headEnd type="none" w="med" len="med"/>
              <a:tailEnd type="none" w="med" len="med"/>
            </a:ln>
            <a:effectLst>
              <a:outerShdw blurRad="50800" dist="38100" dir="27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8466" tIns="110773" rIns="138466" bIns="110773" numCol="1" spcCol="0" rtlCol="0" fromWordArt="0" anchor="t" anchorCtr="0" forceAA="0" compatLnSpc="1">
              <a:prstTxWarp prst="textNoShape">
                <a:avLst/>
              </a:prstTxWarp>
              <a:noAutofit/>
            </a:bodyPr>
            <a:lstStyle/>
            <a:p>
              <a:pPr defTabSz="705954" fontAlgn="base">
                <a:spcBef>
                  <a:spcPct val="0"/>
                </a:spcBef>
                <a:spcAft>
                  <a:spcPct val="0"/>
                </a:spcAft>
              </a:pPr>
              <a:endParaRPr lang="en-US" sz="1514" err="1">
                <a:solidFill>
                  <a:srgbClr val="FFFFFF"/>
                </a:solidFill>
                <a:ea typeface="Segoe UI" pitchFamily="34" charset="0"/>
                <a:cs typeface="Segoe UI" pitchFamily="34" charset="0"/>
              </a:endParaRPr>
            </a:p>
          </p:txBody>
        </p:sp>
        <p:sp>
          <p:nvSpPr>
            <p:cNvPr id="100" name="Freeform: Shape 99">
              <a:extLst>
                <a:ext uri="{FF2B5EF4-FFF2-40B4-BE49-F238E27FC236}">
                  <a16:creationId xmlns:a16="http://schemas.microsoft.com/office/drawing/2014/main" id="{80A8B9AF-677E-43AE-B9BD-C343A81BE6A8}"/>
                </a:ext>
              </a:extLst>
            </p:cNvPr>
            <p:cNvSpPr>
              <a:spLocks/>
            </p:cNvSpPr>
            <p:nvPr/>
          </p:nvSpPr>
          <p:spPr bwMode="auto">
            <a:xfrm>
              <a:off x="-3536" y="11067735"/>
              <a:ext cx="6696919" cy="542542"/>
            </a:xfrm>
            <a:custGeom>
              <a:avLst/>
              <a:gdLst>
                <a:gd name="connsiteX0" fmla="*/ 0 w 6689845"/>
                <a:gd name="connsiteY0" fmla="*/ 0 h 542544"/>
                <a:gd name="connsiteX1" fmla="*/ 6418573 w 6689845"/>
                <a:gd name="connsiteY1" fmla="*/ 0 h 542544"/>
                <a:gd name="connsiteX2" fmla="*/ 6689845 w 6689845"/>
                <a:gd name="connsiteY2" fmla="*/ 271272 h 542544"/>
                <a:gd name="connsiteX3" fmla="*/ 6689844 w 6689845"/>
                <a:gd name="connsiteY3" fmla="*/ 271272 h 542544"/>
                <a:gd name="connsiteX4" fmla="*/ 6418572 w 6689845"/>
                <a:gd name="connsiteY4" fmla="*/ 542544 h 542544"/>
                <a:gd name="connsiteX5" fmla="*/ 0 w 6689845"/>
                <a:gd name="connsiteY5" fmla="*/ 542543 h 542544"/>
                <a:gd name="connsiteX6" fmla="*/ 0 w 6689845"/>
                <a:gd name="connsiteY6" fmla="*/ 0 h 5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9845" h="542544">
                  <a:moveTo>
                    <a:pt x="0" y="0"/>
                  </a:moveTo>
                  <a:lnTo>
                    <a:pt x="6418573" y="0"/>
                  </a:lnTo>
                  <a:cubicBezTo>
                    <a:pt x="6568392" y="0"/>
                    <a:pt x="6689845" y="121453"/>
                    <a:pt x="6689845" y="271272"/>
                  </a:cubicBezTo>
                  <a:lnTo>
                    <a:pt x="6689844" y="271272"/>
                  </a:lnTo>
                  <a:cubicBezTo>
                    <a:pt x="6689844" y="421091"/>
                    <a:pt x="6568391" y="542544"/>
                    <a:pt x="6418572" y="542544"/>
                  </a:cubicBezTo>
                  <a:lnTo>
                    <a:pt x="0" y="542543"/>
                  </a:lnTo>
                  <a:lnTo>
                    <a:pt x="0" y="0"/>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7887" tIns="62312" rIns="77887" bIns="62312" numCol="1" spcCol="0" rtlCol="0" fromWordArt="0" anchor="t" anchorCtr="0" forceAA="0" compatLnSpc="1">
              <a:prstTxWarp prst="textNoShape">
                <a:avLst/>
              </a:prstTxWarp>
              <a:noAutofit/>
            </a:bodyPr>
            <a:lstStyle/>
            <a:p>
              <a:pPr defTabSz="397098" fontAlgn="base">
                <a:spcBef>
                  <a:spcPct val="0"/>
                </a:spcBef>
                <a:spcAft>
                  <a:spcPct val="0"/>
                </a:spcAft>
              </a:pPr>
              <a:endParaRPr lang="en-US" sz="850" err="1">
                <a:solidFill>
                  <a:srgbClr val="FFFFFF"/>
                </a:solidFill>
                <a:cs typeface="Segoe UI" pitchFamily="34" charset="0"/>
              </a:endParaRPr>
            </a:p>
          </p:txBody>
        </p:sp>
        <p:sp>
          <p:nvSpPr>
            <p:cNvPr id="101" name="Freeform: Shape 100">
              <a:extLst>
                <a:ext uri="{FF2B5EF4-FFF2-40B4-BE49-F238E27FC236}">
                  <a16:creationId xmlns:a16="http://schemas.microsoft.com/office/drawing/2014/main" id="{4804B8B7-3F2B-4E66-8788-27E52896BBA4}"/>
                </a:ext>
                <a:ext uri="{C183D7F6-B498-43B3-948B-1728B52AA6E4}">
                  <adec:decorative xmlns:adec="http://schemas.microsoft.com/office/drawing/2017/decorative" val="1"/>
                </a:ext>
              </a:extLst>
            </p:cNvPr>
            <p:cNvSpPr>
              <a:spLocks/>
            </p:cNvSpPr>
            <p:nvPr/>
          </p:nvSpPr>
          <p:spPr bwMode="auto">
            <a:xfrm>
              <a:off x="-3536" y="11067735"/>
              <a:ext cx="6696919" cy="542542"/>
            </a:xfrm>
            <a:custGeom>
              <a:avLst/>
              <a:gdLst>
                <a:gd name="connsiteX0" fmla="*/ 0 w 6690847"/>
                <a:gd name="connsiteY0" fmla="*/ 0 h 542544"/>
                <a:gd name="connsiteX1" fmla="*/ 6419575 w 6690847"/>
                <a:gd name="connsiteY1" fmla="*/ 0 h 542544"/>
                <a:gd name="connsiteX2" fmla="*/ 6690847 w 6690847"/>
                <a:gd name="connsiteY2" fmla="*/ 271272 h 542544"/>
                <a:gd name="connsiteX3" fmla="*/ 6419575 w 6690847"/>
                <a:gd name="connsiteY3" fmla="*/ 542544 h 542544"/>
                <a:gd name="connsiteX4" fmla="*/ 0 w 6690847"/>
                <a:gd name="connsiteY4" fmla="*/ 542544 h 542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0847" h="542544">
                  <a:moveTo>
                    <a:pt x="0" y="0"/>
                  </a:moveTo>
                  <a:lnTo>
                    <a:pt x="6419575" y="0"/>
                  </a:lnTo>
                  <a:cubicBezTo>
                    <a:pt x="6569394" y="0"/>
                    <a:pt x="6690847" y="121453"/>
                    <a:pt x="6690847" y="271272"/>
                  </a:cubicBezTo>
                  <a:cubicBezTo>
                    <a:pt x="6690847" y="421091"/>
                    <a:pt x="6569394" y="542544"/>
                    <a:pt x="6419575" y="542544"/>
                  </a:cubicBezTo>
                  <a:lnTo>
                    <a:pt x="0" y="542544"/>
                  </a:lnTo>
                  <a:close/>
                </a:path>
              </a:pathLst>
            </a:custGeom>
            <a:gradFill>
              <a:gsLst>
                <a:gs pos="0">
                  <a:schemeClr val="bg1">
                    <a:alpha val="21000"/>
                  </a:schemeClr>
                </a:gs>
                <a:gs pos="100000">
                  <a:schemeClr val="accent4">
                    <a:alpha val="47000"/>
                  </a:schemeClr>
                </a:gs>
              </a:gsLst>
              <a:lin ang="0" scaled="1"/>
            </a:gradFill>
            <a:ln>
              <a:gradFill flip="none" rotWithShape="1">
                <a:gsLst>
                  <a:gs pos="0">
                    <a:schemeClr val="accent1">
                      <a:lumMod val="5000"/>
                      <a:lumOff val="95000"/>
                      <a:alpha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05" fontAlgn="base">
                <a:spcBef>
                  <a:spcPct val="0"/>
                </a:spcBef>
                <a:spcAft>
                  <a:spcPct val="0"/>
                </a:spcAft>
              </a:pPr>
              <a:endParaRPr lang="en-US" sz="2000" err="1">
                <a:solidFill>
                  <a:srgbClr val="FFFFFF"/>
                </a:solidFill>
                <a:ea typeface="Segoe UI" pitchFamily="34" charset="0"/>
                <a:cs typeface="Segoe UI" pitchFamily="34" charset="0"/>
              </a:endParaRPr>
            </a:p>
          </p:txBody>
        </p:sp>
      </p:grpSp>
      <p:sp>
        <p:nvSpPr>
          <p:cNvPr id="200" name="TextBox 199">
            <a:extLst>
              <a:ext uri="{FF2B5EF4-FFF2-40B4-BE49-F238E27FC236}">
                <a16:creationId xmlns:a16="http://schemas.microsoft.com/office/drawing/2014/main" id="{D4CF5545-20DF-48E3-8EFC-A2B1435666D1}"/>
              </a:ext>
            </a:extLst>
          </p:cNvPr>
          <p:cNvSpPr txBox="1">
            <a:spLocks/>
          </p:cNvSpPr>
          <p:nvPr/>
        </p:nvSpPr>
        <p:spPr>
          <a:xfrm>
            <a:off x="330202" y="18272475"/>
            <a:ext cx="4428841" cy="246221"/>
          </a:xfrm>
          <a:prstGeom prst="rect">
            <a:avLst/>
          </a:prstGeom>
          <a:noFill/>
        </p:spPr>
        <p:txBody>
          <a:bodyPr wrap="none" lIns="0" tIns="0" rIns="0" bIns="0">
            <a:spAutoFit/>
          </a:bodyPr>
          <a:lstStyle/>
          <a:p>
            <a:pPr>
              <a:spcAft>
                <a:spcPts val="300"/>
              </a:spcAft>
            </a:pPr>
            <a:r>
              <a:rPr lang="en-US" sz="1600">
                <a:solidFill>
                  <a:schemeClr val="bg1"/>
                </a:solidFill>
                <a:latin typeface="+mj-lt"/>
                <a:ea typeface="Times New Roman" panose="02020603050405020304" pitchFamily="18" charset="0"/>
                <a:cs typeface="Times New Roman" panose="02020603050405020304" pitchFamily="18" charset="0"/>
              </a:rPr>
              <a:t>All the apps and features you need within reach</a:t>
            </a:r>
          </a:p>
        </p:txBody>
      </p:sp>
      <p:pic>
        <p:nvPicPr>
          <p:cNvPr id="22" name="Graphic 21" descr="Icon of geometrical shapes arranged in a hierarchy similar to an organizational chart">
            <a:extLst>
              <a:ext uri="{FF2B5EF4-FFF2-40B4-BE49-F238E27FC236}">
                <a16:creationId xmlns:a16="http://schemas.microsoft.com/office/drawing/2014/main" id="{7E110B6A-39D7-417C-9B98-F06955828B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76389" y="18268582"/>
            <a:ext cx="407066" cy="305298"/>
          </a:xfrm>
          <a:prstGeom prst="rect">
            <a:avLst/>
          </a:prstGeom>
        </p:spPr>
      </p:pic>
      <p:sp>
        <p:nvSpPr>
          <p:cNvPr id="209" name="TextBox 208">
            <a:extLst>
              <a:ext uri="{FF2B5EF4-FFF2-40B4-BE49-F238E27FC236}">
                <a16:creationId xmlns:a16="http://schemas.microsoft.com/office/drawing/2014/main" id="{42707CE5-7F4B-4525-83CA-DD7A5235C64F}"/>
              </a:ext>
            </a:extLst>
          </p:cNvPr>
          <p:cNvSpPr txBox="1">
            <a:spLocks/>
          </p:cNvSpPr>
          <p:nvPr/>
        </p:nvSpPr>
        <p:spPr>
          <a:xfrm>
            <a:off x="330202" y="18816883"/>
            <a:ext cx="6194425" cy="674224"/>
          </a:xfrm>
          <a:prstGeom prst="rect">
            <a:avLst/>
          </a:prstGeom>
          <a:noFill/>
        </p:spPr>
        <p:txBody>
          <a:bodyPr wrap="square" lIns="0" tIns="0" rIns="0" bIns="0">
            <a:spAutoFit/>
          </a:bodyPr>
          <a:lstStyle/>
          <a:p>
            <a:pPr>
              <a:lnSpc>
                <a:spcPct val="107000"/>
              </a:lnSpc>
            </a:pPr>
            <a:r>
              <a:rPr lang="en-US" sz="1399" dirty="0">
                <a:ea typeface="Calibri" panose="020F0502020204030204" pitchFamily="34" charset="0"/>
                <a:cs typeface="Times New Roman" panose="02020603050405020304" pitchFamily="18" charset="0"/>
              </a:rPr>
              <a:t>The 800+ third-party apps in our Teams store integrate seamlessly with Teams to meet the unique needs of your business and industry. Bring the apps and tools that you need into Teams to stay in the flow of work.</a:t>
            </a:r>
          </a:p>
        </p:txBody>
      </p:sp>
      <p:grpSp>
        <p:nvGrpSpPr>
          <p:cNvPr id="76" name="Group 75">
            <a:extLst>
              <a:ext uri="{FF2B5EF4-FFF2-40B4-BE49-F238E27FC236}">
                <a16:creationId xmlns:a16="http://schemas.microsoft.com/office/drawing/2014/main" id="{3494E33D-A911-44AE-976D-75068CBDC724}"/>
              </a:ext>
              <a:ext uri="{C183D7F6-B498-43B3-948B-1728B52AA6E4}">
                <adec:decorative xmlns:adec="http://schemas.microsoft.com/office/drawing/2017/decorative" val="1"/>
              </a:ext>
            </a:extLst>
          </p:cNvPr>
          <p:cNvGrpSpPr>
            <a:grpSpLocks/>
          </p:cNvGrpSpPr>
          <p:nvPr/>
        </p:nvGrpSpPr>
        <p:grpSpPr>
          <a:xfrm>
            <a:off x="-2490" y="19850114"/>
            <a:ext cx="6692217" cy="802298"/>
            <a:chOff x="-3536" y="16125794"/>
            <a:chExt cx="6692217" cy="802298"/>
          </a:xfrm>
        </p:grpSpPr>
        <p:sp>
          <p:nvSpPr>
            <p:cNvPr id="77" name="Freeform: Shape 76">
              <a:extLst>
                <a:ext uri="{FF2B5EF4-FFF2-40B4-BE49-F238E27FC236}">
                  <a16:creationId xmlns:a16="http://schemas.microsoft.com/office/drawing/2014/main" id="{F5FEA642-33A8-49EF-BD41-20351B0B7C7D}"/>
                </a:ext>
              </a:extLst>
            </p:cNvPr>
            <p:cNvSpPr>
              <a:spLocks/>
            </p:cNvSpPr>
            <p:nvPr/>
          </p:nvSpPr>
          <p:spPr bwMode="auto">
            <a:xfrm>
              <a:off x="-3536" y="16125794"/>
              <a:ext cx="6692217" cy="802298"/>
            </a:xfrm>
            <a:custGeom>
              <a:avLst/>
              <a:gdLst>
                <a:gd name="connsiteX0" fmla="*/ 0 w 6689726"/>
                <a:gd name="connsiteY0" fmla="*/ 0 h 802866"/>
                <a:gd name="connsiteX1" fmla="*/ 6288293 w 6689726"/>
                <a:gd name="connsiteY1" fmla="*/ 0 h 802866"/>
                <a:gd name="connsiteX2" fmla="*/ 6689726 w 6689726"/>
                <a:gd name="connsiteY2" fmla="*/ 401434 h 802866"/>
                <a:gd name="connsiteX3" fmla="*/ 6689725 w 6689726"/>
                <a:gd name="connsiteY3" fmla="*/ 401434 h 802866"/>
                <a:gd name="connsiteX4" fmla="*/ 6288292 w 6689726"/>
                <a:gd name="connsiteY4" fmla="*/ 802866 h 802866"/>
                <a:gd name="connsiteX5" fmla="*/ 0 w 6689726"/>
                <a:gd name="connsiteY5" fmla="*/ 802866 h 80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9726" h="802866">
                  <a:moveTo>
                    <a:pt x="0" y="0"/>
                  </a:moveTo>
                  <a:lnTo>
                    <a:pt x="6288293" y="0"/>
                  </a:lnTo>
                  <a:cubicBezTo>
                    <a:pt x="6509998" y="0"/>
                    <a:pt x="6689726" y="179728"/>
                    <a:pt x="6689726" y="401434"/>
                  </a:cubicBezTo>
                  <a:lnTo>
                    <a:pt x="6689725" y="401434"/>
                  </a:lnTo>
                  <a:cubicBezTo>
                    <a:pt x="6689725" y="623138"/>
                    <a:pt x="6509997" y="802866"/>
                    <a:pt x="6288292" y="802866"/>
                  </a:cubicBezTo>
                  <a:lnTo>
                    <a:pt x="0" y="802866"/>
                  </a:lnTo>
                  <a:close/>
                </a:path>
              </a:pathLst>
            </a:custGeom>
            <a:solidFill>
              <a:schemeClr val="bg1"/>
            </a:solidFill>
            <a:ln>
              <a:noFill/>
              <a:headEnd type="none" w="med" len="med"/>
              <a:tailEnd type="none" w="med" len="med"/>
            </a:ln>
            <a:effectLst>
              <a:outerShdw blurRad="50800" dist="38100" dir="27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8466" tIns="110773" rIns="138466" bIns="110773" numCol="1" spcCol="0" rtlCol="0" fromWordArt="0" anchor="t" anchorCtr="0" forceAA="0" compatLnSpc="1">
              <a:prstTxWarp prst="textNoShape">
                <a:avLst/>
              </a:prstTxWarp>
              <a:noAutofit/>
            </a:bodyPr>
            <a:lstStyle/>
            <a:p>
              <a:pPr defTabSz="705954" fontAlgn="base">
                <a:spcBef>
                  <a:spcPct val="0"/>
                </a:spcBef>
                <a:spcAft>
                  <a:spcPct val="0"/>
                </a:spcAft>
              </a:pPr>
              <a:endParaRPr lang="en-US" sz="1514" err="1">
                <a:solidFill>
                  <a:srgbClr val="FFFFFF"/>
                </a:solidFill>
                <a:ea typeface="Segoe UI" pitchFamily="34" charset="0"/>
                <a:cs typeface="Segoe UI" pitchFamily="34" charset="0"/>
              </a:endParaRPr>
            </a:p>
          </p:txBody>
        </p:sp>
        <p:sp>
          <p:nvSpPr>
            <p:cNvPr id="78" name="Freeform: Shape 77">
              <a:extLst>
                <a:ext uri="{FF2B5EF4-FFF2-40B4-BE49-F238E27FC236}">
                  <a16:creationId xmlns:a16="http://schemas.microsoft.com/office/drawing/2014/main" id="{FAE02574-FE28-4399-9CC3-AD16F76B8CB4}"/>
                </a:ext>
              </a:extLst>
            </p:cNvPr>
            <p:cNvSpPr>
              <a:spLocks/>
            </p:cNvSpPr>
            <p:nvPr/>
          </p:nvSpPr>
          <p:spPr bwMode="auto">
            <a:xfrm>
              <a:off x="-3536" y="16125794"/>
              <a:ext cx="6692217" cy="802298"/>
            </a:xfrm>
            <a:custGeom>
              <a:avLst/>
              <a:gdLst>
                <a:gd name="connsiteX0" fmla="*/ 47986 w 6689844"/>
                <a:gd name="connsiteY0" fmla="*/ 0 h 802298"/>
                <a:gd name="connsiteX1" fmla="*/ 6288695 w 6689844"/>
                <a:gd name="connsiteY1" fmla="*/ 0 h 802298"/>
                <a:gd name="connsiteX2" fmla="*/ 6689844 w 6689844"/>
                <a:gd name="connsiteY2" fmla="*/ 401149 h 802298"/>
                <a:gd name="connsiteX3" fmla="*/ 6689843 w 6689844"/>
                <a:gd name="connsiteY3" fmla="*/ 401149 h 802298"/>
                <a:gd name="connsiteX4" fmla="*/ 6288694 w 6689844"/>
                <a:gd name="connsiteY4" fmla="*/ 802298 h 802298"/>
                <a:gd name="connsiteX5" fmla="*/ 47986 w 6689844"/>
                <a:gd name="connsiteY5" fmla="*/ 802297 h 802298"/>
                <a:gd name="connsiteX6" fmla="*/ 0 w 6689844"/>
                <a:gd name="connsiteY6" fmla="*/ 797460 h 802298"/>
                <a:gd name="connsiteX7" fmla="*/ 0 w 6689844"/>
                <a:gd name="connsiteY7" fmla="*/ 4837 h 802298"/>
                <a:gd name="connsiteX8" fmla="*/ 47986 w 6689844"/>
                <a:gd name="connsiteY8" fmla="*/ 0 h 80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9844" h="802298">
                  <a:moveTo>
                    <a:pt x="47986" y="0"/>
                  </a:moveTo>
                  <a:lnTo>
                    <a:pt x="6288695" y="0"/>
                  </a:lnTo>
                  <a:cubicBezTo>
                    <a:pt x="6510243" y="0"/>
                    <a:pt x="6689844" y="179601"/>
                    <a:pt x="6689844" y="401149"/>
                  </a:cubicBezTo>
                  <a:lnTo>
                    <a:pt x="6689843" y="401149"/>
                  </a:lnTo>
                  <a:cubicBezTo>
                    <a:pt x="6689843" y="622697"/>
                    <a:pt x="6510242" y="802298"/>
                    <a:pt x="6288694" y="802298"/>
                  </a:cubicBezTo>
                  <a:lnTo>
                    <a:pt x="47986" y="802297"/>
                  </a:lnTo>
                  <a:lnTo>
                    <a:pt x="0" y="797460"/>
                  </a:lnTo>
                  <a:lnTo>
                    <a:pt x="0" y="4837"/>
                  </a:lnTo>
                  <a:lnTo>
                    <a:pt x="47986" y="0"/>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7887" tIns="62312" rIns="77887" bIns="62312" numCol="1" spcCol="0" rtlCol="0" fromWordArt="0" anchor="t" anchorCtr="0" forceAA="0" compatLnSpc="1">
              <a:prstTxWarp prst="textNoShape">
                <a:avLst/>
              </a:prstTxWarp>
              <a:noAutofit/>
            </a:bodyPr>
            <a:lstStyle/>
            <a:p>
              <a:pPr defTabSz="397098" fontAlgn="base">
                <a:spcBef>
                  <a:spcPct val="0"/>
                </a:spcBef>
                <a:spcAft>
                  <a:spcPct val="0"/>
                </a:spcAft>
              </a:pPr>
              <a:endParaRPr lang="en-US" sz="850" err="1">
                <a:solidFill>
                  <a:srgbClr val="FFFFFF"/>
                </a:solidFill>
                <a:cs typeface="Segoe UI" pitchFamily="34" charset="0"/>
              </a:endParaRPr>
            </a:p>
          </p:txBody>
        </p:sp>
        <p:sp>
          <p:nvSpPr>
            <p:cNvPr id="80" name="Freeform: Shape 79">
              <a:extLst>
                <a:ext uri="{FF2B5EF4-FFF2-40B4-BE49-F238E27FC236}">
                  <a16:creationId xmlns:a16="http://schemas.microsoft.com/office/drawing/2014/main" id="{8A217C00-633E-4171-8BF4-43B2599CF8E0}"/>
                </a:ext>
                <a:ext uri="{C183D7F6-B498-43B3-948B-1728B52AA6E4}">
                  <adec:decorative xmlns:adec="http://schemas.microsoft.com/office/drawing/2017/decorative" val="1"/>
                </a:ext>
              </a:extLst>
            </p:cNvPr>
            <p:cNvSpPr>
              <a:spLocks/>
            </p:cNvSpPr>
            <p:nvPr/>
          </p:nvSpPr>
          <p:spPr bwMode="auto">
            <a:xfrm>
              <a:off x="-3536" y="16125794"/>
              <a:ext cx="6692217" cy="802298"/>
            </a:xfrm>
            <a:custGeom>
              <a:avLst/>
              <a:gdLst>
                <a:gd name="connsiteX0" fmla="*/ 0 w 6692217"/>
                <a:gd name="connsiteY0" fmla="*/ 0 h 802298"/>
                <a:gd name="connsiteX1" fmla="*/ 6291068 w 6692217"/>
                <a:gd name="connsiteY1" fmla="*/ 0 h 802298"/>
                <a:gd name="connsiteX2" fmla="*/ 6692217 w 6692217"/>
                <a:gd name="connsiteY2" fmla="*/ 401149 h 802298"/>
                <a:gd name="connsiteX3" fmla="*/ 6291068 w 6692217"/>
                <a:gd name="connsiteY3" fmla="*/ 802298 h 802298"/>
                <a:gd name="connsiteX4" fmla="*/ 0 w 6692217"/>
                <a:gd name="connsiteY4" fmla="*/ 802298 h 802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2217" h="802298">
                  <a:moveTo>
                    <a:pt x="0" y="0"/>
                  </a:moveTo>
                  <a:lnTo>
                    <a:pt x="6291068" y="0"/>
                  </a:lnTo>
                  <a:cubicBezTo>
                    <a:pt x="6512616" y="0"/>
                    <a:pt x="6692217" y="179601"/>
                    <a:pt x="6692217" y="401149"/>
                  </a:cubicBezTo>
                  <a:cubicBezTo>
                    <a:pt x="6692217" y="622697"/>
                    <a:pt x="6512616" y="802298"/>
                    <a:pt x="6291068" y="802298"/>
                  </a:cubicBezTo>
                  <a:lnTo>
                    <a:pt x="0" y="802298"/>
                  </a:lnTo>
                  <a:close/>
                </a:path>
              </a:pathLst>
            </a:custGeom>
            <a:gradFill>
              <a:gsLst>
                <a:gs pos="0">
                  <a:schemeClr val="bg1">
                    <a:alpha val="21000"/>
                  </a:schemeClr>
                </a:gs>
                <a:gs pos="100000">
                  <a:schemeClr val="accent4">
                    <a:alpha val="47000"/>
                  </a:schemeClr>
                </a:gs>
              </a:gsLst>
              <a:lin ang="0" scaled="1"/>
            </a:gradFill>
            <a:ln>
              <a:gradFill flip="none" rotWithShape="1">
                <a:gsLst>
                  <a:gs pos="0">
                    <a:schemeClr val="accent1">
                      <a:lumMod val="5000"/>
                      <a:lumOff val="95000"/>
                      <a:alpha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05" fontAlgn="base">
                <a:spcBef>
                  <a:spcPct val="0"/>
                </a:spcBef>
                <a:spcAft>
                  <a:spcPct val="0"/>
                </a:spcAft>
              </a:pPr>
              <a:endParaRPr lang="en-US" sz="2000" err="1">
                <a:solidFill>
                  <a:srgbClr val="FFFFFF"/>
                </a:solidFill>
                <a:ea typeface="Segoe UI" pitchFamily="34" charset="0"/>
                <a:cs typeface="Segoe UI" pitchFamily="34" charset="0"/>
              </a:endParaRPr>
            </a:p>
          </p:txBody>
        </p:sp>
      </p:grpSp>
      <p:sp>
        <p:nvSpPr>
          <p:cNvPr id="224" name="TextBox 223">
            <a:extLst>
              <a:ext uri="{FF2B5EF4-FFF2-40B4-BE49-F238E27FC236}">
                <a16:creationId xmlns:a16="http://schemas.microsoft.com/office/drawing/2014/main" id="{965E69C4-8E7A-47F5-8239-9B168494CB56}"/>
              </a:ext>
            </a:extLst>
          </p:cNvPr>
          <p:cNvSpPr txBox="1">
            <a:spLocks/>
          </p:cNvSpPr>
          <p:nvPr/>
        </p:nvSpPr>
        <p:spPr>
          <a:xfrm>
            <a:off x="330201" y="20005326"/>
            <a:ext cx="4424678" cy="492443"/>
          </a:xfrm>
          <a:prstGeom prst="rect">
            <a:avLst/>
          </a:prstGeom>
          <a:noFill/>
        </p:spPr>
        <p:txBody>
          <a:bodyPr wrap="square" lIns="0" tIns="0" rIns="0" bIns="0">
            <a:spAutoFit/>
          </a:bodyPr>
          <a:lstStyle/>
          <a:p>
            <a:pPr>
              <a:spcAft>
                <a:spcPts val="300"/>
              </a:spcAft>
            </a:pPr>
            <a:r>
              <a:rPr lang="en-US" sz="1600" b="1">
                <a:solidFill>
                  <a:schemeClr val="bg1"/>
                </a:solidFill>
                <a:latin typeface="+mj-lt"/>
                <a:ea typeface="Times New Roman" panose="02020603050405020304" pitchFamily="18" charset="0"/>
                <a:cs typeface="Times New Roman" panose="02020603050405020304" pitchFamily="18" charset="0"/>
              </a:rPr>
              <a:t>More is possible when you’re together in Microsoft Teams Essentials</a:t>
            </a:r>
          </a:p>
        </p:txBody>
      </p:sp>
      <p:grpSp>
        <p:nvGrpSpPr>
          <p:cNvPr id="61" name="Graphic 5" descr="Icon of two puzzle pieces ">
            <a:extLst>
              <a:ext uri="{FF2B5EF4-FFF2-40B4-BE49-F238E27FC236}">
                <a16:creationId xmlns:a16="http://schemas.microsoft.com/office/drawing/2014/main" id="{FFCF5082-8501-442E-B0C9-52B693D703C6}"/>
              </a:ext>
            </a:extLst>
          </p:cNvPr>
          <p:cNvGrpSpPr>
            <a:grpSpLocks/>
          </p:cNvGrpSpPr>
          <p:nvPr/>
        </p:nvGrpSpPr>
        <p:grpSpPr>
          <a:xfrm>
            <a:off x="5844399" y="20034734"/>
            <a:ext cx="471051" cy="433622"/>
            <a:chOff x="5347726" y="21260680"/>
            <a:chExt cx="471051" cy="433622"/>
          </a:xfrm>
          <a:solidFill>
            <a:schemeClr val="bg1"/>
          </a:solidFill>
        </p:grpSpPr>
        <p:sp>
          <p:nvSpPr>
            <p:cNvPr id="62" name="Freeform: Shape 61">
              <a:extLst>
                <a:ext uri="{FF2B5EF4-FFF2-40B4-BE49-F238E27FC236}">
                  <a16:creationId xmlns:a16="http://schemas.microsoft.com/office/drawing/2014/main" id="{92F5124D-BA17-4D19-9ABC-FC18F8D0E01C}"/>
                </a:ext>
              </a:extLst>
            </p:cNvPr>
            <p:cNvSpPr>
              <a:spLocks/>
            </p:cNvSpPr>
            <p:nvPr/>
          </p:nvSpPr>
          <p:spPr>
            <a:xfrm>
              <a:off x="5347726" y="21260680"/>
              <a:ext cx="332652" cy="433622"/>
            </a:xfrm>
            <a:custGeom>
              <a:avLst/>
              <a:gdLst>
                <a:gd name="connsiteX0" fmla="*/ 267821 w 332652"/>
                <a:gd name="connsiteY0" fmla="*/ 246996 h 433622"/>
                <a:gd name="connsiteX1" fmla="*/ 295595 w 332652"/>
                <a:gd name="connsiteY1" fmla="*/ 258080 h 433622"/>
                <a:gd name="connsiteX2" fmla="*/ 332652 w 332652"/>
                <a:gd name="connsiteY2" fmla="*/ 216811 h 433622"/>
                <a:gd name="connsiteX3" fmla="*/ 295590 w 332652"/>
                <a:gd name="connsiteY3" fmla="*/ 175542 h 433622"/>
                <a:gd name="connsiteX4" fmla="*/ 267817 w 332652"/>
                <a:gd name="connsiteY4" fmla="*/ 186626 h 433622"/>
                <a:gd name="connsiteX5" fmla="*/ 251085 w 332652"/>
                <a:gd name="connsiteY5" fmla="*/ 193645 h 433622"/>
                <a:gd name="connsiteX6" fmla="*/ 231692 w 332652"/>
                <a:gd name="connsiteY6" fmla="*/ 167845 h 433622"/>
                <a:gd name="connsiteX7" fmla="*/ 231692 w 332652"/>
                <a:gd name="connsiteY7" fmla="*/ 116284 h 433622"/>
                <a:gd name="connsiteX8" fmla="*/ 216364 w 332652"/>
                <a:gd name="connsiteY8" fmla="*/ 100961 h 433622"/>
                <a:gd name="connsiteX9" fmla="*/ 164840 w 332652"/>
                <a:gd name="connsiteY9" fmla="*/ 100961 h 433622"/>
                <a:gd name="connsiteX10" fmla="*/ 164845 w 332652"/>
                <a:gd name="connsiteY10" fmla="*/ 100961 h 433622"/>
                <a:gd name="connsiteX11" fmla="*/ 146036 w 332652"/>
                <a:gd name="connsiteY11" fmla="*/ 64836 h 433622"/>
                <a:gd name="connsiteX12" fmla="*/ 115851 w 332652"/>
                <a:gd name="connsiteY12" fmla="*/ 0 h 433622"/>
                <a:gd name="connsiteX13" fmla="*/ 85666 w 332652"/>
                <a:gd name="connsiteY13" fmla="*/ 64836 h 433622"/>
                <a:gd name="connsiteX14" fmla="*/ 66856 w 332652"/>
                <a:gd name="connsiteY14" fmla="*/ 100961 h 433622"/>
                <a:gd name="connsiteX15" fmla="*/ 66861 w 332652"/>
                <a:gd name="connsiteY15" fmla="*/ 100961 h 433622"/>
                <a:gd name="connsiteX16" fmla="*/ 15328 w 332652"/>
                <a:gd name="connsiteY16" fmla="*/ 100961 h 433622"/>
                <a:gd name="connsiteX17" fmla="*/ 0 w 332652"/>
                <a:gd name="connsiteY17" fmla="*/ 116284 h 433622"/>
                <a:gd name="connsiteX18" fmla="*/ 0 w 332652"/>
                <a:gd name="connsiteY18" fmla="*/ 167874 h 433622"/>
                <a:gd name="connsiteX19" fmla="*/ 19398 w 332652"/>
                <a:gd name="connsiteY19" fmla="*/ 193645 h 433622"/>
                <a:gd name="connsiteX20" fmla="*/ 36130 w 332652"/>
                <a:gd name="connsiteY20" fmla="*/ 186626 h 433622"/>
                <a:gd name="connsiteX21" fmla="*/ 63903 w 332652"/>
                <a:gd name="connsiteY21" fmla="*/ 175542 h 433622"/>
                <a:gd name="connsiteX22" fmla="*/ 100965 w 332652"/>
                <a:gd name="connsiteY22" fmla="*/ 216811 h 433622"/>
                <a:gd name="connsiteX23" fmla="*/ 63903 w 332652"/>
                <a:gd name="connsiteY23" fmla="*/ 258080 h 433622"/>
                <a:gd name="connsiteX24" fmla="*/ 36130 w 332652"/>
                <a:gd name="connsiteY24" fmla="*/ 246996 h 433622"/>
                <a:gd name="connsiteX25" fmla="*/ 19398 w 332652"/>
                <a:gd name="connsiteY25" fmla="*/ 239977 h 433622"/>
                <a:gd name="connsiteX26" fmla="*/ 0 w 332652"/>
                <a:gd name="connsiteY26" fmla="*/ 265749 h 433622"/>
                <a:gd name="connsiteX27" fmla="*/ 0 w 332652"/>
                <a:gd name="connsiteY27" fmla="*/ 317334 h 433622"/>
                <a:gd name="connsiteX28" fmla="*/ 15328 w 332652"/>
                <a:gd name="connsiteY28" fmla="*/ 332662 h 433622"/>
                <a:gd name="connsiteX29" fmla="*/ 66856 w 332652"/>
                <a:gd name="connsiteY29" fmla="*/ 332662 h 433622"/>
                <a:gd name="connsiteX30" fmla="*/ 66852 w 332652"/>
                <a:gd name="connsiteY30" fmla="*/ 332662 h 433622"/>
                <a:gd name="connsiteX31" fmla="*/ 85661 w 332652"/>
                <a:gd name="connsiteY31" fmla="*/ 368787 h 433622"/>
                <a:gd name="connsiteX32" fmla="*/ 115846 w 332652"/>
                <a:gd name="connsiteY32" fmla="*/ 433622 h 433622"/>
                <a:gd name="connsiteX33" fmla="*/ 146031 w 332652"/>
                <a:gd name="connsiteY33" fmla="*/ 368787 h 433622"/>
                <a:gd name="connsiteX34" fmla="*/ 164840 w 332652"/>
                <a:gd name="connsiteY34" fmla="*/ 332662 h 433622"/>
                <a:gd name="connsiteX35" fmla="*/ 164840 w 332652"/>
                <a:gd name="connsiteY35" fmla="*/ 332662 h 433622"/>
                <a:gd name="connsiteX36" fmla="*/ 216364 w 332652"/>
                <a:gd name="connsiteY36" fmla="*/ 332662 h 433622"/>
                <a:gd name="connsiteX37" fmla="*/ 231692 w 332652"/>
                <a:gd name="connsiteY37" fmla="*/ 317334 h 433622"/>
                <a:gd name="connsiteX38" fmla="*/ 231692 w 332652"/>
                <a:gd name="connsiteY38" fmla="*/ 265777 h 433622"/>
                <a:gd name="connsiteX39" fmla="*/ 251085 w 332652"/>
                <a:gd name="connsiteY39" fmla="*/ 239977 h 433622"/>
                <a:gd name="connsiteX40" fmla="*/ 267821 w 332652"/>
                <a:gd name="connsiteY40" fmla="*/ 246996 h 43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2652" h="433622">
                  <a:moveTo>
                    <a:pt x="267821" y="246996"/>
                  </a:moveTo>
                  <a:cubicBezTo>
                    <a:pt x="276272" y="254453"/>
                    <a:pt x="286141" y="258080"/>
                    <a:pt x="295595" y="258080"/>
                  </a:cubicBezTo>
                  <a:cubicBezTo>
                    <a:pt x="314375" y="258080"/>
                    <a:pt x="331526" y="243774"/>
                    <a:pt x="332652" y="216811"/>
                  </a:cubicBezTo>
                  <a:cubicBezTo>
                    <a:pt x="331526" y="189848"/>
                    <a:pt x="314375" y="175542"/>
                    <a:pt x="295590" y="175542"/>
                  </a:cubicBezTo>
                  <a:cubicBezTo>
                    <a:pt x="286136" y="175542"/>
                    <a:pt x="276267" y="179169"/>
                    <a:pt x="267817" y="186626"/>
                  </a:cubicBezTo>
                  <a:cubicBezTo>
                    <a:pt x="262531" y="191290"/>
                    <a:pt x="256591" y="193645"/>
                    <a:pt x="251085" y="193645"/>
                  </a:cubicBezTo>
                  <a:cubicBezTo>
                    <a:pt x="240618" y="193645"/>
                    <a:pt x="231701" y="185147"/>
                    <a:pt x="231692" y="167845"/>
                  </a:cubicBezTo>
                  <a:lnTo>
                    <a:pt x="231692" y="116284"/>
                  </a:lnTo>
                  <a:cubicBezTo>
                    <a:pt x="231692" y="107819"/>
                    <a:pt x="224828" y="100961"/>
                    <a:pt x="216364" y="100961"/>
                  </a:cubicBezTo>
                  <a:lnTo>
                    <a:pt x="164840" y="100961"/>
                  </a:lnTo>
                  <a:lnTo>
                    <a:pt x="164845" y="100961"/>
                  </a:lnTo>
                  <a:cubicBezTo>
                    <a:pt x="138400" y="100961"/>
                    <a:pt x="132512" y="80164"/>
                    <a:pt x="146036" y="64836"/>
                  </a:cubicBezTo>
                  <a:cubicBezTo>
                    <a:pt x="168312" y="39597"/>
                    <a:pt x="156380" y="1691"/>
                    <a:pt x="115851" y="0"/>
                  </a:cubicBezTo>
                  <a:cubicBezTo>
                    <a:pt x="75321" y="1686"/>
                    <a:pt x="63389" y="39592"/>
                    <a:pt x="85666" y="64836"/>
                  </a:cubicBezTo>
                  <a:cubicBezTo>
                    <a:pt x="99189" y="80164"/>
                    <a:pt x="93301" y="100961"/>
                    <a:pt x="66856" y="100961"/>
                  </a:cubicBezTo>
                  <a:lnTo>
                    <a:pt x="66861" y="100961"/>
                  </a:lnTo>
                  <a:lnTo>
                    <a:pt x="15328" y="100961"/>
                  </a:lnTo>
                  <a:cubicBezTo>
                    <a:pt x="6863" y="100961"/>
                    <a:pt x="0" y="107819"/>
                    <a:pt x="0" y="116284"/>
                  </a:cubicBezTo>
                  <a:lnTo>
                    <a:pt x="0" y="167874"/>
                  </a:lnTo>
                  <a:cubicBezTo>
                    <a:pt x="24" y="185156"/>
                    <a:pt x="8941" y="193645"/>
                    <a:pt x="19398" y="193645"/>
                  </a:cubicBezTo>
                  <a:cubicBezTo>
                    <a:pt x="24905" y="193645"/>
                    <a:pt x="30840" y="191290"/>
                    <a:pt x="36130" y="186626"/>
                  </a:cubicBezTo>
                  <a:cubicBezTo>
                    <a:pt x="44576" y="179169"/>
                    <a:pt x="54449" y="175542"/>
                    <a:pt x="63903" y="175542"/>
                  </a:cubicBezTo>
                  <a:cubicBezTo>
                    <a:pt x="82688" y="175542"/>
                    <a:pt x="99839" y="189843"/>
                    <a:pt x="100965" y="216811"/>
                  </a:cubicBezTo>
                  <a:cubicBezTo>
                    <a:pt x="99839" y="243769"/>
                    <a:pt x="82688" y="258080"/>
                    <a:pt x="63903" y="258080"/>
                  </a:cubicBezTo>
                  <a:cubicBezTo>
                    <a:pt x="54449" y="258080"/>
                    <a:pt x="44580" y="254453"/>
                    <a:pt x="36130" y="246996"/>
                  </a:cubicBezTo>
                  <a:cubicBezTo>
                    <a:pt x="30844" y="242333"/>
                    <a:pt x="24905" y="239977"/>
                    <a:pt x="19398" y="239977"/>
                  </a:cubicBezTo>
                  <a:cubicBezTo>
                    <a:pt x="8936" y="239977"/>
                    <a:pt x="24" y="248461"/>
                    <a:pt x="0" y="265749"/>
                  </a:cubicBezTo>
                  <a:lnTo>
                    <a:pt x="0" y="317334"/>
                  </a:lnTo>
                  <a:cubicBezTo>
                    <a:pt x="0" y="325798"/>
                    <a:pt x="6863" y="332662"/>
                    <a:pt x="15328" y="332662"/>
                  </a:cubicBezTo>
                  <a:lnTo>
                    <a:pt x="66856" y="332662"/>
                  </a:lnTo>
                  <a:lnTo>
                    <a:pt x="66852" y="332662"/>
                  </a:lnTo>
                  <a:cubicBezTo>
                    <a:pt x="93297" y="332662"/>
                    <a:pt x="99185" y="353459"/>
                    <a:pt x="85661" y="368787"/>
                  </a:cubicBezTo>
                  <a:cubicBezTo>
                    <a:pt x="63385" y="394026"/>
                    <a:pt x="75317" y="431931"/>
                    <a:pt x="115846" y="433622"/>
                  </a:cubicBezTo>
                  <a:cubicBezTo>
                    <a:pt x="156375" y="431936"/>
                    <a:pt x="168307" y="394030"/>
                    <a:pt x="146031" y="368787"/>
                  </a:cubicBezTo>
                  <a:cubicBezTo>
                    <a:pt x="132507" y="353459"/>
                    <a:pt x="138395" y="332662"/>
                    <a:pt x="164840" y="332662"/>
                  </a:cubicBezTo>
                  <a:lnTo>
                    <a:pt x="164840" y="332662"/>
                  </a:lnTo>
                  <a:lnTo>
                    <a:pt x="216364" y="332662"/>
                  </a:lnTo>
                  <a:cubicBezTo>
                    <a:pt x="224828" y="332662"/>
                    <a:pt x="231692" y="325798"/>
                    <a:pt x="231692" y="317334"/>
                  </a:cubicBezTo>
                  <a:lnTo>
                    <a:pt x="231692" y="265777"/>
                  </a:lnTo>
                  <a:cubicBezTo>
                    <a:pt x="231701" y="248475"/>
                    <a:pt x="240623" y="239977"/>
                    <a:pt x="251085" y="239977"/>
                  </a:cubicBezTo>
                  <a:cubicBezTo>
                    <a:pt x="256601" y="239977"/>
                    <a:pt x="262536" y="242333"/>
                    <a:pt x="267821" y="246996"/>
                  </a:cubicBezTo>
                  <a:close/>
                </a:path>
              </a:pathLst>
            </a:custGeom>
            <a:solidFill>
              <a:schemeClr val="bg1"/>
            </a:solidFill>
            <a:ln w="4667" cap="flat">
              <a:noFill/>
              <a:prstDash val="solid"/>
              <a:miter/>
            </a:ln>
          </p:spPr>
          <p:txBody>
            <a:bodyPr rtlCol="0" anchor="ctr"/>
            <a:lstStyle/>
            <a:p>
              <a:endParaRPr lang="en-IN"/>
            </a:p>
          </p:txBody>
        </p:sp>
        <p:sp>
          <p:nvSpPr>
            <p:cNvPr id="63" name="Freeform: Shape 62">
              <a:extLst>
                <a:ext uri="{FF2B5EF4-FFF2-40B4-BE49-F238E27FC236}">
                  <a16:creationId xmlns:a16="http://schemas.microsoft.com/office/drawing/2014/main" id="{87242297-51E9-469C-9C2B-27C6F166E474}"/>
                </a:ext>
              </a:extLst>
            </p:cNvPr>
            <p:cNvSpPr>
              <a:spLocks/>
            </p:cNvSpPr>
            <p:nvPr/>
          </p:nvSpPr>
          <p:spPr>
            <a:xfrm>
              <a:off x="5587081" y="21260680"/>
              <a:ext cx="231696" cy="433622"/>
            </a:xfrm>
            <a:custGeom>
              <a:avLst/>
              <a:gdLst>
                <a:gd name="connsiteX0" fmla="*/ 195571 w 231696"/>
                <a:gd name="connsiteY0" fmla="*/ 186621 h 433622"/>
                <a:gd name="connsiteX1" fmla="*/ 231696 w 231696"/>
                <a:gd name="connsiteY1" fmla="*/ 167817 h 433622"/>
                <a:gd name="connsiteX2" fmla="*/ 231696 w 231696"/>
                <a:gd name="connsiteY2" fmla="*/ 116284 h 433622"/>
                <a:gd name="connsiteX3" fmla="*/ 216373 w 231696"/>
                <a:gd name="connsiteY3" fmla="*/ 100961 h 433622"/>
                <a:gd name="connsiteX4" fmla="*/ 164845 w 231696"/>
                <a:gd name="connsiteY4" fmla="*/ 100961 h 433622"/>
                <a:gd name="connsiteX5" fmla="*/ 164849 w 231696"/>
                <a:gd name="connsiteY5" fmla="*/ 100961 h 433622"/>
                <a:gd name="connsiteX6" fmla="*/ 146040 w 231696"/>
                <a:gd name="connsiteY6" fmla="*/ 64836 h 433622"/>
                <a:gd name="connsiteX7" fmla="*/ 115855 w 231696"/>
                <a:gd name="connsiteY7" fmla="*/ 0 h 433622"/>
                <a:gd name="connsiteX8" fmla="*/ 85670 w 231696"/>
                <a:gd name="connsiteY8" fmla="*/ 64836 h 433622"/>
                <a:gd name="connsiteX9" fmla="*/ 66861 w 231696"/>
                <a:gd name="connsiteY9" fmla="*/ 100961 h 433622"/>
                <a:gd name="connsiteX10" fmla="*/ 66866 w 231696"/>
                <a:gd name="connsiteY10" fmla="*/ 100961 h 433622"/>
                <a:gd name="connsiteX11" fmla="*/ 15333 w 231696"/>
                <a:gd name="connsiteY11" fmla="*/ 100961 h 433622"/>
                <a:gd name="connsiteX12" fmla="*/ 9 w 231696"/>
                <a:gd name="connsiteY12" fmla="*/ 116279 h 433622"/>
                <a:gd name="connsiteX13" fmla="*/ 9 w 231696"/>
                <a:gd name="connsiteY13" fmla="*/ 116284 h 433622"/>
                <a:gd name="connsiteX14" fmla="*/ 9 w 231696"/>
                <a:gd name="connsiteY14" fmla="*/ 167841 h 433622"/>
                <a:gd name="connsiteX15" fmla="*/ 11743 w 231696"/>
                <a:gd name="connsiteY15" fmla="*/ 185981 h 433622"/>
                <a:gd name="connsiteX16" fmla="*/ 23407 w 231696"/>
                <a:gd name="connsiteY16" fmla="*/ 180879 h 433622"/>
                <a:gd name="connsiteX17" fmla="*/ 56248 w 231696"/>
                <a:gd name="connsiteY17" fmla="*/ 167878 h 433622"/>
                <a:gd name="connsiteX18" fmla="*/ 100965 w 231696"/>
                <a:gd name="connsiteY18" fmla="*/ 216486 h 433622"/>
                <a:gd name="connsiteX19" fmla="*/ 100970 w 231696"/>
                <a:gd name="connsiteY19" fmla="*/ 216811 h 433622"/>
                <a:gd name="connsiteX20" fmla="*/ 100956 w 231696"/>
                <a:gd name="connsiteY20" fmla="*/ 217127 h 433622"/>
                <a:gd name="connsiteX21" fmla="*/ 56244 w 231696"/>
                <a:gd name="connsiteY21" fmla="*/ 265735 h 433622"/>
                <a:gd name="connsiteX22" fmla="*/ 23397 w 231696"/>
                <a:gd name="connsiteY22" fmla="*/ 252738 h 433622"/>
                <a:gd name="connsiteX23" fmla="*/ 11734 w 231696"/>
                <a:gd name="connsiteY23" fmla="*/ 247637 h 433622"/>
                <a:gd name="connsiteX24" fmla="*/ 0 w 231696"/>
                <a:gd name="connsiteY24" fmla="*/ 265772 h 433622"/>
                <a:gd name="connsiteX25" fmla="*/ 0 w 231696"/>
                <a:gd name="connsiteY25" fmla="*/ 317334 h 433622"/>
                <a:gd name="connsiteX26" fmla="*/ 0 w 231696"/>
                <a:gd name="connsiteY26" fmla="*/ 317343 h 433622"/>
                <a:gd name="connsiteX27" fmla="*/ 15323 w 231696"/>
                <a:gd name="connsiteY27" fmla="*/ 332662 h 433622"/>
                <a:gd name="connsiteX28" fmla="*/ 66861 w 231696"/>
                <a:gd name="connsiteY28" fmla="*/ 332662 h 433622"/>
                <a:gd name="connsiteX29" fmla="*/ 66852 w 231696"/>
                <a:gd name="connsiteY29" fmla="*/ 332662 h 433622"/>
                <a:gd name="connsiteX30" fmla="*/ 85661 w 231696"/>
                <a:gd name="connsiteY30" fmla="*/ 368787 h 433622"/>
                <a:gd name="connsiteX31" fmla="*/ 115846 w 231696"/>
                <a:gd name="connsiteY31" fmla="*/ 433622 h 433622"/>
                <a:gd name="connsiteX32" fmla="*/ 146031 w 231696"/>
                <a:gd name="connsiteY32" fmla="*/ 368787 h 433622"/>
                <a:gd name="connsiteX33" fmla="*/ 164840 w 231696"/>
                <a:gd name="connsiteY33" fmla="*/ 332662 h 433622"/>
                <a:gd name="connsiteX34" fmla="*/ 164835 w 231696"/>
                <a:gd name="connsiteY34" fmla="*/ 332662 h 433622"/>
                <a:gd name="connsiteX35" fmla="*/ 216364 w 231696"/>
                <a:gd name="connsiteY35" fmla="*/ 332662 h 433622"/>
                <a:gd name="connsiteX36" fmla="*/ 231687 w 231696"/>
                <a:gd name="connsiteY36" fmla="*/ 317334 h 433622"/>
                <a:gd name="connsiteX37" fmla="*/ 231687 w 231696"/>
                <a:gd name="connsiteY37" fmla="*/ 265801 h 433622"/>
                <a:gd name="connsiteX38" fmla="*/ 195562 w 231696"/>
                <a:gd name="connsiteY38" fmla="*/ 246996 h 433622"/>
                <a:gd name="connsiteX39" fmla="*/ 130736 w 231696"/>
                <a:gd name="connsiteY39" fmla="*/ 216811 h 433622"/>
                <a:gd name="connsiteX40" fmla="*/ 195571 w 231696"/>
                <a:gd name="connsiteY40" fmla="*/ 186621 h 43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1696" h="433622">
                  <a:moveTo>
                    <a:pt x="195571" y="186621"/>
                  </a:moveTo>
                  <a:cubicBezTo>
                    <a:pt x="210904" y="200145"/>
                    <a:pt x="231696" y="194257"/>
                    <a:pt x="231696" y="167817"/>
                  </a:cubicBezTo>
                  <a:lnTo>
                    <a:pt x="231696" y="116284"/>
                  </a:lnTo>
                  <a:cubicBezTo>
                    <a:pt x="231696" y="107819"/>
                    <a:pt x="224838" y="100961"/>
                    <a:pt x="216373" y="100961"/>
                  </a:cubicBezTo>
                  <a:lnTo>
                    <a:pt x="164845" y="100961"/>
                  </a:lnTo>
                  <a:lnTo>
                    <a:pt x="164849" y="100961"/>
                  </a:lnTo>
                  <a:cubicBezTo>
                    <a:pt x="138405" y="100961"/>
                    <a:pt x="132516" y="80164"/>
                    <a:pt x="146040" y="64836"/>
                  </a:cubicBezTo>
                  <a:cubicBezTo>
                    <a:pt x="168316" y="39597"/>
                    <a:pt x="156380" y="1691"/>
                    <a:pt x="115855" y="0"/>
                  </a:cubicBezTo>
                  <a:cubicBezTo>
                    <a:pt x="75326" y="1686"/>
                    <a:pt x="63394" y="39592"/>
                    <a:pt x="85670" y="64836"/>
                  </a:cubicBezTo>
                  <a:cubicBezTo>
                    <a:pt x="99194" y="80164"/>
                    <a:pt x="93306" y="100961"/>
                    <a:pt x="66861" y="100961"/>
                  </a:cubicBezTo>
                  <a:lnTo>
                    <a:pt x="66866" y="100961"/>
                  </a:lnTo>
                  <a:lnTo>
                    <a:pt x="15333" y="100961"/>
                  </a:lnTo>
                  <a:cubicBezTo>
                    <a:pt x="6873" y="100961"/>
                    <a:pt x="14" y="107819"/>
                    <a:pt x="9" y="116279"/>
                  </a:cubicBezTo>
                  <a:lnTo>
                    <a:pt x="9" y="116284"/>
                  </a:lnTo>
                  <a:lnTo>
                    <a:pt x="9" y="167841"/>
                  </a:lnTo>
                  <a:cubicBezTo>
                    <a:pt x="19" y="179028"/>
                    <a:pt x="4513" y="185981"/>
                    <a:pt x="11743" y="185981"/>
                  </a:cubicBezTo>
                  <a:cubicBezTo>
                    <a:pt x="15535" y="185981"/>
                    <a:pt x="19676" y="184167"/>
                    <a:pt x="23407" y="180879"/>
                  </a:cubicBezTo>
                  <a:cubicBezTo>
                    <a:pt x="32903" y="172499"/>
                    <a:pt x="44566" y="167878"/>
                    <a:pt x="56248" y="167878"/>
                  </a:cubicBezTo>
                  <a:cubicBezTo>
                    <a:pt x="81384" y="167878"/>
                    <a:pt x="99774" y="187870"/>
                    <a:pt x="100965" y="216486"/>
                  </a:cubicBezTo>
                  <a:lnTo>
                    <a:pt x="100970" y="216811"/>
                  </a:lnTo>
                  <a:lnTo>
                    <a:pt x="100956" y="217127"/>
                  </a:lnTo>
                  <a:cubicBezTo>
                    <a:pt x="99764" y="245748"/>
                    <a:pt x="81374" y="265735"/>
                    <a:pt x="56244" y="265735"/>
                  </a:cubicBezTo>
                  <a:cubicBezTo>
                    <a:pt x="44562" y="265735"/>
                    <a:pt x="32894" y="261123"/>
                    <a:pt x="23397" y="252738"/>
                  </a:cubicBezTo>
                  <a:cubicBezTo>
                    <a:pt x="19666" y="249450"/>
                    <a:pt x="15526" y="247637"/>
                    <a:pt x="11734" y="247637"/>
                  </a:cubicBezTo>
                  <a:cubicBezTo>
                    <a:pt x="4503" y="247637"/>
                    <a:pt x="9" y="254589"/>
                    <a:pt x="0" y="265772"/>
                  </a:cubicBezTo>
                  <a:lnTo>
                    <a:pt x="0" y="317334"/>
                  </a:lnTo>
                  <a:cubicBezTo>
                    <a:pt x="0" y="317338"/>
                    <a:pt x="0" y="317338"/>
                    <a:pt x="0" y="317343"/>
                  </a:cubicBezTo>
                  <a:cubicBezTo>
                    <a:pt x="5" y="325803"/>
                    <a:pt x="6863" y="332662"/>
                    <a:pt x="15323" y="332662"/>
                  </a:cubicBezTo>
                  <a:lnTo>
                    <a:pt x="66861" y="332662"/>
                  </a:lnTo>
                  <a:lnTo>
                    <a:pt x="66852" y="332662"/>
                  </a:lnTo>
                  <a:cubicBezTo>
                    <a:pt x="93297" y="332662"/>
                    <a:pt x="99185" y="353459"/>
                    <a:pt x="85661" y="368787"/>
                  </a:cubicBezTo>
                  <a:cubicBezTo>
                    <a:pt x="63385" y="394026"/>
                    <a:pt x="75317" y="431931"/>
                    <a:pt x="115846" y="433622"/>
                  </a:cubicBezTo>
                  <a:cubicBezTo>
                    <a:pt x="156375" y="431936"/>
                    <a:pt x="168307" y="394030"/>
                    <a:pt x="146031" y="368787"/>
                  </a:cubicBezTo>
                  <a:cubicBezTo>
                    <a:pt x="132507" y="353459"/>
                    <a:pt x="138395" y="332662"/>
                    <a:pt x="164840" y="332662"/>
                  </a:cubicBezTo>
                  <a:lnTo>
                    <a:pt x="164835" y="332662"/>
                  </a:lnTo>
                  <a:lnTo>
                    <a:pt x="216364" y="332662"/>
                  </a:lnTo>
                  <a:cubicBezTo>
                    <a:pt x="224828" y="332662"/>
                    <a:pt x="231687" y="325798"/>
                    <a:pt x="231687" y="317334"/>
                  </a:cubicBezTo>
                  <a:lnTo>
                    <a:pt x="231687" y="265801"/>
                  </a:lnTo>
                  <a:cubicBezTo>
                    <a:pt x="231687" y="239360"/>
                    <a:pt x="210895" y="233468"/>
                    <a:pt x="195562" y="246996"/>
                  </a:cubicBezTo>
                  <a:cubicBezTo>
                    <a:pt x="170332" y="269267"/>
                    <a:pt x="132432" y="257340"/>
                    <a:pt x="130736" y="216811"/>
                  </a:cubicBezTo>
                  <a:cubicBezTo>
                    <a:pt x="132432" y="176282"/>
                    <a:pt x="170332" y="164350"/>
                    <a:pt x="195571" y="186621"/>
                  </a:cubicBezTo>
                  <a:close/>
                </a:path>
              </a:pathLst>
            </a:custGeom>
            <a:solidFill>
              <a:schemeClr val="bg1"/>
            </a:solidFill>
            <a:ln w="4667" cap="flat">
              <a:noFill/>
              <a:prstDash val="solid"/>
              <a:miter/>
            </a:ln>
          </p:spPr>
          <p:txBody>
            <a:bodyPr rtlCol="0" anchor="ctr"/>
            <a:lstStyle/>
            <a:p>
              <a:endParaRPr lang="en-IN"/>
            </a:p>
          </p:txBody>
        </p:sp>
      </p:grpSp>
      <p:sp>
        <p:nvSpPr>
          <p:cNvPr id="221" name="TextBox 220">
            <a:extLst>
              <a:ext uri="{FF2B5EF4-FFF2-40B4-BE49-F238E27FC236}">
                <a16:creationId xmlns:a16="http://schemas.microsoft.com/office/drawing/2014/main" id="{DDB02C4A-1763-476D-8BC7-4F1BD7D5681E}"/>
              </a:ext>
            </a:extLst>
          </p:cNvPr>
          <p:cNvSpPr txBox="1">
            <a:spLocks/>
          </p:cNvSpPr>
          <p:nvPr/>
        </p:nvSpPr>
        <p:spPr>
          <a:xfrm>
            <a:off x="330200" y="20793586"/>
            <a:ext cx="5867400" cy="674224"/>
          </a:xfrm>
          <a:prstGeom prst="rect">
            <a:avLst/>
          </a:prstGeom>
          <a:noFill/>
        </p:spPr>
        <p:txBody>
          <a:bodyPr wrap="square" lIns="0" tIns="0" rIns="0" bIns="0">
            <a:spAutoFit/>
          </a:bodyPr>
          <a:lstStyle/>
          <a:p>
            <a:pPr>
              <a:lnSpc>
                <a:spcPct val="107000"/>
              </a:lnSpc>
            </a:pPr>
            <a:r>
              <a:rPr lang="en-US" sz="1399" dirty="0">
                <a:ea typeface="Calibri" panose="020F0502020204030204" pitchFamily="34" charset="0"/>
                <a:cs typeface="Times New Roman" panose="02020603050405020304" pitchFamily="18" charset="0"/>
              </a:rPr>
              <a:t>Stay connected and access shared content anytime, anywhere to learn, create, and innovate—together. Get Microsoft Teams Essentials for your business today.</a:t>
            </a:r>
          </a:p>
        </p:txBody>
      </p:sp>
      <p:sp>
        <p:nvSpPr>
          <p:cNvPr id="5" name="Title 225">
            <a:extLst>
              <a:ext uri="{FF2B5EF4-FFF2-40B4-BE49-F238E27FC236}">
                <a16:creationId xmlns:a16="http://schemas.microsoft.com/office/drawing/2014/main" id="{BB3CBE21-573F-8875-72B5-3D3817C2E93B}"/>
              </a:ext>
            </a:extLst>
          </p:cNvPr>
          <p:cNvSpPr txBox="1">
            <a:spLocks/>
          </p:cNvSpPr>
          <p:nvPr/>
        </p:nvSpPr>
        <p:spPr>
          <a:xfrm>
            <a:off x="330202" y="1309026"/>
            <a:ext cx="6359525" cy="8001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l" defTabSz="524630" rtl="0" eaLnBrk="1" latinLnBrk="0" hangingPunct="1">
              <a:lnSpc>
                <a:spcPct val="100000"/>
              </a:lnSpc>
              <a:spcBef>
                <a:spcPct val="0"/>
              </a:spcBef>
              <a:buNone/>
              <a:defRPr lang="en-US" sz="1575" b="0" kern="1200" cap="none" spc="-28" baseline="0" dirty="0" smtClean="0">
                <a:ln w="3175">
                  <a:noFill/>
                </a:ln>
                <a:solidFill>
                  <a:schemeClr val="tx1"/>
                </a:solidFill>
                <a:effectLst/>
                <a:latin typeface="+mj-lt"/>
                <a:ea typeface="+mn-ea"/>
                <a:cs typeface="Segoe UI" pitchFamily="34" charset="0"/>
              </a:defRPr>
            </a:lvl1pPr>
          </a:lstStyle>
          <a:p>
            <a:pPr defTabSz="914334">
              <a:spcBef>
                <a:spcPts val="0"/>
              </a:spcBef>
              <a:defRPr/>
            </a:pPr>
            <a:r>
              <a:rPr lang="en-US" sz="2600" spc="-50">
                <a:ln>
                  <a:noFill/>
                </a:ln>
                <a:solidFill>
                  <a:schemeClr val="accent2"/>
                </a:solidFill>
                <a:ea typeface="Calibri" panose="020F0502020204030204" pitchFamily="34" charset="0"/>
                <a:cs typeface="Times New Roman" panose="02020603050405020304" pitchFamily="18" charset="0"/>
              </a:rPr>
              <a:t>Focus on what matters with</a:t>
            </a:r>
            <a:br>
              <a:rPr lang="en-US" sz="2600" spc="-50">
                <a:ln>
                  <a:noFill/>
                </a:ln>
                <a:solidFill>
                  <a:schemeClr val="accent2"/>
                </a:solidFill>
                <a:ea typeface="Calibri" panose="020F0502020204030204" pitchFamily="34" charset="0"/>
                <a:cs typeface="Times New Roman" panose="02020603050405020304" pitchFamily="18" charset="0"/>
              </a:rPr>
            </a:br>
            <a:r>
              <a:rPr lang="en-US" sz="2600" spc="-50">
                <a:ln>
                  <a:noFill/>
                </a:ln>
                <a:solidFill>
                  <a:schemeClr val="accent2"/>
                </a:solidFill>
                <a:ea typeface="Calibri" panose="020F0502020204030204" pitchFamily="34" charset="0"/>
                <a:cs typeface="Times New Roman" panose="02020603050405020304" pitchFamily="18" charset="0"/>
              </a:rPr>
              <a:t>Microsoft Teams Essentials</a:t>
            </a:r>
            <a:endParaRPr lang="en-US" sz="2600" spc="-50">
              <a:ln>
                <a:noFill/>
              </a:ln>
              <a:solidFill>
                <a:schemeClr val="accent2"/>
              </a:solidFill>
              <a:cs typeface="+mn-cs"/>
            </a:endParaRPr>
          </a:p>
        </p:txBody>
      </p:sp>
      <p:sp>
        <p:nvSpPr>
          <p:cNvPr id="6" name="TextBox 5">
            <a:extLst>
              <a:ext uri="{FF2B5EF4-FFF2-40B4-BE49-F238E27FC236}">
                <a16:creationId xmlns:a16="http://schemas.microsoft.com/office/drawing/2014/main" id="{BF14B332-4774-3D9F-F36C-53DE60DBC94F}"/>
              </a:ext>
            </a:extLst>
          </p:cNvPr>
          <p:cNvSpPr txBox="1">
            <a:spLocks/>
          </p:cNvSpPr>
          <p:nvPr/>
        </p:nvSpPr>
        <p:spPr>
          <a:xfrm>
            <a:off x="330206" y="2310988"/>
            <a:ext cx="4369782" cy="523220"/>
          </a:xfrm>
          <a:prstGeom prst="rect">
            <a:avLst/>
          </a:prstGeom>
          <a:noFill/>
        </p:spPr>
        <p:txBody>
          <a:bodyPr wrap="square" lIns="0" tIns="0" rIns="0" bIns="0" rtlCol="0">
            <a:spAutoFit/>
          </a:bodyPr>
          <a:lstStyle/>
          <a:p>
            <a:pPr algn="l"/>
            <a:r>
              <a:rPr lang="en-US" sz="1700" dirty="0">
                <a:solidFill>
                  <a:schemeClr val="accent2"/>
                </a:solidFill>
                <a:ea typeface="Calibri" panose="020F0502020204030204" pitchFamily="34" charset="0"/>
                <a:cs typeface="Times New Roman" panose="02020603050405020304" pitchFamily="18" charset="0"/>
              </a:rPr>
              <a:t>Grow your business efficiently with meetings, chat, and teamwork all in one place.</a:t>
            </a:r>
            <a:endParaRPr lang="en-US" sz="1700" dirty="0">
              <a:solidFill>
                <a:schemeClr val="accent2"/>
              </a:solidFill>
            </a:endParaRPr>
          </a:p>
        </p:txBody>
      </p:sp>
      <p:sp>
        <p:nvSpPr>
          <p:cNvPr id="3" name="Picture Placeholder 2">
            <a:extLst>
              <a:ext uri="{FF2B5EF4-FFF2-40B4-BE49-F238E27FC236}">
                <a16:creationId xmlns:a16="http://schemas.microsoft.com/office/drawing/2014/main" id="{B44ECE01-9936-4C43-F290-AAF33D7395DC}"/>
              </a:ext>
            </a:extLst>
          </p:cNvPr>
          <p:cNvSpPr>
            <a:spLocks noGrp="1"/>
          </p:cNvSpPr>
          <p:nvPr>
            <p:ph type="pic" sz="quarter" idx="10"/>
          </p:nvPr>
        </p:nvSpPr>
        <p:spPr/>
      </p:sp>
      <p:sp>
        <p:nvSpPr>
          <p:cNvPr id="4" name="Text Placeholder 3">
            <a:extLst>
              <a:ext uri="{FF2B5EF4-FFF2-40B4-BE49-F238E27FC236}">
                <a16:creationId xmlns:a16="http://schemas.microsoft.com/office/drawing/2014/main" id="{A87D0FE1-D7CB-C84D-36A2-FC1BDCE4644D}"/>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1764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icrosoft Teams template">
  <a:themeElements>
    <a:clrScheme name="Teams Essentials">
      <a:dk1>
        <a:srgbClr val="000000"/>
      </a:dk1>
      <a:lt1>
        <a:srgbClr val="FFFFFF"/>
      </a:lt1>
      <a:dk2>
        <a:srgbClr val="243A5E"/>
      </a:dk2>
      <a:lt2>
        <a:srgbClr val="F1F2F1"/>
      </a:lt2>
      <a:accent1>
        <a:srgbClr val="5C5AD4"/>
      </a:accent1>
      <a:accent2>
        <a:srgbClr val="34258E"/>
      </a:accent2>
      <a:accent3>
        <a:srgbClr val="9EA1FC"/>
      </a:accent3>
      <a:accent4>
        <a:srgbClr val="D1D2D1"/>
      </a:accent4>
      <a:accent5>
        <a:srgbClr val="727372"/>
      </a:accent5>
      <a:accent6>
        <a:srgbClr val="000000"/>
      </a:accent6>
      <a:hlink>
        <a:srgbClr val="FBADA4"/>
      </a:hlink>
      <a:folHlink>
        <a:srgbClr val="7ACDFE"/>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Security_BrandTemplate_v10.potx" id="{FA44F287-60BB-48C7-B80C-62BD5504555E}" vid="{676AD5CD-2562-4982-A575-5107351C6B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7384ce8-a2ad-4061-818a-88bf72b6eefd">
      <Terms xmlns="http://schemas.microsoft.com/office/infopath/2007/PartnerControls"/>
    </lcf76f155ced4ddcb4097134ff3c332f>
    <TaxCatchAll xmlns="254ab26a-04f6-42f5-9555-e3c9fb1706a1" xsi:nil="true"/>
    <_ip_UnifiedCompliancePolicyUIAction xmlns="http://schemas.microsoft.com/sharepoint/v3" xsi:nil="true"/>
    <Dateapproved xmlns="a7384ce8-a2ad-4061-818a-88bf72b6eefd"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743FB91453AB4DB8662F2E12DC3E10" ma:contentTypeVersion="20" ma:contentTypeDescription="Create a new document." ma:contentTypeScope="" ma:versionID="fbcd8d2e3b3bd56504145b29f99c1700">
  <xsd:schema xmlns:xsd="http://www.w3.org/2001/XMLSchema" xmlns:xs="http://www.w3.org/2001/XMLSchema" xmlns:p="http://schemas.microsoft.com/office/2006/metadata/properties" xmlns:ns1="http://schemas.microsoft.com/sharepoint/v3" xmlns:ns2="a7384ce8-a2ad-4061-818a-88bf72b6eefd" xmlns:ns3="254ab26a-04f6-42f5-9555-e3c9fb1706a1" targetNamespace="http://schemas.microsoft.com/office/2006/metadata/properties" ma:root="true" ma:fieldsID="5da68e70e9ce408b70baf15082866daf" ns1:_="" ns2:_="" ns3:_="">
    <xsd:import namespace="http://schemas.microsoft.com/sharepoint/v3"/>
    <xsd:import namespace="a7384ce8-a2ad-4061-818a-88bf72b6eefd"/>
    <xsd:import namespace="254ab26a-04f6-42f5-9555-e3c9fb1706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1:_ip_UnifiedCompliancePolicyProperties" minOccurs="0"/>
                <xsd:element ref="ns1:_ip_UnifiedCompliancePolicyUIAction" minOccurs="0"/>
                <xsd:element ref="ns2:MediaServiceDoc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Dateappro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384ce8-a2ad-4061-818a-88bf72b6ee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ocTags" ma:index="13" nillable="true" ma:displayName="MediaServiceDocTags" ma:hidden="true" ma:internalName="MediaServiceDoc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Dateapproved" ma:index="25" nillable="true" ma:displayName="Notes" ma:description="Enter date approved here" ma:format="Dropdown" ma:internalName="Dateapproved">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4ab26a-04f6-42f5-9555-e3c9fb1706a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bda739f-6e84-4682-ab84-dba308ad8f6a}" ma:internalName="TaxCatchAll" ma:showField="CatchAllData" ma:web="254ab26a-04f6-42f5-9555-e3c9fb1706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5A96E9-D615-48FB-923C-F1B92D8998C0}">
  <ds:schemaRefs>
    <ds:schemaRef ds:uri="http://schemas.microsoft.com/office/2006/documentManagement/types"/>
    <ds:schemaRef ds:uri="http://purl.org/dc/elements/1.1/"/>
    <ds:schemaRef ds:uri="http://schemas.microsoft.com/sharepoint/v3"/>
    <ds:schemaRef ds:uri="http://schemas.microsoft.com/office/2006/metadata/properties"/>
    <ds:schemaRef ds:uri="http://purl.org/dc/terms/"/>
    <ds:schemaRef ds:uri="http://purl.org/dc/dcmitype/"/>
    <ds:schemaRef ds:uri="254ab26a-04f6-42f5-9555-e3c9fb1706a1"/>
    <ds:schemaRef ds:uri="a7384ce8-a2ad-4061-818a-88bf72b6eefd"/>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0B0643C-BC70-4F3E-B39F-D8EAE549B6D8}">
  <ds:schemaRefs>
    <ds:schemaRef ds:uri="http://schemas.microsoft.com/sharepoint/v3/contenttype/forms"/>
  </ds:schemaRefs>
</ds:datastoreItem>
</file>

<file path=customXml/itemProps3.xml><?xml version="1.0" encoding="utf-8"?>
<ds:datastoreItem xmlns:ds="http://schemas.openxmlformats.org/officeDocument/2006/customXml" ds:itemID="{C0A4745E-7011-4A98-AE40-2A4C0001EE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384ce8-a2ad-4061-818a-88bf72b6eefd"/>
    <ds:schemaRef ds:uri="254ab26a-04f6-42f5-9555-e3c9fb1706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552</Words>
  <Application>Microsoft Office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Segoe Pro</vt:lpstr>
      <vt:lpstr>Segoe UI</vt:lpstr>
      <vt:lpstr>Segoe UI Semibold</vt:lpstr>
      <vt:lpstr>Wingdings</vt:lpstr>
      <vt:lpstr>Microsoft Teams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what matters with Microsoft Teams Essentials</dc:title>
  <dc:creator/>
  <cp:lastModifiedBy/>
  <cp:revision>2</cp:revision>
  <dcterms:created xsi:type="dcterms:W3CDTF">2021-11-22T22:22:12Z</dcterms:created>
  <dcterms:modified xsi:type="dcterms:W3CDTF">2023-05-30T17:55:04Z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b562966-c66d-4b83-aa77-49bdfed04c11_Enabled">
    <vt:lpwstr>true</vt:lpwstr>
  </property>
  <property fmtid="{D5CDD505-2E9C-101B-9397-08002B2CF9AE}" pid="3" name="MSIP_Label_cb562966-c66d-4b83-aa77-49bdfed04c11_Name">
    <vt:lpwstr>Non-Confidential</vt:lpwstr>
  </property>
  <property fmtid="{D5CDD505-2E9C-101B-9397-08002B2CF9AE}" pid="4" name="MSIP_Label_cb562966-c66d-4b83-aa77-49bdfed04c11_Method">
    <vt:lpwstr>Standard</vt:lpwstr>
  </property>
  <property fmtid="{D5CDD505-2E9C-101B-9397-08002B2CF9AE}" pid="5" name="MSIP_Label_cb562966-c66d-4b83-aa77-49bdfed04c11_SiteId">
    <vt:lpwstr>a57507b2-d296-4dca-a9ae-67b1484e02a9</vt:lpwstr>
  </property>
  <property fmtid="{D5CDD505-2E9C-101B-9397-08002B2CF9AE}" pid="6" name="MediaServiceImageTags">
    <vt:lpwstr/>
  </property>
  <property fmtid="{D5CDD505-2E9C-101B-9397-08002B2CF9AE}" pid="7" name="ContentTypeId">
    <vt:lpwstr>0x010100FF743FB91453AB4DB8662F2E12DC3E10</vt:lpwstr>
  </property>
  <property fmtid="{D5CDD505-2E9C-101B-9397-08002B2CF9AE}" pid="8" name="MSIP_Label_cb562966-c66d-4b83-aa77-49bdfed04c11_SetDate">
    <vt:lpwstr>2021-11-05T22:33:43Z</vt:lpwstr>
  </property>
  <property fmtid="{D5CDD505-2E9C-101B-9397-08002B2CF9AE}" pid="9" name="MSIP_Label_cb562966-c66d-4b83-aa77-49bdfed04c11_ContentBits">
    <vt:lpwstr>0</vt:lpwstr>
  </property>
  <property fmtid="{D5CDD505-2E9C-101B-9397-08002B2CF9AE}" pid="10" name="MSIP_Label_cb562966-c66d-4b83-aa77-49bdfed04c11_ActionId">
    <vt:lpwstr>89707970-7165-4f20-b8c5-d3348f5491cb</vt:lpwstr>
  </property>
</Properties>
</file>