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47" r:id="rId5"/>
    <p:sldMasterId id="2147483753" r:id="rId6"/>
  </p:sldMasterIdLst>
  <p:notesMasterIdLst>
    <p:notesMasterId r:id="rId9"/>
  </p:notesMasterIdLst>
  <p:sldIdLst>
    <p:sldId id="2147471680" r:id="rId7"/>
    <p:sldId id="2147471681" r:id="rId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tion 1" id="{62A332CA-94B1-4BFC-917E-CE671B86648A}">
          <p14:sldIdLst>
            <p14:sldId id="2147471680"/>
          </p14:sldIdLst>
        </p14:section>
        <p14:section name="Option 2" id="{D2A541D8-1318-4968-BD18-704D6295B611}">
          <p14:sldIdLst>
            <p14:sldId id="21474716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64CD05-9488-030A-9C1F-C0354F884DD7}" name="Hila Grinberger (NAYAMODE INC.)" initials="HG(I" userId="S::v-hilag@microsoft.com::c96dcc3a-7a0d-4776-88c9-6e338f4e062e" providerId="AD"/>
  <p188:author id="{CFEE6308-299C-A719-6053-243834C8237F}" name="Nicholas Albert" initials="NA" userId="S::nialber@microsoft.com::07e9abe8-5b09-442a-902c-0969cd767ca7" providerId="AD"/>
  <p188:author id="{7FF95146-1522-4AC2-A7F6-FA7763E39A56}" name="Hannah Deighton" initials="HD" userId="S::Hannah.Deighton@thespurgroup.com::b4cfa3bf-ed7f-4c79-b6d9-2cb5ee269ef9" providerId="AD"/>
  <p188:author id="{171CD253-FD4F-3DBF-25AE-8387D6B5DAA7}" name="Dave Heller (HE/HIM)" initials="D(" userId="S::daheller@microsoft.com::8724accf-4cdc-4998-a273-89693ca5b936" providerId="AD"/>
  <p188:author id="{C5F2F899-25FA-08EE-D817-9503AD371774}" name="Nathan Quick" initials="NQ" userId="S::Nathan.Quick@thespurgroup.com::3ec158b3-fcf9-44be-ab7b-6b5eabb27aef" providerId="AD"/>
  <p188:author id="{58990A9B-FA24-DB41-74B1-838DE32DDB53}" name="Anna Vilhauer" initials="AV" userId="S::anna.vilhauer@thespurgroup.com::9bfe6486-97be-4c60-8b35-2050ab2840ca" providerId="AD"/>
  <p188:author id="{27D859DF-24A3-945F-415F-AD5570BC226C}" name="Russell Ginley" initials="RG" userId="Russell Ginley" providerId="None"/>
  <p188:author id="{DC477EE7-2AC9-0A05-17EE-87878FDB345F}" name="Lauren Ryland" initials="LR" userId="S::laurenry@microsoft.com::99a4a8d5-4936-44b0-852d-4d3deb1b9024" providerId="AD"/>
  <p188:author id="{0546EAF9-C6FD-81E8-46AB-B1E6C8A5CD73}" name="Marc Shumaker" initials="MS" userId="S::marc.shumaker@thespurgroup.com::347fb463-8c1a-4a6b-9047-6b47c6a35625" providerId="AD"/>
  <p188:author id="{D4E794FA-D894-69FF-6AB2-94363EBFC03F}" name="Jonathan Russo" initials="JR" userId="S::Jonathan.Russo@thespurgroup.com::8aa0d977-1465-4bc5-8070-e9c5fadea5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4EB1FF"/>
    <a:srgbClr val="005AA1"/>
    <a:srgbClr val="2F4167"/>
    <a:srgbClr val="977441"/>
    <a:srgbClr val="C4E5FF"/>
    <a:srgbClr val="F0F0F0"/>
    <a:srgbClr val="2C4949"/>
    <a:srgbClr val="D0E4D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12EE9-A0A0-F75D-2635-78D28E20DB4A}" v="1" dt="2023-02-17T20:07:24.283"/>
    <p1510:client id="{740A1B8F-CA88-442B-8812-B210A0675437}" v="19" dt="2023-02-02T01:29:26.935"/>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3" d="100"/>
          <a:sy n="123" d="100"/>
        </p:scale>
        <p:origin x="6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824B6-E35A-4546-AD70-90AF796A5D36}" type="datetimeFigureOut">
              <a:rPr lang="en-US" smtClean="0"/>
              <a:t>2/24/2023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275D0-3932-463D-B8A6-EDCBDC04D73C}" type="slidenum">
              <a:rPr lang="en-US" smtClean="0"/>
              <a:t>‹#›</a:t>
            </a:fld>
            <a:endParaRPr lang="en-US"/>
          </a:p>
        </p:txBody>
      </p:sp>
    </p:spTree>
    <p:extLst>
      <p:ext uri="{BB962C8B-B14F-4D97-AF65-F5344CB8AC3E}">
        <p14:creationId xmlns:p14="http://schemas.microsoft.com/office/powerpoint/2010/main" val="308743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3.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5.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7.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42.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43.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44.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3.xml"/><Relationship Id="rId1" Type="http://schemas.openxmlformats.org/officeDocument/2006/relationships/tags" Target="../tags/tag52.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3.xml"/><Relationship Id="rId1" Type="http://schemas.openxmlformats.org/officeDocument/2006/relationships/tags" Target="../tags/tag53.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3.xml"/><Relationship Id="rId1" Type="http://schemas.openxmlformats.org/officeDocument/2006/relationships/tags" Target="../tags/tag54.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3.xml"/><Relationship Id="rId1" Type="http://schemas.openxmlformats.org/officeDocument/2006/relationships/tags" Target="../tags/tag55.xml"/><Relationship Id="rId4" Type="http://schemas.openxmlformats.org/officeDocument/2006/relationships/image" Target="../media/image5.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3.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3.xml"/><Relationship Id="rId1" Type="http://schemas.openxmlformats.org/officeDocument/2006/relationships/tags" Target="../tags/tag57.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event nam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B921C07-C86F-B7BA-4B6B-8B4D057CC7CE}"/>
              </a:ext>
            </a:extLst>
          </p:cNvPr>
          <p:cNvGraphicFramePr>
            <a:graphicFrameLocks noChangeAspect="1"/>
          </p:cNvGraphicFramePr>
          <p:nvPr userDrawn="1">
            <p:custDataLst>
              <p:tags r:id="rId1"/>
            </p:custDataLst>
            <p:extLst>
              <p:ext uri="{D42A27DB-BD31-4B8C-83A1-F6EECF244321}">
                <p14:modId xmlns:p14="http://schemas.microsoft.com/office/powerpoint/2010/main" val="199704072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EB921C07-C86F-B7BA-4B6B-8B4D057CC7CE}"/>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9" name="Title 1"/>
          <p:cNvSpPr>
            <a:spLocks noGrp="1"/>
          </p:cNvSpPr>
          <p:nvPr>
            <p:ph type="title" hasCustomPrompt="1"/>
          </p:nvPr>
        </p:nvSpPr>
        <p:spPr>
          <a:xfrm>
            <a:off x="151483" y="1583496"/>
            <a:ext cx="5042354" cy="2390806"/>
          </a:xfrm>
          <a:noFill/>
        </p:spPr>
        <p:txBody>
          <a:bodyPr vert="horz" lIns="146304" tIns="91440" rIns="146304" bIns="91440" anchor="b" anchorCtr="0"/>
          <a:lstStyle>
            <a:lvl1pPr>
              <a:defRPr sz="2978" spc="-55"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151484" y="3974302"/>
            <a:ext cx="5042355" cy="954575"/>
          </a:xfrm>
          <a:noFill/>
        </p:spPr>
        <p:txBody>
          <a:bodyPr lIns="164592" tIns="109728" rIns="164592" bIns="109728">
            <a:noAutofit/>
          </a:bodyPr>
          <a:lstStyle>
            <a:lvl1pPr marL="0" indent="0">
              <a:spcBef>
                <a:spcPts val="0"/>
              </a:spcBef>
              <a:buNone/>
              <a:defRPr sz="1765" spc="0" baseline="0">
                <a:gradFill>
                  <a:gsLst>
                    <a:gs pos="91000">
                      <a:schemeClr val="tx1"/>
                    </a:gs>
                    <a:gs pos="0">
                      <a:schemeClr val="tx1"/>
                    </a:gs>
                  </a:gsLst>
                  <a:lin ang="5400000" scaled="0"/>
                </a:gradFill>
                <a:latin typeface="+mn-lt"/>
                <a:cs typeface="+mn-cs"/>
              </a:defRPr>
            </a:lvl1pPr>
          </a:lstStyle>
          <a:p>
            <a:pPr lvl="0"/>
            <a:r>
              <a:rPr lang="en-US"/>
              <a:t>Date</a:t>
            </a:r>
          </a:p>
        </p:txBody>
      </p:sp>
      <p:sp>
        <p:nvSpPr>
          <p:cNvPr id="3" name="Text Placeholder 2"/>
          <p:cNvSpPr>
            <a:spLocks noGrp="1"/>
          </p:cNvSpPr>
          <p:nvPr>
            <p:ph type="body" sz="quarter" idx="13" hasCustomPrompt="1"/>
          </p:nvPr>
        </p:nvSpPr>
        <p:spPr>
          <a:xfrm>
            <a:off x="151449" y="4928875"/>
            <a:ext cx="5042390" cy="152734"/>
          </a:xfrm>
        </p:spPr>
        <p:txBody>
          <a:bodyPr/>
          <a:lstStyle>
            <a:lvl1pPr marL="0" indent="0">
              <a:buNone/>
              <a:defRPr lang="en-US" sz="1103" kern="1200" spc="0" baseline="0" dirty="0" smtClean="0">
                <a:gradFill>
                  <a:gsLst>
                    <a:gs pos="91000">
                      <a:schemeClr val="tx1"/>
                    </a:gs>
                    <a:gs pos="0">
                      <a:schemeClr val="tx1"/>
                    </a:gs>
                  </a:gsLst>
                  <a:lin ang="5400000" scaled="0"/>
                </a:gradFill>
                <a:latin typeface="Segoe UI Semilight" panose="020B0402040204020203" pitchFamily="34" charset="0"/>
                <a:ea typeface="+mn-ea"/>
                <a:cs typeface="Segoe UI Semilight" panose="020B0402040204020203" pitchFamily="34" charset="0"/>
              </a:defRPr>
            </a:lvl1pPr>
          </a:lstStyle>
          <a:p>
            <a:r>
              <a:rPr lang="en-US"/>
              <a:t>Optional (City, State or venue)</a:t>
            </a:r>
          </a:p>
        </p:txBody>
      </p:sp>
      <p:pic>
        <p:nvPicPr>
          <p:cNvPr id="6" name="MS logo white - EM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black">
          <a:xfrm>
            <a:off x="254044" y="8149034"/>
            <a:ext cx="800608" cy="406437"/>
          </a:xfrm>
          <a:prstGeom prst="rect">
            <a:avLst/>
          </a:prstGeom>
        </p:spPr>
      </p:pic>
    </p:spTree>
    <p:extLst>
      <p:ext uri="{BB962C8B-B14F-4D97-AF65-F5344CB8AC3E}">
        <p14:creationId xmlns:p14="http://schemas.microsoft.com/office/powerpoint/2010/main" val="1251505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ECB413-71AF-CC7D-7873-5CCBA42152D0}"/>
              </a:ext>
            </a:extLst>
          </p:cNvPr>
          <p:cNvGraphicFramePr>
            <a:graphicFrameLocks noChangeAspect="1"/>
          </p:cNvGraphicFramePr>
          <p:nvPr userDrawn="1">
            <p:custDataLst>
              <p:tags r:id="rId1"/>
            </p:custDataLst>
            <p:extLst>
              <p:ext uri="{D42A27DB-BD31-4B8C-83A1-F6EECF244321}">
                <p14:modId xmlns:p14="http://schemas.microsoft.com/office/powerpoint/2010/main" val="170069788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6EECB413-71AF-CC7D-7873-5CCBA42152D0}"/>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p:nvPr>
        </p:nvSpPr>
        <p:spPr>
          <a:xfrm>
            <a:off x="252173" y="656897"/>
            <a:ext cx="6353579" cy="1199553"/>
          </a:xfrm>
        </p:spPr>
        <p:txBody>
          <a:bodyPr vert="horz"/>
          <a:lstStyle/>
          <a:p>
            <a:r>
              <a:rPr lang="en-US"/>
              <a:t>Click to edit Master title style</a:t>
            </a:r>
          </a:p>
        </p:txBody>
      </p:sp>
      <p:sp>
        <p:nvSpPr>
          <p:cNvPr id="4" name="Text Placeholder 3"/>
          <p:cNvSpPr>
            <a:spLocks noGrp="1"/>
          </p:cNvSpPr>
          <p:nvPr>
            <p:ph type="body" sz="quarter" idx="10"/>
          </p:nvPr>
        </p:nvSpPr>
        <p:spPr>
          <a:xfrm>
            <a:off x="252172" y="2137888"/>
            <a:ext cx="3025433" cy="1069332"/>
          </a:xfrm>
        </p:spPr>
        <p:txBody>
          <a:bodyPr wrap="square">
            <a:spAutoFit/>
          </a:bodyPr>
          <a:lstStyle>
            <a:lvl1pPr marL="127829" indent="-127829">
              <a:spcBef>
                <a:spcPts val="675"/>
              </a:spcBef>
              <a:buClr>
                <a:schemeClr val="tx1"/>
              </a:buClr>
              <a:buFont typeface="Wingdings" panose="05000000000000000000" pitchFamily="2" charset="2"/>
              <a:buChar char=""/>
              <a:defRPr sz="1655" b="0">
                <a:latin typeface="+mn-lt"/>
                <a:cs typeface="+mn-cs"/>
              </a:defRPr>
            </a:lvl1pPr>
            <a:lvl2pPr marL="235521" indent="-94558">
              <a:buFont typeface="Wingdings" panose="05000000000000000000" pitchFamily="2" charset="2"/>
              <a:buChar char=""/>
              <a:defRPr sz="1324" b="0">
                <a:cs typeface="+mn-cs"/>
              </a:defRPr>
            </a:lvl2pPr>
            <a:lvl3pPr marL="352844" indent="-104190">
              <a:buFont typeface="Wingdings" panose="05000000000000000000" pitchFamily="2" charset="2"/>
              <a:buChar char=""/>
              <a:tabLst/>
              <a:defRPr sz="1213" b="0">
                <a:cs typeface="+mn-cs"/>
              </a:defRPr>
            </a:lvl3pPr>
            <a:lvl4pPr marL="457032" indent="-97185">
              <a:buFont typeface="Wingdings" panose="05000000000000000000" pitchFamily="2" charset="2"/>
              <a:buChar char=""/>
              <a:defRPr sz="1213" b="0">
                <a:cs typeface="+mn-cs"/>
              </a:defRPr>
            </a:lvl4pPr>
            <a:lvl5pPr marL="564725" indent="-93683">
              <a:buFont typeface="Wingdings" panose="05000000000000000000" pitchFamily="2" charset="2"/>
              <a:buChar char=""/>
              <a:tabLst/>
              <a:defRPr sz="1213" b="0">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3580417" y="2137886"/>
            <a:ext cx="3025433" cy="1275670"/>
          </a:xfrm>
        </p:spPr>
        <p:txBody>
          <a:bodyPr wrap="square">
            <a:spAutoFit/>
          </a:bodyPr>
          <a:lstStyle>
            <a:lvl1pPr marL="158474" indent="-158474">
              <a:spcBef>
                <a:spcPts val="675"/>
              </a:spcBef>
              <a:buClr>
                <a:schemeClr val="tx1"/>
              </a:buClr>
              <a:buFont typeface="Arial" pitchFamily="34" charset="0"/>
              <a:buChar char="•"/>
              <a:defRPr lang="en-US" sz="1655" b="0" kern="1200" spc="0" baseline="0" dirty="0">
                <a:gradFill>
                  <a:gsLst>
                    <a:gs pos="1250">
                      <a:schemeClr val="tx1"/>
                    </a:gs>
                    <a:gs pos="100000">
                      <a:schemeClr val="tx1"/>
                    </a:gs>
                  </a:gsLst>
                  <a:lin ang="5400000" scaled="0"/>
                </a:gradFill>
                <a:latin typeface="+mn-lt"/>
                <a:ea typeface="+mn-ea"/>
                <a:cs typeface="+mn-cs"/>
              </a:defRPr>
            </a:lvl1pPr>
            <a:lvl2pPr marL="330079" indent="-189117">
              <a:defRPr lang="en-US" sz="1324" b="0" kern="1200" spc="0" baseline="0" dirty="0">
                <a:gradFill>
                  <a:gsLst>
                    <a:gs pos="1250">
                      <a:schemeClr val="tx1"/>
                    </a:gs>
                    <a:gs pos="100000">
                      <a:schemeClr val="tx1"/>
                    </a:gs>
                  </a:gsLst>
                  <a:lin ang="5400000" scaled="0"/>
                </a:gradFill>
                <a:latin typeface="+mn-lt"/>
                <a:ea typeface="+mn-ea"/>
                <a:cs typeface="+mn-cs"/>
              </a:defRPr>
            </a:lvl2pPr>
            <a:lvl3pPr marL="437771" indent="-189117">
              <a:tabLst/>
              <a:defRPr lang="en-US" sz="1213" b="0" kern="1200" spc="0" baseline="0" dirty="0">
                <a:gradFill>
                  <a:gsLst>
                    <a:gs pos="1250">
                      <a:schemeClr val="tx1"/>
                    </a:gs>
                    <a:gs pos="100000">
                      <a:schemeClr val="tx1"/>
                    </a:gs>
                  </a:gsLst>
                  <a:lin ang="5400000" scaled="0"/>
                </a:gradFill>
                <a:latin typeface="+mn-lt"/>
                <a:ea typeface="+mn-ea"/>
                <a:cs typeface="+mn-cs"/>
              </a:defRPr>
            </a:lvl3pPr>
            <a:lvl4pPr marL="548964" indent="-189117">
              <a:defRPr lang="en-US" sz="1213" b="0" kern="1200" spc="0" baseline="0" dirty="0">
                <a:gradFill>
                  <a:gsLst>
                    <a:gs pos="1250">
                      <a:schemeClr val="tx1"/>
                    </a:gs>
                    <a:gs pos="100000">
                      <a:schemeClr val="tx1"/>
                    </a:gs>
                  </a:gsLst>
                  <a:lin ang="5400000" scaled="0"/>
                </a:gradFill>
                <a:latin typeface="+mn-lt"/>
                <a:ea typeface="+mn-ea"/>
                <a:cs typeface="+mn-cs"/>
              </a:defRPr>
            </a:lvl4pPr>
            <a:lvl5pPr marL="660157" indent="-189117">
              <a:tabLst/>
              <a:defRPr lang="en-US" sz="1213" b="0" kern="1200" spc="0" baseline="0" dirty="0">
                <a:gradFill>
                  <a:gsLst>
                    <a:gs pos="1250">
                      <a:schemeClr val="tx1"/>
                    </a:gs>
                    <a:gs pos="100000">
                      <a:schemeClr val="tx1"/>
                    </a:gs>
                  </a:gsLst>
                  <a:lin ang="5400000" scaled="0"/>
                </a:gradFill>
                <a:latin typeface="+mn-lt"/>
                <a:ea typeface="+mn-ea"/>
                <a:cs typeface="+mn-cs"/>
              </a:defRPr>
            </a:lvl5pPr>
          </a:lstStyle>
          <a:p>
            <a:pPr marL="127829" marR="0" lvl="0"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Edit Master text styles</a:t>
            </a:r>
          </a:p>
          <a:p>
            <a:pPr marL="127829" marR="0" lvl="1"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Second level</a:t>
            </a:r>
          </a:p>
          <a:p>
            <a:pPr marL="127829" marR="0" lvl="2"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Third level</a:t>
            </a:r>
          </a:p>
          <a:p>
            <a:pPr marL="127829" marR="0" lvl="3"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Fourth level</a:t>
            </a:r>
          </a:p>
          <a:p>
            <a:pPr marL="127829" marR="0" lvl="4"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19657829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0260F7-F1E6-9299-977E-61C6E9EDB311}"/>
              </a:ext>
            </a:extLst>
          </p:cNvPr>
          <p:cNvGraphicFramePr>
            <a:graphicFrameLocks noChangeAspect="1"/>
          </p:cNvGraphicFramePr>
          <p:nvPr userDrawn="1">
            <p:custDataLst>
              <p:tags r:id="rId1"/>
            </p:custDataLst>
            <p:extLst>
              <p:ext uri="{D42A27DB-BD31-4B8C-83A1-F6EECF244321}">
                <p14:modId xmlns:p14="http://schemas.microsoft.com/office/powerpoint/2010/main" val="2507892771"/>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DE0260F7-F1E6-9299-977E-61C6E9EDB311}"/>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263181" y="656896"/>
            <a:ext cx="2697679" cy="305533"/>
          </a:xfrm>
        </p:spPr>
        <p:txBody>
          <a:bodyPr vert="horz" wrap="square" anchor="t">
            <a:spAutoFit/>
          </a:bodyPr>
          <a:lstStyle>
            <a:lvl1pPr>
              <a:defRPr sz="2206" baseline="0">
                <a:gradFill>
                  <a:gsLst>
                    <a:gs pos="1250">
                      <a:schemeClr val="tx1"/>
                    </a:gs>
                    <a:gs pos="100000">
                      <a:schemeClr val="tx1"/>
                    </a:gs>
                  </a:gsLst>
                  <a:lin ang="5400000" scaled="0"/>
                </a:gradFill>
              </a:defRPr>
            </a:lvl1pPr>
          </a:lstStyle>
          <a:p>
            <a:r>
              <a:rPr lang="en-US"/>
              <a:t>Square photo layout</a:t>
            </a:r>
          </a:p>
        </p:txBody>
      </p:sp>
    </p:spTree>
    <p:extLst>
      <p:ext uri="{BB962C8B-B14F-4D97-AF65-F5344CB8AC3E}">
        <p14:creationId xmlns:p14="http://schemas.microsoft.com/office/powerpoint/2010/main" val="1273088421"/>
      </p:ext>
    </p:extLst>
  </p:cSld>
  <p:clrMapOvr>
    <a:masterClrMapping/>
  </p:clrMapOvr>
  <p:transition>
    <p:fade/>
  </p:transition>
  <p:extLst>
    <p:ext uri="{DCECCB84-F9BA-43D5-87BE-67443E8EF086}">
      <p15:sldGuideLst xmlns:p15="http://schemas.microsoft.com/office/powerpoint/2012/main">
        <p15:guide id="1" pos="19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19C040-CE91-C223-F720-6BC4A9803D67}"/>
              </a:ext>
            </a:extLst>
          </p:cNvPr>
          <p:cNvGraphicFramePr>
            <a:graphicFrameLocks noChangeAspect="1"/>
          </p:cNvGraphicFramePr>
          <p:nvPr userDrawn="1">
            <p:custDataLst>
              <p:tags r:id="rId1"/>
            </p:custDataLst>
            <p:extLst>
              <p:ext uri="{D42A27DB-BD31-4B8C-83A1-F6EECF244321}">
                <p14:modId xmlns:p14="http://schemas.microsoft.com/office/powerpoint/2010/main" val="1404808766"/>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9619C040-CE91-C223-F720-6BC4A9803D67}"/>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Tree>
    <p:extLst>
      <p:ext uri="{BB962C8B-B14F-4D97-AF65-F5344CB8AC3E}">
        <p14:creationId xmlns:p14="http://schemas.microsoft.com/office/powerpoint/2010/main" val="1023174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684365-A52F-764C-1AFA-32DA51077EEE}"/>
              </a:ext>
            </a:extLst>
          </p:cNvPr>
          <p:cNvGraphicFramePr>
            <a:graphicFrameLocks noChangeAspect="1"/>
          </p:cNvGraphicFramePr>
          <p:nvPr userDrawn="1">
            <p:custDataLst>
              <p:tags r:id="rId1"/>
            </p:custDataLst>
            <p:extLst>
              <p:ext uri="{D42A27DB-BD31-4B8C-83A1-F6EECF244321}">
                <p14:modId xmlns:p14="http://schemas.microsoft.com/office/powerpoint/2010/main" val="2382859075"/>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D684365-A52F-764C-1AFA-32DA51077EEE}"/>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151449" y="2778917"/>
            <a:ext cx="5545753" cy="734625"/>
          </a:xfrm>
          <a:noFill/>
        </p:spPr>
        <p:txBody>
          <a:bodyPr vert="horz" tIns="91440" bIns="91440" anchor="t" anchorCtr="0">
            <a:spAutoFit/>
          </a:bodyPr>
          <a:lstStyle>
            <a:lvl1pPr>
              <a:defRPr sz="3971" spc="-55"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1449" y="5169703"/>
            <a:ext cx="5546629" cy="539891"/>
          </a:xfrm>
          <a:noFill/>
        </p:spPr>
        <p:txBody>
          <a:bodyPr lIns="182880" tIns="146304" rIns="182880" bIns="146304">
            <a:spAutoFit/>
          </a:bodyPr>
          <a:lstStyle>
            <a:lvl1pPr marL="0" indent="0">
              <a:spcBef>
                <a:spcPts val="0"/>
              </a:spcBef>
              <a:buNone/>
              <a:defRPr sz="1765" spc="0" baseline="0">
                <a:gradFill>
                  <a:gsLst>
                    <a:gs pos="0">
                      <a:schemeClr val="tx1"/>
                    </a:gs>
                    <a:gs pos="100000">
                      <a:schemeClr val="tx1"/>
                    </a:gs>
                  </a:gsLst>
                  <a:lin ang="5400000" scaled="0"/>
                </a:gradFill>
                <a:latin typeface="+mj-lt"/>
                <a:cs typeface="+mn-cs"/>
              </a:defRPr>
            </a:lvl1pPr>
          </a:lstStyle>
          <a:p>
            <a:pPr lvl="0"/>
            <a:r>
              <a:rPr lang="en-US"/>
              <a:t>Speaker Name</a:t>
            </a:r>
          </a:p>
        </p:txBody>
      </p:sp>
    </p:spTree>
    <p:extLst>
      <p:ext uri="{BB962C8B-B14F-4D97-AF65-F5344CB8AC3E}">
        <p14:creationId xmlns:p14="http://schemas.microsoft.com/office/powerpoint/2010/main" val="850948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A8D57B-AFE3-8F35-0BE9-32A1A4083863}"/>
              </a:ext>
            </a:extLst>
          </p:cNvPr>
          <p:cNvGraphicFramePr>
            <a:graphicFrameLocks noChangeAspect="1"/>
          </p:cNvGraphicFramePr>
          <p:nvPr userDrawn="1">
            <p:custDataLst>
              <p:tags r:id="rId1"/>
            </p:custDataLst>
            <p:extLst>
              <p:ext uri="{D42A27DB-BD31-4B8C-83A1-F6EECF244321}">
                <p14:modId xmlns:p14="http://schemas.microsoft.com/office/powerpoint/2010/main" val="226148997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91A8D57B-AFE3-8F35-0BE9-32A1A4083863}"/>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151450" y="2778917"/>
            <a:ext cx="5545753" cy="734625"/>
          </a:xfrm>
          <a:noFill/>
        </p:spPr>
        <p:txBody>
          <a:bodyPr vert="horz" tIns="91440" bIns="91440" anchor="t" anchorCtr="0">
            <a:spAutoFit/>
          </a:bodyPr>
          <a:lstStyle>
            <a:lvl1pPr>
              <a:defRPr lang="en-US" sz="3971" b="0" kern="1200" cap="none" spc="-55" baseline="0" dirty="0">
                <a:ln w="3175">
                  <a:noFill/>
                </a:ln>
                <a:gradFill>
                  <a:gsLst>
                    <a:gs pos="0">
                      <a:schemeClr val="tx1"/>
                    </a:gs>
                    <a:gs pos="100000">
                      <a:schemeClr val="tx1"/>
                    </a:gs>
                  </a:gsLst>
                  <a:lin ang="5400000" scaled="0"/>
                </a:gradFill>
                <a:effectLst/>
                <a:latin typeface="+mj-lt"/>
                <a:ea typeface="+mn-ea"/>
                <a:cs typeface="Segoe UI Semilight" panose="020B0402040204020203" pitchFamily="34" charset="0"/>
              </a:defRPr>
            </a:lvl1pPr>
          </a:lstStyle>
          <a:p>
            <a:r>
              <a:rPr lang="en-US"/>
              <a:t>Video title</a:t>
            </a:r>
          </a:p>
        </p:txBody>
      </p:sp>
    </p:spTree>
    <p:extLst>
      <p:ext uri="{BB962C8B-B14F-4D97-AF65-F5344CB8AC3E}">
        <p14:creationId xmlns:p14="http://schemas.microsoft.com/office/powerpoint/2010/main" val="1924357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43E349-C860-D40B-EFD0-936F6ED8B644}"/>
              </a:ext>
            </a:extLst>
          </p:cNvPr>
          <p:cNvGraphicFramePr>
            <a:graphicFrameLocks noChangeAspect="1"/>
          </p:cNvGraphicFramePr>
          <p:nvPr userDrawn="1">
            <p:custDataLst>
              <p:tags r:id="rId1"/>
            </p:custDataLst>
            <p:extLst>
              <p:ext uri="{D42A27DB-BD31-4B8C-83A1-F6EECF244321}">
                <p14:modId xmlns:p14="http://schemas.microsoft.com/office/powerpoint/2010/main" val="228167930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B143E349-C860-D40B-EFD0-936F6ED8B644}"/>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6" name="Picture Placeholder 5"/>
          <p:cNvSpPr>
            <a:spLocks noGrp="1"/>
          </p:cNvSpPr>
          <p:nvPr>
            <p:ph type="pic" sz="quarter" idx="11" hasCustomPrompt="1"/>
          </p:nvPr>
        </p:nvSpPr>
        <p:spPr>
          <a:xfrm>
            <a:off x="0" y="1"/>
            <a:ext cx="6858000" cy="9144002"/>
          </a:xfrm>
        </p:spPr>
        <p:txBody>
          <a:bodyPr>
            <a:noAutofit/>
          </a:bodyPr>
          <a:lstStyle>
            <a:lvl1pPr marL="0" indent="0">
              <a:buNone/>
              <a:defRPr>
                <a:solidFill>
                  <a:schemeClr val="bg1"/>
                </a:solidFill>
                <a:cs typeface="+mn-cs"/>
              </a:defRPr>
            </a:lvl1pPr>
          </a:lstStyle>
          <a:p>
            <a:r>
              <a:rPr lang="en-US"/>
              <a:t>Click icon to add picture then send to back.</a:t>
            </a:r>
          </a:p>
        </p:txBody>
      </p:sp>
      <p:sp>
        <p:nvSpPr>
          <p:cNvPr id="15" name="Text Placeholder 14"/>
          <p:cNvSpPr>
            <a:spLocks noGrp="1"/>
          </p:cNvSpPr>
          <p:nvPr>
            <p:ph type="body" sz="quarter" idx="12" hasCustomPrompt="1"/>
          </p:nvPr>
        </p:nvSpPr>
        <p:spPr>
          <a:xfrm>
            <a:off x="2656583" y="2794229"/>
            <a:ext cx="1543050" cy="1219200"/>
          </a:xfrm>
        </p:spPr>
        <p:txBody>
          <a:bodyPr>
            <a:normAutofit/>
          </a:bodyPr>
          <a:lstStyle>
            <a:lvl1pPr marL="0" marR="0" indent="0" algn="ctr" defTabSz="514347" rtl="0" eaLnBrk="1" fontAlgn="auto" latinLnBrk="0" hangingPunct="1">
              <a:lnSpc>
                <a:spcPct val="100000"/>
              </a:lnSpc>
              <a:spcBef>
                <a:spcPts val="0"/>
              </a:spcBef>
              <a:spcAft>
                <a:spcPts val="0"/>
              </a:spcAft>
              <a:buClrTx/>
              <a:buSzTx/>
              <a:buFont typeface="Wingdings" pitchFamily="2" charset="2"/>
              <a:buNone/>
              <a:tabLst/>
              <a:defRPr lang="en-US" sz="3374"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514347" rtl="0" eaLnBrk="1" fontAlgn="auto" latinLnBrk="0" hangingPunct="1">
              <a:lnSpc>
                <a:spcPct val="100000"/>
              </a:lnSpc>
              <a:spcBef>
                <a:spcPts val="0"/>
              </a:spcBef>
              <a:spcAft>
                <a:spcPts val="0"/>
              </a:spcAft>
              <a:buClrTx/>
              <a:buSzTx/>
              <a:buFont typeface="Wingdings" pitchFamily="2" charset="2"/>
              <a:buNone/>
              <a:tabLst/>
              <a:defRPr/>
            </a:pPr>
            <a:r>
              <a:rPr lang="en-US" sz="2475" b="1" kern="1200" spc="0" baseline="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2674814361"/>
      </p:ext>
    </p:extLst>
  </p:cSld>
  <p:clrMapOvr>
    <a:masterClrMapping/>
  </p:clrMapOvr>
  <p:transition>
    <p:fade/>
  </p:transition>
  <p:extLst>
    <p:ext uri="{DCECCB84-F9BA-43D5-87BE-67443E8EF086}">
      <p15:sldGuideLst xmlns:p15="http://schemas.microsoft.com/office/powerpoint/2012/main">
        <p15:guide id="1" pos="1673" userDrawn="1">
          <p15:clr>
            <a:srgbClr val="5ACBF0"/>
          </p15:clr>
        </p15:guide>
        <p15:guide id="2" pos="1997" userDrawn="1">
          <p15:clr>
            <a:srgbClr val="5ACBF0"/>
          </p15:clr>
        </p15:guide>
        <p15:guide id="3"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4677F93-63B9-FDC8-AB88-DAF2615EEFB2}"/>
              </a:ext>
            </a:extLst>
          </p:cNvPr>
          <p:cNvGraphicFramePr>
            <a:graphicFrameLocks noChangeAspect="1"/>
          </p:cNvGraphicFramePr>
          <p:nvPr userDrawn="1">
            <p:custDataLst>
              <p:tags r:id="rId1"/>
            </p:custDataLst>
            <p:extLst>
              <p:ext uri="{D42A27DB-BD31-4B8C-83A1-F6EECF244321}">
                <p14:modId xmlns:p14="http://schemas.microsoft.com/office/powerpoint/2010/main" val="104252371"/>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04677F93-63B9-FDC8-AB88-DAF2615EEFB2}"/>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151449" y="2778897"/>
            <a:ext cx="6555107" cy="734625"/>
          </a:xfrm>
          <a:noFill/>
        </p:spPr>
        <p:txBody>
          <a:bodyPr vert="horz" tIns="91440" bIns="91440" anchor="t" anchorCtr="0">
            <a:spAutoFit/>
          </a:bodyPr>
          <a:lstStyle>
            <a:lvl1pPr>
              <a:defRPr sz="3971" spc="-5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6203228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6F2962-4FB3-C886-054F-114E56E42D1E}"/>
              </a:ext>
            </a:extLst>
          </p:cNvPr>
          <p:cNvGraphicFramePr>
            <a:graphicFrameLocks noChangeAspect="1"/>
          </p:cNvGraphicFramePr>
          <p:nvPr userDrawn="1">
            <p:custDataLst>
              <p:tags r:id="rId1"/>
            </p:custDataLst>
            <p:extLst>
              <p:ext uri="{D42A27DB-BD31-4B8C-83A1-F6EECF244321}">
                <p14:modId xmlns:p14="http://schemas.microsoft.com/office/powerpoint/2010/main" val="4142555715"/>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E46F2962-4FB3-C886-054F-114E56E42D1E}"/>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151449" y="2778897"/>
            <a:ext cx="6555107" cy="734625"/>
          </a:xfrm>
          <a:noFill/>
        </p:spPr>
        <p:txBody>
          <a:bodyPr vert="horz" tIns="91440" bIns="91440" anchor="t" anchorCtr="0">
            <a:spAutoFit/>
          </a:bodyPr>
          <a:lstStyle>
            <a:lvl1pPr>
              <a:defRPr sz="3971" spc="-5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4657664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B6B7F44-FFFE-84DF-4EE1-F1A28ADBDDBC}"/>
              </a:ext>
            </a:extLst>
          </p:cNvPr>
          <p:cNvGraphicFramePr>
            <a:graphicFrameLocks noChangeAspect="1"/>
          </p:cNvGraphicFramePr>
          <p:nvPr userDrawn="1">
            <p:custDataLst>
              <p:tags r:id="rId1"/>
            </p:custDataLst>
            <p:extLst>
              <p:ext uri="{D42A27DB-BD31-4B8C-83A1-F6EECF244321}">
                <p14:modId xmlns:p14="http://schemas.microsoft.com/office/powerpoint/2010/main" val="426715972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2B6B7F44-FFFE-84DF-4EE1-F1A28ADBDDBC}"/>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Tree>
    <p:extLst>
      <p:ext uri="{BB962C8B-B14F-4D97-AF65-F5344CB8AC3E}">
        <p14:creationId xmlns:p14="http://schemas.microsoft.com/office/powerpoint/2010/main" val="19983081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0A8459-CC0D-E014-0FD7-A53D7F883227}"/>
              </a:ext>
            </a:extLst>
          </p:cNvPr>
          <p:cNvGraphicFramePr>
            <a:graphicFrameLocks noChangeAspect="1"/>
          </p:cNvGraphicFramePr>
          <p:nvPr userDrawn="1">
            <p:custDataLst>
              <p:tags r:id="rId1"/>
            </p:custDataLst>
            <p:extLst>
              <p:ext uri="{D42A27DB-BD31-4B8C-83A1-F6EECF244321}">
                <p14:modId xmlns:p14="http://schemas.microsoft.com/office/powerpoint/2010/main" val="1142706572"/>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EC0A8459-CC0D-E014-0FD7-A53D7F883227}"/>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baseline="0"/>
            </a:lvl1pPr>
          </a:lstStyle>
          <a:p>
            <a:r>
              <a:rPr lang="en-US"/>
              <a:t>Slide for developer code</a:t>
            </a:r>
          </a:p>
        </p:txBody>
      </p:sp>
      <p:sp>
        <p:nvSpPr>
          <p:cNvPr id="5" name="Text Placeholder 4"/>
          <p:cNvSpPr>
            <a:spLocks noGrp="1"/>
          </p:cNvSpPr>
          <p:nvPr>
            <p:ph type="body" sz="quarter" idx="10"/>
          </p:nvPr>
        </p:nvSpPr>
        <p:spPr>
          <a:xfrm>
            <a:off x="252154" y="1596433"/>
            <a:ext cx="6353697" cy="868123"/>
          </a:xfrm>
        </p:spPr>
        <p:txBody>
          <a:bodyPr/>
          <a:lstStyle>
            <a:lvl1pPr marL="0" indent="0">
              <a:buNone/>
              <a:defRPr sz="1821">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1pPr>
            <a:lvl2pPr marL="191131" indent="0">
              <a:buNone/>
              <a:defRPr>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2pPr>
            <a:lvl3pPr marL="322423" indent="0">
              <a:buNone/>
              <a:defRPr>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3pPr>
            <a:lvl4pPr marL="449249" indent="0">
              <a:buNone/>
              <a:defRPr>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4pPr>
            <a:lvl5pPr marL="579648" indent="0">
              <a:buNone/>
              <a:defRPr>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999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45CE6C-A941-874D-7FA3-9AA349C2285E}"/>
              </a:ext>
            </a:extLst>
          </p:cNvPr>
          <p:cNvGraphicFramePr>
            <a:graphicFrameLocks noChangeAspect="1"/>
          </p:cNvGraphicFramePr>
          <p:nvPr userDrawn="1">
            <p:custDataLst>
              <p:tags r:id="rId1"/>
            </p:custDataLst>
            <p:extLst>
              <p:ext uri="{D42A27DB-BD31-4B8C-83A1-F6EECF244321}">
                <p14:modId xmlns:p14="http://schemas.microsoft.com/office/powerpoint/2010/main" val="6840530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8F45CE6C-A941-874D-7FA3-9AA349C2285E}"/>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9" name="Title 1"/>
          <p:cNvSpPr>
            <a:spLocks noGrp="1"/>
          </p:cNvSpPr>
          <p:nvPr>
            <p:ph type="title" hasCustomPrompt="1"/>
          </p:nvPr>
        </p:nvSpPr>
        <p:spPr bwMode="auto">
          <a:xfrm>
            <a:off x="151485" y="2770418"/>
            <a:ext cx="3529637" cy="2390806"/>
          </a:xfrm>
          <a:noFill/>
        </p:spPr>
        <p:txBody>
          <a:bodyPr vert="horz" lIns="146304" tIns="91440" rIns="146304" bIns="91440" anchor="t" anchorCtr="0"/>
          <a:lstStyle>
            <a:lvl1pPr>
              <a:defRPr sz="2647" spc="-55"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150572" y="5169705"/>
            <a:ext cx="3530548" cy="466025"/>
          </a:xfrm>
        </p:spPr>
        <p:txBody>
          <a:bodyPr wrap="square" lIns="164592" tIns="109728" rIns="164592" bIns="109728">
            <a:spAutoFit/>
          </a:bodyPr>
          <a:lstStyle>
            <a:lvl1pPr marL="0" indent="0">
              <a:spcBef>
                <a:spcPts val="0"/>
              </a:spcBef>
              <a:buNone/>
              <a:defRPr sz="1765">
                <a:solidFill>
                  <a:schemeClr val="tx1"/>
                </a:solidFill>
                <a:latin typeface="+mn-lt"/>
                <a:cs typeface="+mn-cs"/>
              </a:defRPr>
            </a:lvl1pPr>
          </a:lstStyle>
          <a:p>
            <a:pPr lvl="0"/>
            <a:r>
              <a:rPr lang="en-US"/>
              <a:t>Speaker name</a:t>
            </a:r>
          </a:p>
        </p:txBody>
      </p:sp>
      <p:pic>
        <p:nvPicPr>
          <p:cNvPr id="17" name="MS logo gray - EM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black">
          <a:xfrm>
            <a:off x="254044" y="8149034"/>
            <a:ext cx="800608" cy="406437"/>
          </a:xfrm>
          <a:prstGeom prst="rect">
            <a:avLst/>
          </a:prstGeom>
        </p:spPr>
      </p:pic>
    </p:spTree>
    <p:extLst>
      <p:ext uri="{BB962C8B-B14F-4D97-AF65-F5344CB8AC3E}">
        <p14:creationId xmlns:p14="http://schemas.microsoft.com/office/powerpoint/2010/main" val="99315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logo slide 1">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6891FE-D6E1-45B2-56FC-5E1C6B2E4F51}"/>
              </a:ext>
            </a:extLst>
          </p:cNvPr>
          <p:cNvGraphicFramePr>
            <a:graphicFrameLocks noChangeAspect="1"/>
          </p:cNvGraphicFramePr>
          <p:nvPr userDrawn="1">
            <p:custDataLst>
              <p:tags r:id="rId1"/>
            </p:custDataLst>
            <p:extLst>
              <p:ext uri="{D42A27DB-BD31-4B8C-83A1-F6EECF244321}">
                <p14:modId xmlns:p14="http://schemas.microsoft.com/office/powerpoint/2010/main" val="4209560152"/>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9A6891FE-D6E1-45B2-56FC-5E1C6B2E4F51}"/>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ext Box 3"/>
          <p:cNvSpPr txBox="1">
            <a:spLocks noChangeArrowheads="1"/>
          </p:cNvSpPr>
          <p:nvPr/>
        </p:nvSpPr>
        <p:spPr bwMode="blackWhite">
          <a:xfrm>
            <a:off x="151450" y="8132254"/>
            <a:ext cx="2521195" cy="262939"/>
          </a:xfrm>
          <a:prstGeom prst="rect">
            <a:avLst/>
          </a:prstGeom>
          <a:noFill/>
          <a:ln w="12700">
            <a:noFill/>
            <a:miter lim="800000"/>
            <a:headEnd type="none" w="sm" len="sm"/>
            <a:tailEnd type="none" w="sm" len="sm"/>
          </a:ln>
          <a:effectLst/>
        </p:spPr>
        <p:txBody>
          <a:bodyPr vert="horz" wrap="square" lIns="100861" tIns="100861" rIns="100861" bIns="100861" numCol="1" anchor="t" anchorCtr="0" compatLnSpc="1">
            <a:prstTxWarp prst="textNoShape">
              <a:avLst/>
            </a:prstTxWarp>
            <a:spAutoFit/>
          </a:bodyPr>
          <a:lstStyle/>
          <a:p>
            <a:pPr defTabSz="514178" eaLnBrk="0" hangingPunct="0"/>
            <a:r>
              <a:rPr lang="en-US" sz="385">
                <a:gradFill>
                  <a:gsLst>
                    <a:gs pos="0">
                      <a:schemeClr val="tx1"/>
                    </a:gs>
                    <a:gs pos="100000">
                      <a:schemeClr val="tx1"/>
                    </a:gs>
                  </a:gsLst>
                  <a:lin ang="5400000" scaled="0"/>
                </a:gradFill>
                <a:cs typeface="Segoe UI Semilight" panose="020B0402040204020203" pitchFamily="34" charset="0"/>
              </a:rPr>
              <a:t>© Copyright Microsoft Corporation. All rights reserved. </a:t>
            </a:r>
          </a:p>
        </p:txBody>
      </p:sp>
      <p:pic>
        <p:nvPicPr>
          <p:cNvPr id="8" name="MS logo white - EM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black">
          <a:xfrm>
            <a:off x="254044" y="626757"/>
            <a:ext cx="800608" cy="406437"/>
          </a:xfrm>
          <a:prstGeom prst="rect">
            <a:avLst/>
          </a:prstGeom>
        </p:spPr>
      </p:pic>
    </p:spTree>
    <p:extLst>
      <p:ext uri="{BB962C8B-B14F-4D97-AF65-F5344CB8AC3E}">
        <p14:creationId xmlns:p14="http://schemas.microsoft.com/office/powerpoint/2010/main" val="32851747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logo slide 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63BA36-C2D6-027B-1E6E-A995FAA0D7FF}"/>
              </a:ext>
            </a:extLst>
          </p:cNvPr>
          <p:cNvGraphicFramePr>
            <a:graphicFrameLocks noChangeAspect="1"/>
          </p:cNvGraphicFramePr>
          <p:nvPr userDrawn="1">
            <p:custDataLst>
              <p:tags r:id="rId1"/>
            </p:custDataLst>
            <p:extLst>
              <p:ext uri="{D42A27DB-BD31-4B8C-83A1-F6EECF244321}">
                <p14:modId xmlns:p14="http://schemas.microsoft.com/office/powerpoint/2010/main" val="357889000"/>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C163BA36-C2D6-027B-1E6E-A995FAA0D7FF}"/>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pic>
        <p:nvPicPr>
          <p:cNvPr id="8" name="MS logo white - EM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black">
          <a:xfrm>
            <a:off x="254044" y="4403643"/>
            <a:ext cx="800608" cy="406437"/>
          </a:xfrm>
          <a:prstGeom prst="rect">
            <a:avLst/>
          </a:prstGeom>
        </p:spPr>
      </p:pic>
      <p:sp>
        <p:nvSpPr>
          <p:cNvPr id="5" name="Text Box 3">
            <a:extLst>
              <a:ext uri="{FF2B5EF4-FFF2-40B4-BE49-F238E27FC236}">
                <a16:creationId xmlns:a16="http://schemas.microsoft.com/office/drawing/2014/main" id="{A62492BB-C178-4296-812C-0589D2EE98E2}"/>
              </a:ext>
            </a:extLst>
          </p:cNvPr>
          <p:cNvSpPr txBox="1">
            <a:spLocks noChangeArrowheads="1"/>
          </p:cNvSpPr>
          <p:nvPr userDrawn="1"/>
        </p:nvSpPr>
        <p:spPr bwMode="blackWhite">
          <a:xfrm>
            <a:off x="252154" y="8341985"/>
            <a:ext cx="6353697" cy="175048"/>
          </a:xfrm>
          <a:prstGeom prst="rect">
            <a:avLst/>
          </a:prstGeom>
          <a:solidFill>
            <a:schemeClr val="bg2"/>
          </a:solid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494202" eaLnBrk="0" hangingPunct="0">
              <a:defRPr/>
            </a:pPr>
            <a:r>
              <a:rPr lang="en-US" sz="379">
                <a:latin typeface="Segoe UI Semilight"/>
                <a:cs typeface="+mn-cs"/>
              </a:rPr>
              <a:t>© 2021 Microsoft Corporation. All rights reserved. Microsoft, Windows, and other product names are or may be registered trademarks and/or trademarks in the U.S. and/or other countries.</a:t>
            </a:r>
          </a:p>
          <a:p>
            <a:pPr defTabSz="494202" eaLnBrk="0" hangingPunct="0">
              <a:defRPr/>
            </a:pPr>
            <a:r>
              <a:rPr lang="en-US" sz="379">
                <a:latin typeface="Segoe UI Semilight"/>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30627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4A688C3-224E-DACA-C7DE-77956BA13431}"/>
              </a:ext>
            </a:extLst>
          </p:cNvPr>
          <p:cNvGraphicFramePr>
            <a:graphicFrameLocks noChangeAspect="1"/>
          </p:cNvGraphicFramePr>
          <p:nvPr userDrawn="1">
            <p:custDataLst>
              <p:tags r:id="rId1"/>
            </p:custDataLst>
            <p:extLst>
              <p:ext uri="{D42A27DB-BD31-4B8C-83A1-F6EECF244321}">
                <p14:modId xmlns:p14="http://schemas.microsoft.com/office/powerpoint/2010/main" val="154206114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Object 4" hidden="1">
                        <a:extLst>
                          <a:ext uri="{FF2B5EF4-FFF2-40B4-BE49-F238E27FC236}">
                            <a16:creationId xmlns:a16="http://schemas.microsoft.com/office/drawing/2014/main" id="{84A688C3-224E-DACA-C7DE-77956BA13431}"/>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bwMode="white">
          <a:xfrm>
            <a:off x="252154" y="1585570"/>
            <a:ext cx="6353697" cy="942053"/>
          </a:xfrm>
          <a:prstGeom prst="rect">
            <a:avLst/>
          </a:prstGeom>
        </p:spPr>
        <p:txBody>
          <a:bodyPr/>
          <a:lstStyle>
            <a:lvl1pPr marL="0" indent="0">
              <a:buClr>
                <a:schemeClr val="tx1"/>
              </a:buClr>
              <a:buSzPct val="90000"/>
              <a:buFont typeface="Arial" pitchFamily="34" charset="0"/>
              <a:buNone/>
              <a:defRPr sz="1544"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1pPr>
            <a:lvl2pPr marL="160223" indent="0">
              <a:buClr>
                <a:schemeClr val="tx1"/>
              </a:buClr>
              <a:buSzPct val="90000"/>
              <a:buFont typeface="Arial" pitchFamily="34" charset="0"/>
              <a:buNone/>
              <a:defRPr sz="1324"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2pPr>
            <a:lvl3pPr marL="315194" indent="0">
              <a:buClr>
                <a:schemeClr val="tx1"/>
              </a:buClr>
              <a:buSzPct val="90000"/>
              <a:buFont typeface="Arial" pitchFamily="34" charset="0"/>
              <a:buNone/>
              <a:defRPr sz="1103"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3pPr>
            <a:lvl4pPr marL="475418" indent="0">
              <a:buClr>
                <a:schemeClr val="tx1"/>
              </a:buClr>
              <a:buSzPct val="90000"/>
              <a:buFont typeface="Arial" pitchFamily="34" charset="0"/>
              <a:buNone/>
              <a:defRPr sz="993"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4pPr>
            <a:lvl5pPr marL="601496" indent="0">
              <a:buClr>
                <a:schemeClr val="tx1"/>
              </a:buClr>
              <a:buSzPct val="90000"/>
              <a:buFont typeface="Arial" pitchFamily="34" charset="0"/>
              <a:buNone/>
              <a:defRPr sz="882"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3" y="8318503"/>
            <a:ext cx="6858001" cy="82550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041" spc="-28" baseline="0">
                <a:gradFill>
                  <a:gsLst>
                    <a:gs pos="0">
                      <a:srgbClr val="000000"/>
                    </a:gs>
                    <a:gs pos="100000">
                      <a:srgbClr val="000000"/>
                    </a:gs>
                  </a:gsLst>
                  <a:lin ang="5400000" scaled="0"/>
                </a:gradFill>
                <a:effectLst/>
                <a:latin typeface="Segoe UI Semilight" panose="020B0402040204020203" pitchFamily="34" charset="0"/>
                <a:ea typeface="Segoe UI Semilight" panose="020B0402040204020203" pitchFamily="34" charset="0"/>
                <a:cs typeface="Segoe UI Semilight" panose="020B0402040204020203" pitchFamily="34" charset="0"/>
              </a:defRPr>
            </a:lvl1pPr>
          </a:lstStyle>
          <a:p>
            <a:pPr lvl="0"/>
            <a:r>
              <a:rPr lang="en-US"/>
              <a:t>Next:</a:t>
            </a:r>
          </a:p>
        </p:txBody>
      </p:sp>
      <p:sp>
        <p:nvSpPr>
          <p:cNvPr id="3" name="Title 2"/>
          <p:cNvSpPr>
            <a:spLocks noGrp="1"/>
          </p:cNvSpPr>
          <p:nvPr>
            <p:ph type="title"/>
          </p:nvPr>
        </p:nvSpPr>
        <p:spPr bwMode="white"/>
        <p:txBody>
          <a:bodyPr vert="horz"/>
          <a:lstStyle>
            <a:lvl1pPr>
              <a:defRPr b="0" i="0">
                <a:gradFill>
                  <a:gsLst>
                    <a:gs pos="1250">
                      <a:schemeClr val="tx1"/>
                    </a:gs>
                    <a:gs pos="100000">
                      <a:schemeClr val="tx1"/>
                    </a:gs>
                  </a:gsLst>
                  <a:lin ang="5400000" scaled="0"/>
                </a:gradFill>
                <a:latin typeface="+mj-lt"/>
                <a:ea typeface="Segoe UI Semilight" panose="020B0402040204020203" pitchFamily="34" charset="0"/>
                <a:cs typeface="Segoe UI Semilight" panose="020B0402040204020203" pitchFamily="34" charset="0"/>
              </a:defRPr>
            </a:lvl1pPr>
          </a:lstStyle>
          <a:p>
            <a:r>
              <a:rPr lang="en-US"/>
              <a:t>Click to edit Master title style</a:t>
            </a:r>
          </a:p>
        </p:txBody>
      </p:sp>
    </p:spTree>
    <p:extLst>
      <p:ext uri="{BB962C8B-B14F-4D97-AF65-F5344CB8AC3E}">
        <p14:creationId xmlns:p14="http://schemas.microsoft.com/office/powerpoint/2010/main" val="18225724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80030153"/>
              </p:ext>
            </p:extLst>
          </p:nvPr>
        </p:nvGraphicFramePr>
        <p:xfrm>
          <a:off x="897" y="2126"/>
          <a:ext cx="893" cy="2116"/>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p:cNvPicPr/>
                      <p:nvPr/>
                    </p:nvPicPr>
                    <p:blipFill>
                      <a:blip r:embed="rId4"/>
                      <a:stretch>
                        <a:fillRect/>
                      </a:stretch>
                    </p:blipFill>
                    <p:spPr>
                      <a:xfrm>
                        <a:off x="897" y="2126"/>
                        <a:ext cx="893" cy="2116"/>
                      </a:xfrm>
                      <a:prstGeom prst="rect">
                        <a:avLst/>
                      </a:prstGeom>
                    </p:spPr>
                  </p:pic>
                </p:oleObj>
              </mc:Fallback>
            </mc:AlternateContent>
          </a:graphicData>
        </a:graphic>
      </p:graphicFrame>
      <p:sp>
        <p:nvSpPr>
          <p:cNvPr id="2" name="Title 1"/>
          <p:cNvSpPr>
            <a:spLocks noGrp="1"/>
          </p:cNvSpPr>
          <p:nvPr>
            <p:ph type="title"/>
          </p:nvPr>
        </p:nvSpPr>
        <p:spPr>
          <a:xfrm>
            <a:off x="252153" y="656896"/>
            <a:ext cx="6434399" cy="1083734"/>
          </a:xfrm>
          <a:prstGeom prst="rect">
            <a:avLst/>
          </a:prstGeom>
        </p:spPr>
        <p:txBody>
          <a:bodyPr vert="horz" lIns="0" tIns="45491" rIns="90980" bIns="45491"/>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880610696"/>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1359F1-4143-09BC-54F3-577A7253486F}"/>
              </a:ext>
            </a:extLst>
          </p:cNvPr>
          <p:cNvGraphicFramePr>
            <a:graphicFrameLocks noChangeAspect="1"/>
          </p:cNvGraphicFramePr>
          <p:nvPr userDrawn="1">
            <p:custDataLst>
              <p:tags r:id="rId1"/>
            </p:custDataLst>
            <p:extLst>
              <p:ext uri="{D42A27DB-BD31-4B8C-83A1-F6EECF244321}">
                <p14:modId xmlns:p14="http://schemas.microsoft.com/office/powerpoint/2010/main" val="4285994900"/>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3E1359F1-4143-09BC-54F3-577A7253486F}"/>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7" name="Title Placeholder 1"/>
          <p:cNvSpPr>
            <a:spLocks noGrp="1"/>
          </p:cNvSpPr>
          <p:nvPr>
            <p:ph type="title"/>
          </p:nvPr>
        </p:nvSpPr>
        <p:spPr>
          <a:xfrm>
            <a:off x="252154" y="656895"/>
            <a:ext cx="6272953" cy="280461"/>
          </a:xfrm>
          <a:prstGeom prst="rect">
            <a:avLst/>
          </a:prstGeom>
        </p:spPr>
        <p:txBody>
          <a:bodyPr vert="horz" wrap="square" lIns="0" tIns="0" rIns="0" bIns="0" rtlCol="0" anchor="t">
            <a:spAutoFit/>
          </a:bodyPr>
          <a:lstStyle/>
          <a:p>
            <a:r>
              <a:rPr lang="en-US"/>
              <a:t>Click to edit Master title style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644132" y="8247575"/>
            <a:ext cx="1080320" cy="941959"/>
          </a:xfrm>
          <a:prstGeom prst="rect">
            <a:avLst/>
          </a:prstGeom>
        </p:spPr>
      </p:pic>
    </p:spTree>
    <p:extLst>
      <p:ext uri="{BB962C8B-B14F-4D97-AF65-F5344CB8AC3E}">
        <p14:creationId xmlns:p14="http://schemas.microsoft.com/office/powerpoint/2010/main" val="192133052"/>
      </p:ext>
    </p:extLst>
  </p:cSld>
  <p:clrMapOvr>
    <a:masterClrMapping/>
  </p:clrMapOvr>
  <p:transition spd="med">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3107403-89E6-E8EC-C258-EF4858D4199A}"/>
              </a:ext>
            </a:extLst>
          </p:cNvPr>
          <p:cNvGraphicFramePr>
            <a:graphicFrameLocks noChangeAspect="1"/>
          </p:cNvGraphicFramePr>
          <p:nvPr userDrawn="1">
            <p:custDataLst>
              <p:tags r:id="rId1"/>
            </p:custDataLst>
            <p:extLst>
              <p:ext uri="{D42A27DB-BD31-4B8C-83A1-F6EECF244321}">
                <p14:modId xmlns:p14="http://schemas.microsoft.com/office/powerpoint/2010/main" val="76371342"/>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03107403-89E6-E8EC-C258-EF4858D4199A}"/>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vert="horz"/>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328614" y="1913470"/>
            <a:ext cx="2931617" cy="799321"/>
          </a:xfrm>
        </p:spPr>
        <p:txBody>
          <a:bodyPr/>
          <a:lstStyle>
            <a:lvl1pPr>
              <a:defRPr>
                <a:cs typeface="+mn-cs"/>
              </a:defRPr>
            </a:lvl1pPr>
            <a:lvl2pPr>
              <a:defRPr>
                <a:cs typeface="+mn-cs"/>
              </a:defRPr>
            </a:lvl2pPr>
            <a:lvl3pPr>
              <a:defRPr>
                <a:cs typeface="+mn-cs"/>
              </a:defRPr>
            </a:lvl3pPr>
            <a:lvl4pPr>
              <a:defRPr>
                <a:cs typeface="+mn-cs"/>
              </a:defRPr>
            </a:lvl4pPr>
            <a:lvl5pPr>
              <a:defRPr>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3594199" y="1913470"/>
            <a:ext cx="2936082" cy="799321"/>
          </a:xfrm>
        </p:spPr>
        <p:txBody>
          <a:bodyPr/>
          <a:lstStyle>
            <a:lvl1pPr>
              <a:defRPr>
                <a:cs typeface="+mn-cs"/>
              </a:defRPr>
            </a:lvl1pPr>
            <a:lvl2pPr>
              <a:defRPr>
                <a:cs typeface="+mn-cs"/>
              </a:defRPr>
            </a:lvl2pPr>
            <a:lvl3pPr>
              <a:defRPr>
                <a:cs typeface="+mn-cs"/>
              </a:defRPr>
            </a:lvl3pPr>
            <a:lvl4pPr>
              <a:defRPr>
                <a:cs typeface="+mn-cs"/>
              </a:defRPr>
            </a:lvl4pPr>
            <a:lvl5pPr>
              <a:defRPr>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250023"/>
      </p:ext>
    </p:extLst>
  </p:cSld>
  <p:clrMapOvr>
    <a:masterClrMapping/>
  </p:clrMapOvr>
  <p:transition>
    <p:fade/>
  </p:transition>
  <p:extLst>
    <p:ext uri="{DCECCB84-F9BA-43D5-87BE-67443E8EF086}">
      <p15:sldGuideLst xmlns:p15="http://schemas.microsoft.com/office/powerpoint/2012/main">
        <p15:guide id="1" orient="horz" pos="392" userDrawn="1">
          <p15:clr>
            <a:srgbClr val="5ACBF0"/>
          </p15:clr>
        </p15:guide>
        <p15:guide id="2" orient="horz" pos="1735" userDrawn="1">
          <p15:clr>
            <a:srgbClr val="5ACBF0"/>
          </p15:clr>
        </p15:guide>
        <p15:guide id="3" orient="horz" pos="1229"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F1E2FD-2664-AE88-7DDE-E6E805417C67}"/>
              </a:ext>
            </a:extLst>
          </p:cNvPr>
          <p:cNvGraphicFramePr>
            <a:graphicFrameLocks noChangeAspect="1"/>
          </p:cNvGraphicFramePr>
          <p:nvPr userDrawn="1">
            <p:custDataLst>
              <p:tags r:id="rId1"/>
            </p:custDataLst>
            <p:extLst>
              <p:ext uri="{D42A27DB-BD31-4B8C-83A1-F6EECF244321}">
                <p14:modId xmlns:p14="http://schemas.microsoft.com/office/powerpoint/2010/main" val="281607585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1AF1E2FD-2664-AE88-7DDE-E6E805417C67}"/>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5EE49AA-D5A4-4CBB-BC07-C32DB37E1C4E}"/>
              </a:ext>
            </a:extLst>
          </p:cNvPr>
          <p:cNvSpPr>
            <a:spLocks noGrp="1"/>
          </p:cNvSpPr>
          <p:nvPr>
            <p:ph type="title"/>
          </p:nvPr>
        </p:nvSpPr>
        <p:spPr>
          <a:xfrm>
            <a:off x="321679" y="451321"/>
            <a:ext cx="2058833" cy="186974"/>
          </a:xfrm>
          <a:prstGeom prst="rect">
            <a:avLst/>
          </a:prstGeom>
        </p:spPr>
        <p:txBody>
          <a:bodyPr vert="horz" wrap="none">
            <a:spAutoFit/>
          </a:bodyPr>
          <a:lstStyle>
            <a:lvl1pPr>
              <a:defRPr sz="1350">
                <a:solidFill>
                  <a:srgbClr val="0078D4"/>
                </a:solidFill>
              </a:defRPr>
            </a:lvl1pPr>
          </a:lstStyle>
          <a:p>
            <a:r>
              <a:rPr lang="en-US"/>
              <a:t>Click to edit Master title style</a:t>
            </a:r>
          </a:p>
        </p:txBody>
      </p:sp>
    </p:spTree>
    <p:extLst>
      <p:ext uri="{BB962C8B-B14F-4D97-AF65-F5344CB8AC3E}">
        <p14:creationId xmlns:p14="http://schemas.microsoft.com/office/powerpoint/2010/main" val="28481863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74E582D-2F66-4A1C-520A-669081F9F732}"/>
              </a:ext>
            </a:extLst>
          </p:cNvPr>
          <p:cNvGraphicFramePr>
            <a:graphicFrameLocks noChangeAspect="1"/>
          </p:cNvGraphicFramePr>
          <p:nvPr userDrawn="1">
            <p:custDataLst>
              <p:tags r:id="rId1"/>
            </p:custDataLst>
            <p:extLst>
              <p:ext uri="{D42A27DB-BD31-4B8C-83A1-F6EECF244321}">
                <p14:modId xmlns:p14="http://schemas.microsoft.com/office/powerpoint/2010/main" val="2658438886"/>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D74E582D-2F66-4A1C-520A-669081F9F732}"/>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5EE49AA-D5A4-4CBB-BC07-C32DB37E1C4E}"/>
              </a:ext>
            </a:extLst>
          </p:cNvPr>
          <p:cNvSpPr>
            <a:spLocks noGrp="1"/>
          </p:cNvSpPr>
          <p:nvPr>
            <p:ph type="title"/>
          </p:nvPr>
        </p:nvSpPr>
        <p:spPr>
          <a:xfrm>
            <a:off x="321679" y="451321"/>
            <a:ext cx="2058833" cy="186974"/>
          </a:xfrm>
          <a:prstGeom prst="rect">
            <a:avLst/>
          </a:prstGeom>
        </p:spPr>
        <p:txBody>
          <a:bodyPr vert="horz" wrap="none">
            <a:spAutoFit/>
          </a:bodyPr>
          <a:lstStyle>
            <a:lvl1pPr>
              <a:defRPr sz="1350">
                <a:solidFill>
                  <a:srgbClr val="0078D4"/>
                </a:solidFill>
              </a:defRPr>
            </a:lvl1pPr>
          </a:lstStyle>
          <a:p>
            <a:r>
              <a:rPr lang="en-US"/>
              <a:t>Click to edit Master title style</a:t>
            </a:r>
          </a:p>
        </p:txBody>
      </p:sp>
      <p:sp>
        <p:nvSpPr>
          <p:cNvPr id="5" name="Text Placeholder 4">
            <a:extLst>
              <a:ext uri="{FF2B5EF4-FFF2-40B4-BE49-F238E27FC236}">
                <a16:creationId xmlns:a16="http://schemas.microsoft.com/office/drawing/2014/main" id="{3C10D88A-EC3D-4672-90EE-EC83E88A19BB}"/>
              </a:ext>
            </a:extLst>
          </p:cNvPr>
          <p:cNvSpPr>
            <a:spLocks noGrp="1"/>
          </p:cNvSpPr>
          <p:nvPr>
            <p:ph type="body" sz="quarter" idx="10"/>
          </p:nvPr>
        </p:nvSpPr>
        <p:spPr>
          <a:xfrm>
            <a:off x="321679" y="1479553"/>
            <a:ext cx="2392145" cy="932948"/>
          </a:xfrm>
          <a:prstGeom prst="rect">
            <a:avLst/>
          </a:prstGeom>
        </p:spPr>
        <p:txBody>
          <a:bodyPr/>
          <a:lstStyle>
            <a:lvl1pPr>
              <a:spcBef>
                <a:spcPts val="1013"/>
              </a:spcBef>
              <a:spcAft>
                <a:spcPts val="338"/>
              </a:spcAft>
              <a:defRPr sz="1125">
                <a:latin typeface="+mj-lt"/>
                <a:cs typeface="+mn-cs"/>
              </a:defRPr>
            </a:lvl1pPr>
            <a:lvl2pPr marL="0" indent="0">
              <a:spcBef>
                <a:spcPts val="0"/>
              </a:spcBef>
              <a:spcAft>
                <a:spcPts val="338"/>
              </a:spcAft>
              <a:buFont typeface="Arial" panose="020B0604020202020204" pitchFamily="34" charset="0"/>
              <a:buNone/>
              <a:defRPr sz="1125">
                <a:cs typeface="+mn-cs"/>
              </a:defRPr>
            </a:lvl2pPr>
            <a:lvl3pPr marL="129480" indent="-129480">
              <a:spcBef>
                <a:spcPts val="0"/>
              </a:spcBef>
              <a:spcAft>
                <a:spcPts val="338"/>
              </a:spcAft>
              <a:buClr>
                <a:srgbClr val="0078D4"/>
              </a:buClr>
              <a:buFont typeface="Arial" panose="020B0604020202020204" pitchFamily="34" charset="0"/>
              <a:buChar char="•"/>
              <a:defRPr sz="1125">
                <a:cs typeface="+mn-cs"/>
              </a:defRPr>
            </a:lvl3pPr>
            <a:lvl4pPr marL="129480" indent="-129480">
              <a:spcBef>
                <a:spcPts val="0"/>
              </a:spcBef>
              <a:spcAft>
                <a:spcPts val="338"/>
              </a:spcAft>
              <a:buClr>
                <a:srgbClr val="0078D4"/>
              </a:buClr>
              <a:buFont typeface="Arial" panose="020B0604020202020204" pitchFamily="34" charset="0"/>
              <a:buChar char="•"/>
              <a:defRPr sz="1125">
                <a:cs typeface="+mn-cs"/>
              </a:defRPr>
            </a:lvl4pPr>
            <a:lvl5pPr marL="129480" indent="-129480">
              <a:spcBef>
                <a:spcPts val="0"/>
              </a:spcBef>
              <a:spcAft>
                <a:spcPts val="338"/>
              </a:spcAft>
              <a:buClr>
                <a:srgbClr val="0078D4"/>
              </a:buClr>
              <a:buFont typeface="Arial" panose="020B0604020202020204" pitchFamily="34" charset="0"/>
              <a:buChar char="•"/>
              <a:defRPr sz="1125">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37793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96DFB47-4DAC-0D9F-02F5-48C2951729EC}"/>
              </a:ext>
            </a:extLst>
          </p:cNvPr>
          <p:cNvGraphicFramePr>
            <a:graphicFrameLocks noChangeAspect="1"/>
          </p:cNvGraphicFramePr>
          <p:nvPr userDrawn="1">
            <p:custDataLst>
              <p:tags r:id="rId1"/>
            </p:custDataLst>
            <p:extLst>
              <p:ext uri="{D42A27DB-BD31-4B8C-83A1-F6EECF244321}">
                <p14:modId xmlns:p14="http://schemas.microsoft.com/office/powerpoint/2010/main" val="1470315631"/>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96DFB47-4DAC-0D9F-02F5-48C2951729EC}"/>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330899" y="838702"/>
            <a:ext cx="6197918" cy="280461"/>
          </a:xfrm>
        </p:spPr>
        <p:txBody>
          <a:bodyPr vert="horz"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328616" y="1917702"/>
            <a:ext cx="1424285" cy="311624"/>
          </a:xfrm>
        </p:spPr>
        <p:txBody>
          <a:bodyPr anchor="t"/>
          <a:lstStyle>
            <a:lvl1pPr marL="0" indent="0">
              <a:spcBef>
                <a:spcPts val="0"/>
              </a:spcBef>
              <a:buNone/>
              <a:defRPr sz="1125">
                <a:solidFill>
                  <a:schemeClr val="tx1"/>
                </a:solidFill>
                <a:latin typeface="+mj-lt"/>
                <a:cs typeface="+mn-cs"/>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328616" y="3044155"/>
            <a:ext cx="1424285" cy="880882"/>
          </a:xfrm>
        </p:spPr>
        <p:txBody>
          <a:bodyPr wrap="square">
            <a:spAutoFit/>
          </a:bodyPr>
          <a:lstStyle>
            <a:lvl1pPr marL="79475" indent="-79475">
              <a:defRPr lang="en-US" sz="1013" dirty="0">
                <a:cs typeface="+mn-cs"/>
              </a:defRPr>
            </a:lvl1pPr>
            <a:lvl2pPr marL="160733" indent="-70544">
              <a:defRPr lang="en-US" sz="901" dirty="0">
                <a:cs typeface="+mn-cs"/>
              </a:defRPr>
            </a:lvl2pPr>
            <a:lvl3pPr marL="246458" indent="-75010">
              <a:defRPr lang="en-US" dirty="0">
                <a:cs typeface="+mn-cs"/>
              </a:defRPr>
            </a:lvl3pPr>
            <a:lvl4pPr marL="318788" indent="-64293">
              <a:defRPr lang="en-US" dirty="0">
                <a:cs typeface="+mn-cs"/>
              </a:defRPr>
            </a:lvl4pPr>
            <a:lvl5pPr marL="385761" indent="-61615">
              <a:defRPr lang="en-US" dirty="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1919883" y="1917702"/>
            <a:ext cx="1425178" cy="311624"/>
          </a:xfrm>
        </p:spPr>
        <p:txBody>
          <a:bodyPr anchor="t"/>
          <a:lstStyle>
            <a:lvl1pPr marL="0" indent="0">
              <a:spcBef>
                <a:spcPts val="0"/>
              </a:spcBef>
              <a:buNone/>
              <a:defRPr sz="1125">
                <a:solidFill>
                  <a:schemeClr val="tx1"/>
                </a:solidFill>
                <a:latin typeface="+mj-lt"/>
                <a:cs typeface="+mn-cs"/>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1919886" y="3035299"/>
            <a:ext cx="1424285" cy="880882"/>
          </a:xfrm>
        </p:spPr>
        <p:txBody>
          <a:bodyPr wrap="square">
            <a:spAutoFit/>
          </a:bodyPr>
          <a:lstStyle>
            <a:lvl1pPr marL="79475" indent="-79475">
              <a:defRPr lang="en-US" sz="1013" dirty="0">
                <a:cs typeface="+mn-cs"/>
              </a:defRPr>
            </a:lvl1pPr>
            <a:lvl2pPr marL="160733" indent="-70544">
              <a:defRPr lang="en-US" sz="901" dirty="0">
                <a:cs typeface="+mn-cs"/>
              </a:defRPr>
            </a:lvl2pPr>
            <a:lvl3pPr marL="246458" indent="-75010">
              <a:defRPr lang="en-US" dirty="0">
                <a:cs typeface="+mn-cs"/>
              </a:defRPr>
            </a:lvl3pPr>
            <a:lvl4pPr marL="318788" indent="-64293">
              <a:defRPr lang="en-US" dirty="0">
                <a:cs typeface="+mn-cs"/>
              </a:defRPr>
            </a:lvl4pPr>
            <a:lvl5pPr marL="385761" indent="-61615">
              <a:defRPr lang="en-US" dirty="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3512369" y="1917702"/>
            <a:ext cx="1424285" cy="311624"/>
          </a:xfrm>
        </p:spPr>
        <p:txBody>
          <a:bodyPr anchor="t"/>
          <a:lstStyle>
            <a:lvl1pPr marL="0" indent="0">
              <a:spcBef>
                <a:spcPts val="0"/>
              </a:spcBef>
              <a:buNone/>
              <a:defRPr sz="1125">
                <a:solidFill>
                  <a:schemeClr val="tx1"/>
                </a:solidFill>
                <a:latin typeface="+mj-lt"/>
                <a:cs typeface="+mn-cs"/>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3512369" y="3044155"/>
            <a:ext cx="1424285" cy="880882"/>
          </a:xfrm>
        </p:spPr>
        <p:txBody>
          <a:bodyPr wrap="square">
            <a:spAutoFit/>
          </a:bodyPr>
          <a:lstStyle>
            <a:lvl1pPr marL="79475" indent="-79475">
              <a:defRPr lang="en-US" sz="1013" dirty="0">
                <a:cs typeface="+mn-cs"/>
              </a:defRPr>
            </a:lvl1pPr>
            <a:lvl2pPr marL="160733" indent="-70544">
              <a:defRPr lang="en-US" sz="901" dirty="0">
                <a:cs typeface="+mn-cs"/>
              </a:defRPr>
            </a:lvl2pPr>
            <a:lvl3pPr marL="246458" indent="-75010">
              <a:defRPr lang="en-US" dirty="0">
                <a:cs typeface="+mn-cs"/>
              </a:defRPr>
            </a:lvl3pPr>
            <a:lvl4pPr marL="318788" indent="-64293">
              <a:defRPr lang="en-US" dirty="0">
                <a:cs typeface="+mn-cs"/>
              </a:defRPr>
            </a:lvl4pPr>
            <a:lvl5pPr marL="385761" indent="-61615">
              <a:defRPr lang="en-US" dirty="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5103637" y="1917702"/>
            <a:ext cx="1425178" cy="311624"/>
          </a:xfrm>
        </p:spPr>
        <p:txBody>
          <a:bodyPr anchor="t"/>
          <a:lstStyle>
            <a:lvl1pPr marL="0" indent="0">
              <a:spcBef>
                <a:spcPts val="0"/>
              </a:spcBef>
              <a:buNone/>
              <a:defRPr sz="1125">
                <a:solidFill>
                  <a:schemeClr val="tx1"/>
                </a:solidFill>
                <a:latin typeface="+mj-lt"/>
                <a:cs typeface="+mn-cs"/>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5103639" y="3035299"/>
            <a:ext cx="1424285" cy="880882"/>
          </a:xfrm>
        </p:spPr>
        <p:txBody>
          <a:bodyPr wrap="square">
            <a:spAutoFit/>
          </a:bodyPr>
          <a:lstStyle>
            <a:lvl1pPr marL="79475" indent="-79475">
              <a:defRPr lang="en-US" sz="1013" dirty="0">
                <a:cs typeface="+mn-cs"/>
              </a:defRPr>
            </a:lvl1pPr>
            <a:lvl2pPr marL="160733" indent="-70544">
              <a:defRPr lang="en-US" sz="901" dirty="0">
                <a:cs typeface="+mn-cs"/>
              </a:defRPr>
            </a:lvl2pPr>
            <a:lvl3pPr marL="246458" indent="-75010">
              <a:defRPr lang="en-US" dirty="0">
                <a:cs typeface="+mn-cs"/>
              </a:defRPr>
            </a:lvl3pPr>
            <a:lvl4pPr marL="318788" indent="-64293">
              <a:defRPr lang="en-US" dirty="0">
                <a:cs typeface="+mn-cs"/>
              </a:defRPr>
            </a:lvl4pPr>
            <a:lvl5pPr marL="385761" indent="-61615">
              <a:defRPr lang="en-US" dirty="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198579"/>
      </p:ext>
    </p:extLst>
  </p:cSld>
  <p:clrMapOvr>
    <a:masterClrMapping/>
  </p:clrMapOvr>
  <p:transition>
    <p:fade/>
  </p:transition>
  <p:extLst>
    <p:ext uri="{DCECCB84-F9BA-43D5-87BE-67443E8EF086}">
      <p15:sldGuideLst xmlns:p15="http://schemas.microsoft.com/office/powerpoint/2012/main">
        <p15:guide id="4" orient="horz" pos="1208" userDrawn="1">
          <p15:clr>
            <a:srgbClr val="5ACBF0"/>
          </p15:clr>
        </p15:guide>
        <p15:guide id="5" orient="horz" pos="384" userDrawn="1">
          <p15:clr>
            <a:srgbClr val="5ACBF0"/>
          </p15:clr>
        </p15:guide>
        <p15:guide id="6" pos="1104" userDrawn="1">
          <p15:clr>
            <a:srgbClr val="5ACBF0"/>
          </p15:clr>
        </p15:guide>
        <p15:guide id="7" pos="1209" userDrawn="1">
          <p15:clr>
            <a:srgbClr val="5ACBF0"/>
          </p15:clr>
        </p15:guide>
        <p15:guide id="8" pos="2107" userDrawn="1">
          <p15:clr>
            <a:srgbClr val="5ACBF0"/>
          </p15:clr>
        </p15:guide>
        <p15:guide id="9" pos="2213" userDrawn="1">
          <p15:clr>
            <a:srgbClr val="5ACBF0"/>
          </p15:clr>
        </p15:guide>
        <p15:guide id="10" pos="3111" userDrawn="1">
          <p15:clr>
            <a:srgbClr val="5ACBF0"/>
          </p15:clr>
        </p15:guide>
        <p15:guide id="11" pos="3215"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2529F96-469F-8C15-EF8F-D475CE81E9F0}"/>
              </a:ext>
            </a:extLst>
          </p:cNvPr>
          <p:cNvGraphicFramePr>
            <a:graphicFrameLocks noChangeAspect="1"/>
          </p:cNvGraphicFramePr>
          <p:nvPr userDrawn="1">
            <p:custDataLst>
              <p:tags r:id="rId1"/>
            </p:custDataLst>
            <p:extLst>
              <p:ext uri="{D42A27DB-BD31-4B8C-83A1-F6EECF244321}">
                <p14:modId xmlns:p14="http://schemas.microsoft.com/office/powerpoint/2010/main" val="335892190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2529F96-469F-8C15-EF8F-D475CE81E9F0}"/>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0"/>
          </p:nvPr>
        </p:nvSpPr>
        <p:spPr>
          <a:xfrm>
            <a:off x="151449" y="1585574"/>
            <a:ext cx="6555107" cy="817853"/>
          </a:xfrm>
        </p:spPr>
        <p:txBody>
          <a:bodyPr/>
          <a:lstStyle>
            <a:lvl1pPr marL="0" indent="0">
              <a:buNone/>
              <a:defRPr>
                <a:gradFill>
                  <a:gsLst>
                    <a:gs pos="1250">
                      <a:schemeClr val="tx1"/>
                    </a:gs>
                    <a:gs pos="99000">
                      <a:schemeClr val="tx1"/>
                    </a:gs>
                  </a:gsLst>
                  <a:lin ang="5400000" scaled="0"/>
                </a:gradFill>
                <a:cs typeface="+mn-cs"/>
              </a:defRPr>
            </a:lvl1pPr>
            <a:lvl2pPr marL="0" indent="0">
              <a:buFontTx/>
              <a:buNone/>
              <a:defRPr sz="1103">
                <a:cs typeface="+mn-cs"/>
              </a:defRPr>
            </a:lvl2pPr>
            <a:lvl3pPr marL="126016" indent="0">
              <a:buNone/>
              <a:defRPr>
                <a:cs typeface="+mn-cs"/>
              </a:defRPr>
            </a:lvl3pPr>
            <a:lvl4pPr marL="252032" indent="0">
              <a:buNone/>
              <a:defRPr>
                <a:cs typeface="+mn-cs"/>
              </a:defRPr>
            </a:lvl4pPr>
            <a:lvl5pPr marL="378048" indent="0">
              <a:buNone/>
              <a:defRPr>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01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photo and t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302DF-9A96-FB3B-E460-0205B3CC1DE4}"/>
              </a:ext>
            </a:extLst>
          </p:cNvPr>
          <p:cNvGraphicFramePr>
            <a:graphicFrameLocks noChangeAspect="1"/>
          </p:cNvGraphicFramePr>
          <p:nvPr userDrawn="1">
            <p:custDataLst>
              <p:tags r:id="rId1"/>
            </p:custDataLst>
            <p:extLst>
              <p:ext uri="{D42A27DB-BD31-4B8C-83A1-F6EECF244321}">
                <p14:modId xmlns:p14="http://schemas.microsoft.com/office/powerpoint/2010/main" val="214239323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5EC302DF-9A96-FB3B-E460-0205B3CC1DE4}"/>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10" name="Rectangle 9"/>
          <p:cNvSpPr/>
          <p:nvPr userDrawn="1"/>
        </p:nvSpPr>
        <p:spPr bwMode="auto">
          <a:xfrm>
            <a:off x="2" y="2"/>
            <a:ext cx="3888242" cy="9144000"/>
          </a:xfrm>
          <a:prstGeom prst="rect">
            <a:avLst/>
          </a:prstGeom>
          <a:gradFill flip="none" rotWithShape="1">
            <a:gsLst>
              <a:gs pos="22000">
                <a:srgbClr val="000000">
                  <a:alpha val="47000"/>
                </a:srgbClr>
              </a:gs>
              <a:gs pos="89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861" tIns="80688" rIns="100861" bIns="80688" numCol="1" spcCol="0" rtlCol="0" fromWordArt="0" anchor="t" anchorCtr="0" forceAA="0" compatLnSpc="1">
            <a:prstTxWarp prst="textNoShape">
              <a:avLst/>
            </a:prstTxWarp>
            <a:noAutofit/>
          </a:bodyPr>
          <a:lstStyle/>
          <a:p>
            <a:pPr algn="ctr" defTabSz="514279" fontAlgn="base">
              <a:lnSpc>
                <a:spcPct val="90000"/>
              </a:lnSpc>
              <a:spcBef>
                <a:spcPct val="0"/>
              </a:spcBef>
              <a:spcAft>
                <a:spcPct val="0"/>
              </a:spcAft>
            </a:pPr>
            <a:endParaRPr lang="en-US" sz="1324">
              <a:gradFill>
                <a:gsLst>
                  <a:gs pos="0">
                    <a:srgbClr val="FFFFFF"/>
                  </a:gs>
                  <a:gs pos="100000">
                    <a:srgbClr val="FFFFFF"/>
                  </a:gs>
                </a:gsLst>
                <a:lin ang="5400000" scaled="0"/>
              </a:gradFill>
              <a:ea typeface="Segoe UI" pitchFamily="34" charset="0"/>
              <a:cs typeface="Segoe UI Semilight" panose="020B0402040204020203" pitchFamily="34" charset="0"/>
            </a:endParaRPr>
          </a:p>
        </p:txBody>
      </p:sp>
      <p:sp>
        <p:nvSpPr>
          <p:cNvPr id="9" name="Title 1"/>
          <p:cNvSpPr>
            <a:spLocks noGrp="1"/>
          </p:cNvSpPr>
          <p:nvPr>
            <p:ph type="title" hasCustomPrompt="1"/>
          </p:nvPr>
        </p:nvSpPr>
        <p:spPr bwMode="auto">
          <a:xfrm>
            <a:off x="151485" y="3531274"/>
            <a:ext cx="3529637" cy="2390806"/>
          </a:xfrm>
          <a:noFill/>
        </p:spPr>
        <p:txBody>
          <a:bodyPr vert="horz" lIns="146304" tIns="91440" rIns="146304" bIns="91440" anchor="t" anchorCtr="0"/>
          <a:lstStyle>
            <a:lvl1pPr>
              <a:defRPr sz="2647" spc="-55"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150572" y="6365106"/>
            <a:ext cx="3530548" cy="404983"/>
          </a:xfrm>
        </p:spPr>
        <p:txBody>
          <a:bodyPr wrap="square" lIns="164592" tIns="109728" rIns="164592" bIns="109728">
            <a:spAutoFit/>
          </a:bodyPr>
          <a:lstStyle>
            <a:lvl1pPr marL="0" indent="0">
              <a:spcBef>
                <a:spcPts val="0"/>
              </a:spcBef>
              <a:buNone/>
              <a:defRPr sz="1324">
                <a:solidFill>
                  <a:schemeClr val="bg1"/>
                </a:solidFill>
                <a:latin typeface="+mn-lt"/>
                <a:cs typeface="+mn-cs"/>
              </a:defRPr>
            </a:lvl1pPr>
          </a:lstStyle>
          <a:p>
            <a:pPr lvl="0"/>
            <a:r>
              <a:rPr lang="en-US"/>
              <a:t>Speaker name</a:t>
            </a:r>
          </a:p>
        </p:txBody>
      </p:sp>
      <p:pic>
        <p:nvPicPr>
          <p:cNvPr id="8" name="MS logo white - EMF"/>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black">
          <a:xfrm>
            <a:off x="254044" y="8149034"/>
            <a:ext cx="800608" cy="406437"/>
          </a:xfrm>
          <a:prstGeom prst="rect">
            <a:avLst/>
          </a:prstGeom>
        </p:spPr>
      </p:pic>
    </p:spTree>
    <p:extLst>
      <p:ext uri="{BB962C8B-B14F-4D97-AF65-F5344CB8AC3E}">
        <p14:creationId xmlns:p14="http://schemas.microsoft.com/office/powerpoint/2010/main" val="82810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A8B49C-09F7-FCD2-32FA-325BB07139B0}"/>
              </a:ext>
            </a:extLst>
          </p:cNvPr>
          <p:cNvGraphicFramePr>
            <a:graphicFrameLocks noChangeAspect="1"/>
          </p:cNvGraphicFramePr>
          <p:nvPr userDrawn="1">
            <p:custDataLst>
              <p:tags r:id="rId1"/>
            </p:custDataLst>
            <p:extLst>
              <p:ext uri="{D42A27DB-BD31-4B8C-83A1-F6EECF244321}">
                <p14:modId xmlns:p14="http://schemas.microsoft.com/office/powerpoint/2010/main" val="1951354565"/>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98A8B49C-09F7-FCD2-32FA-325BB07139B0}"/>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A1814FC-36C6-4DD7-9BE3-C8D42F5092D2}"/>
              </a:ext>
            </a:extLst>
          </p:cNvPr>
          <p:cNvSpPr>
            <a:spLocks noGrp="1"/>
          </p:cNvSpPr>
          <p:nvPr>
            <p:ph type="title" hasCustomPrompt="1"/>
          </p:nvPr>
        </p:nvSpPr>
        <p:spPr/>
        <p:txBody>
          <a:bodyPr vert="horz"/>
          <a:lstStyle>
            <a:lvl1pPr>
              <a:defRPr>
                <a:solidFill>
                  <a:srgbClr val="505050"/>
                </a:solidFill>
              </a:defRPr>
            </a:lvl1pPr>
          </a:lstStyle>
          <a:p>
            <a:r>
              <a:rPr lang="en-US"/>
              <a:t>[Blank]</a:t>
            </a:r>
          </a:p>
        </p:txBody>
      </p:sp>
    </p:spTree>
    <p:extLst>
      <p:ext uri="{BB962C8B-B14F-4D97-AF65-F5344CB8AC3E}">
        <p14:creationId xmlns:p14="http://schemas.microsoft.com/office/powerpoint/2010/main" val="277175008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2861-7FC9-4703-A729-54D660F95B55}"/>
              </a:ext>
            </a:extLst>
          </p:cNvPr>
          <p:cNvSpPr>
            <a:spLocks noGrp="1"/>
          </p:cNvSpPr>
          <p:nvPr>
            <p:ph type="ctrTitle"/>
          </p:nvPr>
        </p:nvSpPr>
        <p:spPr>
          <a:xfrm>
            <a:off x="857250" y="1496484"/>
            <a:ext cx="5143500" cy="3183467"/>
          </a:xfrm>
          <a:prstGeom prst="rect">
            <a:avLst/>
          </a:prstGeom>
        </p:spPr>
        <p:txBody>
          <a:bodyPr anchor="b">
            <a:normAutofit/>
          </a:bodyPr>
          <a:lstStyle>
            <a:lvl1pPr algn="ctr">
              <a:defRPr sz="1800"/>
            </a:lvl1pPr>
          </a:lstStyle>
          <a:p>
            <a:r>
              <a:rPr lang="en-US"/>
              <a:t>Click to edit Master title style</a:t>
            </a:r>
          </a:p>
        </p:txBody>
      </p:sp>
      <p:sp>
        <p:nvSpPr>
          <p:cNvPr id="3" name="Subtitle 2">
            <a:extLst>
              <a:ext uri="{FF2B5EF4-FFF2-40B4-BE49-F238E27FC236}">
                <a16:creationId xmlns:a16="http://schemas.microsoft.com/office/drawing/2014/main" id="{A6DB938A-4217-4AD6-8C4E-93633769C10F}"/>
              </a:ext>
            </a:extLst>
          </p:cNvPr>
          <p:cNvSpPr>
            <a:spLocks noGrp="1"/>
          </p:cNvSpPr>
          <p:nvPr>
            <p:ph type="subTitle" idx="1"/>
          </p:nvPr>
        </p:nvSpPr>
        <p:spPr>
          <a:xfrm>
            <a:off x="857250" y="4802718"/>
            <a:ext cx="5143500" cy="2207683"/>
          </a:xfrm>
          <a:prstGeom prst="rect">
            <a:avLst/>
          </a:prstGeom>
        </p:spPr>
        <p:txBody>
          <a:bodyPr>
            <a:normAutofit/>
          </a:bodyPr>
          <a:lstStyle>
            <a:lvl1pPr marL="0" indent="0" algn="ctr">
              <a:buNone/>
              <a:defRPr sz="901">
                <a:solidFill>
                  <a:schemeClr val="tx1">
                    <a:lumMod val="50000"/>
                    <a:lumOff val="50000"/>
                  </a:schemeClr>
                </a:solidFill>
              </a:defRPr>
            </a:lvl1pPr>
            <a:lvl2pPr marL="257170" indent="0" algn="ctr">
              <a:buNone/>
              <a:defRPr sz="1125"/>
            </a:lvl2pPr>
            <a:lvl3pPr marL="514341" indent="0" algn="ctr">
              <a:buNone/>
              <a:defRPr sz="1013"/>
            </a:lvl3pPr>
            <a:lvl4pPr marL="771511" indent="0" algn="ctr">
              <a:buNone/>
              <a:defRPr sz="901"/>
            </a:lvl4pPr>
            <a:lvl5pPr marL="1028683" indent="0" algn="ctr">
              <a:buNone/>
              <a:defRPr sz="901"/>
            </a:lvl5pPr>
            <a:lvl6pPr marL="1285853" indent="0" algn="ctr">
              <a:buNone/>
              <a:defRPr sz="901"/>
            </a:lvl6pPr>
            <a:lvl7pPr marL="1543023" indent="0" algn="ctr">
              <a:buNone/>
              <a:defRPr sz="901"/>
            </a:lvl7pPr>
            <a:lvl8pPr marL="1800194" indent="0" algn="ctr">
              <a:buNone/>
              <a:defRPr sz="901"/>
            </a:lvl8pPr>
            <a:lvl9pPr marL="2057364" indent="0" algn="ctr">
              <a:buNone/>
              <a:defRPr sz="901"/>
            </a:lvl9pPr>
          </a:lstStyle>
          <a:p>
            <a:r>
              <a:rPr lang="en-US"/>
              <a:t>Click to edit Master subtitle style</a:t>
            </a:r>
          </a:p>
        </p:txBody>
      </p:sp>
      <p:sp>
        <p:nvSpPr>
          <p:cNvPr id="6" name="Slide Number Placeholder 5">
            <a:extLst>
              <a:ext uri="{FF2B5EF4-FFF2-40B4-BE49-F238E27FC236}">
                <a16:creationId xmlns:a16="http://schemas.microsoft.com/office/drawing/2014/main" id="{CC91554B-4481-481B-8527-307ADCE9116A}"/>
              </a:ext>
            </a:extLst>
          </p:cNvPr>
          <p:cNvSpPr>
            <a:spLocks noGrp="1"/>
          </p:cNvSpPr>
          <p:nvPr>
            <p:ph type="sldNum" sz="quarter" idx="12"/>
          </p:nvPr>
        </p:nvSpPr>
        <p:spPr>
          <a:xfrm>
            <a:off x="2" y="7863545"/>
            <a:ext cx="257175" cy="486834"/>
          </a:xfrm>
          <a:prstGeom prst="rect">
            <a:avLst/>
          </a:prstGeom>
        </p:spPr>
        <p:txBody>
          <a:bodyPr/>
          <a:lstStyle/>
          <a:p>
            <a:fld id="{86782F9F-1DFD-4570-BAF5-2EF909FE644D}" type="slidenum">
              <a:rPr lang="en-US" smtClean="0"/>
              <a:t>‹#›</a:t>
            </a:fld>
            <a:endParaRPr lang="en-US"/>
          </a:p>
        </p:txBody>
      </p:sp>
      <p:sp>
        <p:nvSpPr>
          <p:cNvPr id="7" name="Date Placeholder 3">
            <a:extLst>
              <a:ext uri="{FF2B5EF4-FFF2-40B4-BE49-F238E27FC236}">
                <a16:creationId xmlns:a16="http://schemas.microsoft.com/office/drawing/2014/main" id="{E64D4676-2AD5-4DB6-886B-4C86DD788FE6}"/>
              </a:ext>
            </a:extLst>
          </p:cNvPr>
          <p:cNvSpPr>
            <a:spLocks noGrp="1"/>
          </p:cNvSpPr>
          <p:nvPr>
            <p:ph type="dt" sz="half" idx="2"/>
          </p:nvPr>
        </p:nvSpPr>
        <p:spPr>
          <a:xfrm>
            <a:off x="5277489" y="8798589"/>
            <a:ext cx="1543050" cy="287079"/>
          </a:xfrm>
          <a:prstGeom prst="rect">
            <a:avLst/>
          </a:prstGeom>
        </p:spPr>
        <p:txBody>
          <a:bodyPr vert="horz" lIns="91440" tIns="45720" rIns="91440" bIns="45720" rtlCol="0" anchor="ctr"/>
          <a:lstStyle>
            <a:lvl1pPr algn="r">
              <a:defRPr sz="592">
                <a:solidFill>
                  <a:schemeClr val="tx1">
                    <a:tint val="75000"/>
                  </a:schemeClr>
                </a:solidFill>
              </a:defRPr>
            </a:lvl1pPr>
          </a:lstStyle>
          <a:p>
            <a:r>
              <a:rPr lang="en-US"/>
              <a:t>13 May 2021</a:t>
            </a:r>
          </a:p>
        </p:txBody>
      </p:sp>
      <p:sp>
        <p:nvSpPr>
          <p:cNvPr id="8" name="Footer Placeholder 4">
            <a:extLst>
              <a:ext uri="{FF2B5EF4-FFF2-40B4-BE49-F238E27FC236}">
                <a16:creationId xmlns:a16="http://schemas.microsoft.com/office/drawing/2014/main" id="{1504814D-8A16-44DD-BABD-556489028937}"/>
              </a:ext>
            </a:extLst>
          </p:cNvPr>
          <p:cNvSpPr>
            <a:spLocks noGrp="1"/>
          </p:cNvSpPr>
          <p:nvPr>
            <p:ph type="ftr" sz="quarter" idx="3"/>
          </p:nvPr>
        </p:nvSpPr>
        <p:spPr>
          <a:xfrm>
            <a:off x="294638" y="8798591"/>
            <a:ext cx="2314575" cy="287079"/>
          </a:xfrm>
          <a:prstGeom prst="rect">
            <a:avLst/>
          </a:prstGeom>
        </p:spPr>
        <p:txBody>
          <a:bodyPr vert="horz" lIns="91440" tIns="45720" rIns="91440" bIns="45720" rtlCol="0" anchor="ctr"/>
          <a:lstStyle>
            <a:lvl1pPr algn="ctr">
              <a:defRPr sz="592">
                <a:solidFill>
                  <a:schemeClr val="tx1">
                    <a:tint val="75000"/>
                  </a:schemeClr>
                </a:solidFill>
              </a:defRPr>
            </a:lvl1pPr>
          </a:lstStyle>
          <a:p>
            <a:pPr algn="l"/>
            <a:r>
              <a:rPr lang="en-US"/>
              <a:t>Online Curriculum Hub Discovery</a:t>
            </a:r>
          </a:p>
        </p:txBody>
      </p:sp>
    </p:spTree>
    <p:extLst>
      <p:ext uri="{BB962C8B-B14F-4D97-AF65-F5344CB8AC3E}">
        <p14:creationId xmlns:p14="http://schemas.microsoft.com/office/powerpoint/2010/main" val="118940492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8EEFF6-016B-4BD8-B938-D9F2A70BC4CC}"/>
              </a:ext>
            </a:extLst>
          </p:cNvPr>
          <p:cNvSpPr>
            <a:spLocks noGrp="1"/>
          </p:cNvSpPr>
          <p:nvPr>
            <p:ph type="sldNum" sz="quarter" idx="12"/>
          </p:nvPr>
        </p:nvSpPr>
        <p:spPr>
          <a:xfrm>
            <a:off x="2" y="7863545"/>
            <a:ext cx="257175" cy="486834"/>
          </a:xfrm>
          <a:prstGeom prst="rect">
            <a:avLst/>
          </a:prstGeom>
        </p:spPr>
        <p:txBody>
          <a:bodyPr/>
          <a:lstStyle/>
          <a:p>
            <a:fld id="{86782F9F-1DFD-4570-BAF5-2EF909FE644D}" type="slidenum">
              <a:rPr lang="en-US" smtClean="0"/>
              <a:t>‹#›</a:t>
            </a:fld>
            <a:endParaRPr lang="en-US"/>
          </a:p>
        </p:txBody>
      </p:sp>
      <p:sp>
        <p:nvSpPr>
          <p:cNvPr id="6" name="Title 1">
            <a:extLst>
              <a:ext uri="{FF2B5EF4-FFF2-40B4-BE49-F238E27FC236}">
                <a16:creationId xmlns:a16="http://schemas.microsoft.com/office/drawing/2014/main" id="{5FB2E02A-F65C-47E1-AC76-3B13F687D18E}"/>
              </a:ext>
            </a:extLst>
          </p:cNvPr>
          <p:cNvSpPr>
            <a:spLocks noGrp="1"/>
          </p:cNvSpPr>
          <p:nvPr>
            <p:ph type="title"/>
          </p:nvPr>
        </p:nvSpPr>
        <p:spPr>
          <a:xfrm>
            <a:off x="550355" y="838200"/>
            <a:ext cx="5836158" cy="795867"/>
          </a:xfrm>
          <a:prstGeom prst="rect">
            <a:avLst/>
          </a:prstGeom>
        </p:spPr>
        <p:txBody>
          <a:bodyPr lIns="0" tIns="0" rIns="0" bIns="0"/>
          <a:lstStyle/>
          <a:p>
            <a:r>
              <a:rPr lang="en-US"/>
              <a:t>Click to edit Master title style</a:t>
            </a:r>
          </a:p>
        </p:txBody>
      </p:sp>
      <p:cxnSp>
        <p:nvCxnSpPr>
          <p:cNvPr id="2" name="Straight Connector 1">
            <a:extLst>
              <a:ext uri="{FF2B5EF4-FFF2-40B4-BE49-F238E27FC236}">
                <a16:creationId xmlns:a16="http://schemas.microsoft.com/office/drawing/2014/main" id="{7D06AC66-5BC1-40E8-ADED-A5C6B647FDF0}"/>
              </a:ext>
            </a:extLst>
          </p:cNvPr>
          <p:cNvCxnSpPr>
            <a:cxnSpLocks/>
          </p:cNvCxnSpPr>
          <p:nvPr userDrawn="1"/>
        </p:nvCxnSpPr>
        <p:spPr>
          <a:xfrm>
            <a:off x="546660" y="1621780"/>
            <a:ext cx="8572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C5CF267-8138-41C7-ACAD-FFE0C336F6D7}"/>
              </a:ext>
            </a:extLst>
          </p:cNvPr>
          <p:cNvSpPr>
            <a:spLocks noGrp="1"/>
          </p:cNvSpPr>
          <p:nvPr>
            <p:ph idx="1"/>
          </p:nvPr>
        </p:nvSpPr>
        <p:spPr>
          <a:xfrm>
            <a:off x="550355" y="1899051"/>
            <a:ext cx="5836158" cy="7993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B74FD50-1AC8-4766-B0D8-5CFE7F3ECF28}"/>
              </a:ext>
            </a:extLst>
          </p:cNvPr>
          <p:cNvSpPr>
            <a:spLocks noGrp="1"/>
          </p:cNvSpPr>
          <p:nvPr>
            <p:ph type="dt" sz="half" idx="2"/>
          </p:nvPr>
        </p:nvSpPr>
        <p:spPr>
          <a:xfrm>
            <a:off x="5277489" y="8798589"/>
            <a:ext cx="1543050" cy="287079"/>
          </a:xfrm>
          <a:prstGeom prst="rect">
            <a:avLst/>
          </a:prstGeom>
        </p:spPr>
        <p:txBody>
          <a:bodyPr vert="horz" lIns="91440" tIns="45720" rIns="91440" bIns="45720" rtlCol="0" anchor="ctr"/>
          <a:lstStyle>
            <a:lvl1pPr algn="r">
              <a:defRPr sz="592">
                <a:solidFill>
                  <a:schemeClr val="tx1">
                    <a:tint val="75000"/>
                  </a:schemeClr>
                </a:solidFill>
              </a:defRPr>
            </a:lvl1pPr>
          </a:lstStyle>
          <a:p>
            <a:r>
              <a:rPr lang="en-US"/>
              <a:t>13 May 2021</a:t>
            </a:r>
          </a:p>
        </p:txBody>
      </p:sp>
      <p:sp>
        <p:nvSpPr>
          <p:cNvPr id="9" name="Footer Placeholder 4">
            <a:extLst>
              <a:ext uri="{FF2B5EF4-FFF2-40B4-BE49-F238E27FC236}">
                <a16:creationId xmlns:a16="http://schemas.microsoft.com/office/drawing/2014/main" id="{035EBCEF-8B66-495A-833E-AB679B9F3FE1}"/>
              </a:ext>
            </a:extLst>
          </p:cNvPr>
          <p:cNvSpPr>
            <a:spLocks noGrp="1"/>
          </p:cNvSpPr>
          <p:nvPr>
            <p:ph type="ftr" sz="quarter" idx="3"/>
          </p:nvPr>
        </p:nvSpPr>
        <p:spPr>
          <a:xfrm>
            <a:off x="294638" y="8798591"/>
            <a:ext cx="2314575" cy="287079"/>
          </a:xfrm>
          <a:prstGeom prst="rect">
            <a:avLst/>
          </a:prstGeom>
        </p:spPr>
        <p:txBody>
          <a:bodyPr vert="horz" lIns="91440" tIns="45720" rIns="91440" bIns="45720" rtlCol="0" anchor="ctr"/>
          <a:lstStyle>
            <a:lvl1pPr algn="ctr">
              <a:defRPr sz="592">
                <a:solidFill>
                  <a:schemeClr val="tx1">
                    <a:tint val="75000"/>
                  </a:schemeClr>
                </a:solidFill>
              </a:defRPr>
            </a:lvl1pPr>
          </a:lstStyle>
          <a:p>
            <a:pPr algn="l"/>
            <a:r>
              <a:rPr lang="en-US"/>
              <a:t>Online Curriculum Hub Discovery</a:t>
            </a:r>
          </a:p>
        </p:txBody>
      </p:sp>
    </p:spTree>
    <p:extLst>
      <p:ext uri="{BB962C8B-B14F-4D97-AF65-F5344CB8AC3E}">
        <p14:creationId xmlns:p14="http://schemas.microsoft.com/office/powerpoint/2010/main" val="334834283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2450306" y="3437467"/>
            <a:ext cx="0" cy="2269067"/>
          </a:xfrm>
          <a:prstGeom prst="line">
            <a:avLst/>
          </a:prstGeom>
          <a:ln w="1016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2779814" y="4478192"/>
            <a:ext cx="3750469" cy="183384"/>
          </a:xfrm>
          <a:prstGeom prst="rect">
            <a:avLst/>
          </a:prstGeo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09157" y="781051"/>
            <a:ext cx="1611633" cy="7577667"/>
          </a:xfrm>
          <a:prstGeom prst="rect">
            <a:avLst/>
          </a:prstGeom>
        </p:spPr>
        <p:txBody>
          <a:bodyPr anchor="ctr"/>
          <a:lstStyle>
            <a:lvl1pPr>
              <a:defRPr/>
            </a:lvl1pPr>
          </a:lstStyle>
          <a:p>
            <a:r>
              <a:rPr lang="en-US"/>
              <a:t>Title</a:t>
            </a:r>
          </a:p>
        </p:txBody>
      </p:sp>
      <p:sp>
        <p:nvSpPr>
          <p:cNvPr id="6" name="Slide Number Placeholder 3">
            <a:extLst>
              <a:ext uri="{FF2B5EF4-FFF2-40B4-BE49-F238E27FC236}">
                <a16:creationId xmlns:a16="http://schemas.microsoft.com/office/drawing/2014/main" id="{422CC308-4AB9-4774-9B0A-C8DA36D8579A}"/>
              </a:ext>
            </a:extLst>
          </p:cNvPr>
          <p:cNvSpPr>
            <a:spLocks noGrp="1"/>
          </p:cNvSpPr>
          <p:nvPr>
            <p:ph type="sldNum" sz="quarter" idx="12"/>
          </p:nvPr>
        </p:nvSpPr>
        <p:spPr>
          <a:xfrm>
            <a:off x="2" y="7863545"/>
            <a:ext cx="257175" cy="486834"/>
          </a:xfrm>
          <a:prstGeom prst="rect">
            <a:avLst/>
          </a:prstGeom>
        </p:spPr>
        <p:txBody>
          <a:bodyPr/>
          <a:lstStyle/>
          <a:p>
            <a:fld id="{86782F9F-1DFD-4570-BAF5-2EF909FE644D}" type="slidenum">
              <a:rPr lang="en-US" smtClean="0"/>
              <a:t>‹#›</a:t>
            </a:fld>
            <a:endParaRPr lang="en-US"/>
          </a:p>
        </p:txBody>
      </p:sp>
      <p:sp>
        <p:nvSpPr>
          <p:cNvPr id="7" name="Date Placeholder 3">
            <a:extLst>
              <a:ext uri="{FF2B5EF4-FFF2-40B4-BE49-F238E27FC236}">
                <a16:creationId xmlns:a16="http://schemas.microsoft.com/office/drawing/2014/main" id="{2D81D58E-D5EA-45C9-A93F-1611D535776A}"/>
              </a:ext>
            </a:extLst>
          </p:cNvPr>
          <p:cNvSpPr>
            <a:spLocks noGrp="1"/>
          </p:cNvSpPr>
          <p:nvPr>
            <p:ph type="dt" sz="half" idx="2"/>
          </p:nvPr>
        </p:nvSpPr>
        <p:spPr>
          <a:xfrm>
            <a:off x="5277489" y="8798589"/>
            <a:ext cx="1543050" cy="287079"/>
          </a:xfrm>
          <a:prstGeom prst="rect">
            <a:avLst/>
          </a:prstGeom>
        </p:spPr>
        <p:txBody>
          <a:bodyPr vert="horz" lIns="91440" tIns="45720" rIns="91440" bIns="45720" rtlCol="0" anchor="ctr"/>
          <a:lstStyle>
            <a:lvl1pPr algn="r">
              <a:defRPr sz="592">
                <a:solidFill>
                  <a:schemeClr val="tx1">
                    <a:tint val="75000"/>
                  </a:schemeClr>
                </a:solidFill>
              </a:defRPr>
            </a:lvl1pPr>
          </a:lstStyle>
          <a:p>
            <a:r>
              <a:rPr lang="en-US"/>
              <a:t>13 May 2021</a:t>
            </a:r>
          </a:p>
        </p:txBody>
      </p:sp>
      <p:sp>
        <p:nvSpPr>
          <p:cNvPr id="8" name="Footer Placeholder 4">
            <a:extLst>
              <a:ext uri="{FF2B5EF4-FFF2-40B4-BE49-F238E27FC236}">
                <a16:creationId xmlns:a16="http://schemas.microsoft.com/office/drawing/2014/main" id="{3045602D-F4D1-463B-BE91-192CBFE184FE}"/>
              </a:ext>
            </a:extLst>
          </p:cNvPr>
          <p:cNvSpPr>
            <a:spLocks noGrp="1"/>
          </p:cNvSpPr>
          <p:nvPr>
            <p:ph type="ftr" sz="quarter" idx="3"/>
          </p:nvPr>
        </p:nvSpPr>
        <p:spPr>
          <a:xfrm>
            <a:off x="294638" y="8798591"/>
            <a:ext cx="2314575" cy="287079"/>
          </a:xfrm>
          <a:prstGeom prst="rect">
            <a:avLst/>
          </a:prstGeom>
        </p:spPr>
        <p:txBody>
          <a:bodyPr vert="horz" lIns="91440" tIns="45720" rIns="91440" bIns="45720" rtlCol="0" anchor="ctr"/>
          <a:lstStyle>
            <a:lvl1pPr algn="ctr">
              <a:defRPr sz="592">
                <a:solidFill>
                  <a:schemeClr val="tx1">
                    <a:tint val="75000"/>
                  </a:schemeClr>
                </a:solidFill>
              </a:defRPr>
            </a:lvl1pPr>
          </a:lstStyle>
          <a:p>
            <a:pPr algn="l"/>
            <a:r>
              <a:rPr lang="en-US"/>
              <a:t>Online Curriculum Hub Discovery</a:t>
            </a:r>
          </a:p>
        </p:txBody>
      </p:sp>
    </p:spTree>
    <p:extLst>
      <p:ext uri="{BB962C8B-B14F-4D97-AF65-F5344CB8AC3E}">
        <p14:creationId xmlns:p14="http://schemas.microsoft.com/office/powerpoint/2010/main" val="456484653"/>
      </p:ext>
    </p:extLst>
  </p:cSld>
  <p:clrMapOvr>
    <a:masterClrMapping/>
  </p:clrMapOvr>
  <p:transition>
    <p:fade/>
  </p:transition>
  <p:extLst>
    <p:ext uri="{DCECCB84-F9BA-43D5-87BE-67443E8EF086}">
      <p15:sldGuideLst xmlns:p15="http://schemas.microsoft.com/office/powerpoint/2012/main">
        <p15:guide id="13" pos="1544" userDrawn="1">
          <p15:clr>
            <a:srgbClr val="5ACBF0"/>
          </p15:clr>
        </p15:guide>
        <p15:guide id="29" orient="horz" pos="2880" userDrawn="1">
          <p15:clr>
            <a:srgbClr val="FDE53C"/>
          </p15:clr>
        </p15:guide>
        <p15:guide id="30" pos="1337" userDrawn="1">
          <p15:clr>
            <a:srgbClr val="5ACBF0"/>
          </p15:clr>
        </p15:guide>
        <p15:guide id="31" pos="1751"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355" y="838200"/>
            <a:ext cx="5836158" cy="79586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80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954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10766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4903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new Breadcrumb">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9678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174AC6A5-9FF8-C64F-BA86-4E4A13584AC6}"/>
              </a:ext>
            </a:extLst>
          </p:cNvPr>
          <p:cNvSpPr>
            <a:spLocks noGrp="1"/>
          </p:cNvSpPr>
          <p:nvPr>
            <p:ph type="body" sz="quarter" idx="17" hasCustomPrompt="1"/>
          </p:nvPr>
        </p:nvSpPr>
        <p:spPr>
          <a:xfrm>
            <a:off x="286946" y="1081338"/>
            <a:ext cx="2396696" cy="599016"/>
          </a:xfrm>
          <a:prstGeom prst="rect">
            <a:avLst/>
          </a:prstGeom>
        </p:spPr>
        <p:txBody>
          <a:bodyPr/>
          <a:lstStyle>
            <a:lvl1pPr marL="0" indent="0">
              <a:buNone/>
              <a:defRPr sz="619" b="1"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Microsoft Education</a:t>
            </a:r>
          </a:p>
        </p:txBody>
      </p:sp>
      <p:sp>
        <p:nvSpPr>
          <p:cNvPr id="8" name="Text Placeholder 7">
            <a:extLst>
              <a:ext uri="{FF2B5EF4-FFF2-40B4-BE49-F238E27FC236}">
                <a16:creationId xmlns:a16="http://schemas.microsoft.com/office/drawing/2014/main" id="{696CA74A-BC82-E143-89A2-E71A76C8E0CB}"/>
              </a:ext>
            </a:extLst>
          </p:cNvPr>
          <p:cNvSpPr>
            <a:spLocks noGrp="1"/>
          </p:cNvSpPr>
          <p:nvPr>
            <p:ph type="body" sz="quarter" idx="11" hasCustomPrompt="1"/>
          </p:nvPr>
        </p:nvSpPr>
        <p:spPr>
          <a:xfrm>
            <a:off x="266695" y="1624824"/>
            <a:ext cx="2202187" cy="2144419"/>
          </a:xfrm>
          <a:prstGeom prst="rect">
            <a:avLst/>
          </a:prstGeom>
        </p:spPr>
        <p:txBody>
          <a:bodyPr/>
          <a:lstStyle>
            <a:lvl1pPr marL="0" indent="0">
              <a:buNone/>
              <a:defRPr sz="2869"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Deck title</a:t>
            </a:r>
          </a:p>
          <a:p>
            <a:pPr lvl="0"/>
            <a:r>
              <a:rPr lang="en-US"/>
              <a:t>lorem</a:t>
            </a:r>
          </a:p>
        </p:txBody>
      </p:sp>
      <p:sp>
        <p:nvSpPr>
          <p:cNvPr id="12" name="Text Placeholder 11">
            <a:extLst>
              <a:ext uri="{FF2B5EF4-FFF2-40B4-BE49-F238E27FC236}">
                <a16:creationId xmlns:a16="http://schemas.microsoft.com/office/drawing/2014/main" id="{336E1FEA-4B1D-A745-ADF4-97C3F7A26213}"/>
              </a:ext>
            </a:extLst>
          </p:cNvPr>
          <p:cNvSpPr>
            <a:spLocks noGrp="1"/>
          </p:cNvSpPr>
          <p:nvPr>
            <p:ph type="body" sz="quarter" idx="13" hasCustomPrompt="1"/>
          </p:nvPr>
        </p:nvSpPr>
        <p:spPr>
          <a:xfrm>
            <a:off x="286946" y="4257195"/>
            <a:ext cx="2396696" cy="599016"/>
          </a:xfrm>
          <a:prstGeom prst="rect">
            <a:avLst/>
          </a:prstGeom>
        </p:spPr>
        <p:txBody>
          <a:bodyPr/>
          <a:lstStyle>
            <a:lvl1pPr marL="0" indent="0">
              <a:buNone/>
              <a:defRPr sz="1013" b="0" i="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a:t>Deck title subhead</a:t>
            </a:r>
          </a:p>
        </p:txBody>
      </p:sp>
      <p:sp>
        <p:nvSpPr>
          <p:cNvPr id="14" name="Text Placeholder 13">
            <a:extLst>
              <a:ext uri="{FF2B5EF4-FFF2-40B4-BE49-F238E27FC236}">
                <a16:creationId xmlns:a16="http://schemas.microsoft.com/office/drawing/2014/main" id="{C47FF4A8-B51E-184A-9949-ADAAA3BF3710}"/>
              </a:ext>
            </a:extLst>
          </p:cNvPr>
          <p:cNvSpPr>
            <a:spLocks noGrp="1"/>
          </p:cNvSpPr>
          <p:nvPr>
            <p:ph type="body" sz="quarter" idx="14" hasCustomPrompt="1"/>
          </p:nvPr>
        </p:nvSpPr>
        <p:spPr>
          <a:xfrm>
            <a:off x="350346" y="8207313"/>
            <a:ext cx="435716" cy="359609"/>
          </a:xfrm>
          <a:prstGeom prst="rect">
            <a:avLst/>
          </a:prstGeom>
        </p:spPr>
        <p:txBody>
          <a:bodyPr/>
          <a:lstStyle>
            <a:lvl1pPr marL="0" indent="0">
              <a:buNone/>
              <a:defRPr sz="619" b="0" i="0">
                <a:solidFill>
                  <a:schemeClr val="bg1"/>
                </a:solidFill>
                <a:latin typeface="Segoe UI Light" panose="020B0502040204020203" pitchFamily="34" charset="0"/>
              </a:defRPr>
            </a:lvl1pPr>
          </a:lstStyle>
          <a:p>
            <a:pPr lvl="0"/>
            <a:r>
              <a:rPr lang="en-US"/>
              <a:t>Date</a:t>
            </a:r>
          </a:p>
        </p:txBody>
      </p:sp>
      <p:sp>
        <p:nvSpPr>
          <p:cNvPr id="6" name="Picture Placeholder 5">
            <a:extLst>
              <a:ext uri="{FF2B5EF4-FFF2-40B4-BE49-F238E27FC236}">
                <a16:creationId xmlns:a16="http://schemas.microsoft.com/office/drawing/2014/main" id="{83279D07-9904-2744-A871-AF291479123A}"/>
              </a:ext>
            </a:extLst>
          </p:cNvPr>
          <p:cNvSpPr>
            <a:spLocks noGrp="1"/>
          </p:cNvSpPr>
          <p:nvPr>
            <p:ph type="pic" sz="quarter" idx="10"/>
          </p:nvPr>
        </p:nvSpPr>
        <p:spPr>
          <a:xfrm>
            <a:off x="4222004" y="1"/>
            <a:ext cx="2635999" cy="6024033"/>
          </a:xfrm>
          <a:prstGeom prst="rect">
            <a:avLst/>
          </a:prstGeom>
        </p:spPr>
        <p:txBody>
          <a:bodyPr/>
          <a:lstStyle>
            <a:lvl1pPr marL="0" indent="0">
              <a:buNone/>
              <a:defRPr b="0" i="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
        <p:nvSpPr>
          <p:cNvPr id="17" name="Picture Placeholder 10">
            <a:extLst>
              <a:ext uri="{FF2B5EF4-FFF2-40B4-BE49-F238E27FC236}">
                <a16:creationId xmlns:a16="http://schemas.microsoft.com/office/drawing/2014/main" id="{4338E0BC-C618-8745-9FB9-F66072ADBB9C}"/>
              </a:ext>
            </a:extLst>
          </p:cNvPr>
          <p:cNvSpPr>
            <a:spLocks noGrp="1"/>
          </p:cNvSpPr>
          <p:nvPr>
            <p:ph type="pic" sz="quarter" idx="15"/>
          </p:nvPr>
        </p:nvSpPr>
        <p:spPr>
          <a:xfrm>
            <a:off x="4222002" y="6024034"/>
            <a:ext cx="1316236" cy="3119967"/>
          </a:xfrm>
          <a:prstGeom prst="ellipse">
            <a:avLst/>
          </a:prstGeom>
          <a:solidFill>
            <a:schemeClr val="bg1"/>
          </a:solidFill>
        </p:spPr>
        <p:txBody>
          <a:bodyPr anchor="ctr" anchorCtr="0"/>
          <a:lstStyle>
            <a:lvl1pPr marL="0" indent="0" algn="ctr">
              <a:buNone/>
              <a:defRPr sz="901" b="0" i="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icon to add picture</a:t>
            </a:r>
          </a:p>
        </p:txBody>
      </p:sp>
    </p:spTree>
    <p:extLst>
      <p:ext uri="{BB962C8B-B14F-4D97-AF65-F5344CB8AC3E}">
        <p14:creationId xmlns:p14="http://schemas.microsoft.com/office/powerpoint/2010/main" val="140592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with photo and t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91DB5F5-7308-279C-99CA-AC326D36D2B6}"/>
              </a:ext>
            </a:extLst>
          </p:cNvPr>
          <p:cNvGraphicFramePr>
            <a:graphicFrameLocks noChangeAspect="1"/>
          </p:cNvGraphicFramePr>
          <p:nvPr userDrawn="1">
            <p:custDataLst>
              <p:tags r:id="rId1"/>
            </p:custDataLst>
            <p:extLst>
              <p:ext uri="{D42A27DB-BD31-4B8C-83A1-F6EECF244321}">
                <p14:modId xmlns:p14="http://schemas.microsoft.com/office/powerpoint/2010/main" val="311453732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291DB5F5-7308-279C-99CA-AC326D36D2B6}"/>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9" name="Title 1"/>
          <p:cNvSpPr>
            <a:spLocks noGrp="1"/>
          </p:cNvSpPr>
          <p:nvPr>
            <p:ph type="title" hasCustomPrompt="1"/>
          </p:nvPr>
        </p:nvSpPr>
        <p:spPr bwMode="auto">
          <a:xfrm>
            <a:off x="151485" y="3531274"/>
            <a:ext cx="3529637" cy="2390806"/>
          </a:xfrm>
          <a:noFill/>
        </p:spPr>
        <p:txBody>
          <a:bodyPr vert="horz" lIns="146304" tIns="91440" rIns="146304" bIns="91440" anchor="t" anchorCtr="0"/>
          <a:lstStyle>
            <a:lvl1pPr>
              <a:defRPr sz="2647" spc="-55"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150572" y="6365106"/>
            <a:ext cx="3530548" cy="404983"/>
          </a:xfrm>
        </p:spPr>
        <p:txBody>
          <a:bodyPr wrap="square" lIns="164592" tIns="109728" rIns="164592" bIns="109728">
            <a:spAutoFit/>
          </a:bodyPr>
          <a:lstStyle>
            <a:lvl1pPr marL="0" indent="0">
              <a:spcBef>
                <a:spcPts val="0"/>
              </a:spcBef>
              <a:buNone/>
              <a:defRPr sz="1324">
                <a:solidFill>
                  <a:schemeClr val="tx1"/>
                </a:solidFill>
                <a:latin typeface="+mn-lt"/>
                <a:cs typeface="+mn-cs"/>
              </a:defRPr>
            </a:lvl1pPr>
          </a:lstStyle>
          <a:p>
            <a:pPr lvl="0"/>
            <a:r>
              <a:rPr lang="en-US"/>
              <a:t>Speaker name</a:t>
            </a:r>
          </a:p>
        </p:txBody>
      </p:sp>
      <p:pic>
        <p:nvPicPr>
          <p:cNvPr id="8" name="MS logo white - EMF" descr="Microsoft Logo"/>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black">
          <a:xfrm>
            <a:off x="254044" y="8149034"/>
            <a:ext cx="800608" cy="406437"/>
          </a:xfrm>
          <a:prstGeom prst="rect">
            <a:avLst/>
          </a:prstGeom>
        </p:spPr>
      </p:pic>
    </p:spTree>
    <p:extLst>
      <p:ext uri="{BB962C8B-B14F-4D97-AF65-F5344CB8AC3E}">
        <p14:creationId xmlns:p14="http://schemas.microsoft.com/office/powerpoint/2010/main" val="384000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ABC04-F8A5-45B4-B0CC-339295630E1E}"/>
              </a:ext>
            </a:extLst>
          </p:cNvPr>
          <p:cNvSpPr>
            <a:spLocks noGrp="1"/>
          </p:cNvSpPr>
          <p:nvPr>
            <p:ph type="title"/>
          </p:nvPr>
        </p:nvSpPr>
        <p:spPr>
          <a:xfrm>
            <a:off x="314325" y="486836"/>
            <a:ext cx="6229350" cy="1189566"/>
          </a:xfrm>
          <a:prstGeom prst="rect">
            <a:avLst/>
          </a:prstGeom>
        </p:spPr>
        <p:txBody>
          <a:bodyPr lIns="0" rIns="91440"/>
          <a:lstStyle>
            <a:lvl1pPr>
              <a:defRPr sz="1800"/>
            </a:lvl1pPr>
          </a:lstStyle>
          <a:p>
            <a:r>
              <a:rPr lang="en-US"/>
              <a:t>Click to edit Master title style</a:t>
            </a:r>
          </a:p>
        </p:txBody>
      </p:sp>
    </p:spTree>
    <p:extLst>
      <p:ext uri="{BB962C8B-B14F-4D97-AF65-F5344CB8AC3E}">
        <p14:creationId xmlns:p14="http://schemas.microsoft.com/office/powerpoint/2010/main" val="3438864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12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Copy + Single Image-Overlay-Left">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3B2158CB-66AB-7742-82CD-E7CBC68DB2C9}"/>
              </a:ext>
            </a:extLst>
          </p:cNvPr>
          <p:cNvSpPr>
            <a:spLocks noGrp="1"/>
          </p:cNvSpPr>
          <p:nvPr>
            <p:ph type="body" sz="quarter" idx="14" hasCustomPrompt="1"/>
          </p:nvPr>
        </p:nvSpPr>
        <p:spPr>
          <a:xfrm>
            <a:off x="3544219" y="1608880"/>
            <a:ext cx="1872499" cy="694266"/>
          </a:xfrm>
          <a:prstGeom prst="rect">
            <a:avLst/>
          </a:prstGeom>
        </p:spPr>
        <p:txBody>
          <a:bodyPr/>
          <a:lstStyle>
            <a:lvl1pPr marL="0" indent="0">
              <a:buNone/>
              <a:defRPr sz="1350" b="1" i="0">
                <a:solidFill>
                  <a:srgbClr val="0078D4"/>
                </a:solidFill>
                <a:latin typeface="+mj-lt"/>
                <a:ea typeface="Segoe UI Semibold" panose="020B0502040204020203" pitchFamily="34" charset="0"/>
                <a:cs typeface="Segoe UI Semibold" panose="020B0502040204020203" pitchFamily="34" charset="0"/>
              </a:defRPr>
            </a:lvl1pPr>
            <a:lvl2pPr marL="257170" indent="0">
              <a:buNone/>
              <a:defRPr b="1" i="0">
                <a:solidFill>
                  <a:srgbClr val="D83B01"/>
                </a:solidFill>
                <a:latin typeface="Segoe UI Semibold" panose="020B0502040204020203" pitchFamily="34" charset="0"/>
                <a:ea typeface="Segoe UI Semibold" panose="020B0502040204020203" pitchFamily="34" charset="0"/>
                <a:cs typeface="Segoe UI Semibold" panose="020B0502040204020203" pitchFamily="34" charset="0"/>
              </a:defRPr>
            </a:lvl2pPr>
            <a:lvl3pPr marL="514341" indent="0">
              <a:buNone/>
              <a:defRPr b="1" i="0">
                <a:solidFill>
                  <a:srgbClr val="D83B01"/>
                </a:solidFill>
                <a:latin typeface="Segoe UI Semibold" panose="020B0502040204020203" pitchFamily="34" charset="0"/>
                <a:ea typeface="Segoe UI Semibold" panose="020B0502040204020203" pitchFamily="34" charset="0"/>
                <a:cs typeface="Segoe UI Semibold" panose="020B0502040204020203" pitchFamily="34" charset="0"/>
              </a:defRPr>
            </a:lvl3pPr>
            <a:lvl4pPr marL="771511" indent="0">
              <a:buNone/>
              <a:defRPr b="1" i="0">
                <a:solidFill>
                  <a:srgbClr val="D83B01"/>
                </a:solidFill>
                <a:latin typeface="Segoe UI Semibold" panose="020B0502040204020203" pitchFamily="34" charset="0"/>
                <a:ea typeface="Segoe UI Semibold" panose="020B0502040204020203" pitchFamily="34" charset="0"/>
                <a:cs typeface="Segoe UI Semibold" panose="020B0502040204020203" pitchFamily="34" charset="0"/>
              </a:defRPr>
            </a:lvl4pPr>
            <a:lvl5pPr marL="1028683" indent="0">
              <a:buNone/>
              <a:defRPr b="1" i="0">
                <a:solidFill>
                  <a:srgbClr val="D83B01"/>
                </a:solidFill>
                <a:latin typeface="Segoe UI Semibold" panose="020B0502040204020203" pitchFamily="34" charset="0"/>
                <a:ea typeface="Segoe UI Semibold" panose="020B0502040204020203" pitchFamily="34" charset="0"/>
                <a:cs typeface="Segoe UI Semibold" panose="020B0502040204020203" pitchFamily="34" charset="0"/>
              </a:defRPr>
            </a:lvl5pPr>
          </a:lstStyle>
          <a:p>
            <a:pPr lvl="0"/>
            <a:r>
              <a:rPr lang="en-US"/>
              <a:t>Lorem ipsum title</a:t>
            </a:r>
          </a:p>
        </p:txBody>
      </p:sp>
      <p:sp>
        <p:nvSpPr>
          <p:cNvPr id="13" name="Text Placeholder 18">
            <a:extLst>
              <a:ext uri="{FF2B5EF4-FFF2-40B4-BE49-F238E27FC236}">
                <a16:creationId xmlns:a16="http://schemas.microsoft.com/office/drawing/2014/main" id="{D6390747-61A5-7C49-A190-909525AA0B89}"/>
              </a:ext>
            </a:extLst>
          </p:cNvPr>
          <p:cNvSpPr>
            <a:spLocks noGrp="1"/>
          </p:cNvSpPr>
          <p:nvPr>
            <p:ph type="body" sz="quarter" idx="15" hasCustomPrompt="1"/>
          </p:nvPr>
        </p:nvSpPr>
        <p:spPr>
          <a:xfrm>
            <a:off x="3557239" y="447233"/>
            <a:ext cx="1386780" cy="664634"/>
          </a:xfrm>
          <a:prstGeom prst="rect">
            <a:avLst/>
          </a:prstGeom>
        </p:spPr>
        <p:txBody>
          <a:bodyPr/>
          <a:lstStyle>
            <a:lvl1pPr marL="0" indent="0">
              <a:buNone/>
              <a:defRPr sz="788" b="0" i="0">
                <a:solidFill>
                  <a:srgbClr val="0078D4"/>
                </a:solidFill>
                <a:latin typeface="Segoe UI Light" panose="020B0502040204020203" pitchFamily="34" charset="0"/>
              </a:defRPr>
            </a:lvl1pPr>
            <a:lvl2pPr marL="257170" indent="0">
              <a:buNone/>
              <a:defRPr sz="788" b="0" i="0">
                <a:solidFill>
                  <a:srgbClr val="FF9349"/>
                </a:solidFill>
                <a:latin typeface="Segoe UI Light" panose="020B0502040204020203" pitchFamily="34" charset="0"/>
              </a:defRPr>
            </a:lvl2pPr>
            <a:lvl3pPr marL="514341" indent="0">
              <a:buNone/>
              <a:defRPr sz="788" b="0" i="0">
                <a:solidFill>
                  <a:srgbClr val="FF9349"/>
                </a:solidFill>
                <a:latin typeface="Segoe UI Light" panose="020B0502040204020203" pitchFamily="34" charset="0"/>
              </a:defRPr>
            </a:lvl3pPr>
            <a:lvl4pPr marL="771511" indent="0">
              <a:buNone/>
              <a:defRPr sz="788" b="0" i="0">
                <a:solidFill>
                  <a:srgbClr val="FF9349"/>
                </a:solidFill>
                <a:latin typeface="Segoe UI Light" panose="020B0502040204020203" pitchFamily="34" charset="0"/>
              </a:defRPr>
            </a:lvl4pPr>
            <a:lvl5pPr marL="1028683" indent="0">
              <a:buNone/>
              <a:defRPr sz="788" b="0" i="0">
                <a:solidFill>
                  <a:srgbClr val="FF9349"/>
                </a:solidFill>
                <a:latin typeface="Segoe UI Light" panose="020B0502040204020203" pitchFamily="34" charset="0"/>
              </a:defRPr>
            </a:lvl5pPr>
          </a:lstStyle>
          <a:p>
            <a:pPr lvl="0"/>
            <a:r>
              <a:rPr lang="en-US"/>
              <a:t>Lorem ipsum section title</a:t>
            </a:r>
          </a:p>
        </p:txBody>
      </p:sp>
      <p:sp>
        <p:nvSpPr>
          <p:cNvPr id="14" name="Text Placeholder 20">
            <a:extLst>
              <a:ext uri="{FF2B5EF4-FFF2-40B4-BE49-F238E27FC236}">
                <a16:creationId xmlns:a16="http://schemas.microsoft.com/office/drawing/2014/main" id="{A4946463-0C43-2940-BB9A-8B49FC98A1E1}"/>
              </a:ext>
            </a:extLst>
          </p:cNvPr>
          <p:cNvSpPr>
            <a:spLocks noGrp="1"/>
          </p:cNvSpPr>
          <p:nvPr>
            <p:ph type="body" sz="quarter" idx="16" hasCustomPrompt="1"/>
          </p:nvPr>
        </p:nvSpPr>
        <p:spPr>
          <a:xfrm>
            <a:off x="3544218" y="2515832"/>
            <a:ext cx="2720876" cy="4582584"/>
          </a:xfrm>
          <a:prstGeom prst="rect">
            <a:avLst/>
          </a:prstGeom>
        </p:spPr>
        <p:txBody>
          <a:bodyPr/>
          <a:lstStyle>
            <a:lvl1pPr marL="0" indent="0">
              <a:buNone/>
              <a:defRPr sz="675" b="0" i="0">
                <a:solidFill>
                  <a:schemeClr val="bg2">
                    <a:lumMod val="25000"/>
                  </a:schemeClr>
                </a:solidFill>
                <a:latin typeface="Segoe UI Light" panose="020B0502040204020203" pitchFamily="34" charset="0"/>
              </a:defRPr>
            </a:lvl1pPr>
            <a:lvl2pPr marL="257170" indent="0">
              <a:buNone/>
              <a:defRPr sz="675" b="0" i="0">
                <a:latin typeface="Segoe UI Light" panose="020B0502040204020203" pitchFamily="34" charset="0"/>
              </a:defRPr>
            </a:lvl2pPr>
            <a:lvl3pPr marL="514341" indent="0">
              <a:buNone/>
              <a:defRPr sz="675" b="0" i="0">
                <a:latin typeface="Segoe UI Light" panose="020B0502040204020203" pitchFamily="34" charset="0"/>
              </a:defRPr>
            </a:lvl3pPr>
            <a:lvl4pPr marL="771511" indent="0">
              <a:buNone/>
              <a:defRPr sz="675" b="0" i="0">
                <a:latin typeface="Segoe UI Light" panose="020B0502040204020203" pitchFamily="34" charset="0"/>
              </a:defRPr>
            </a:lvl4pPr>
            <a:lvl5pPr marL="1028683" indent="0">
              <a:buNone/>
              <a:defRPr sz="675" b="0" i="0">
                <a:latin typeface="Segoe UI Light" panose="020B0502040204020203" pitchFamily="34" charset="0"/>
              </a:defRPr>
            </a:lvl5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endParaRPr lang="en-US"/>
          </a:p>
          <a:p>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endParaRPr lang="en-US">
              <a:solidFill>
                <a:schemeClr val="tx1">
                  <a:lumMod val="65000"/>
                  <a:lumOff val="35000"/>
                </a:schemeClr>
              </a:solidFill>
              <a:latin typeface="Segoe UI Light"/>
              <a:cs typeface="Segoe UI Light"/>
            </a:endParaRPr>
          </a:p>
          <a:p>
            <a:r>
              <a:rPr lang="en-US"/>
              <a:t>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beatae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a:t>
            </a:r>
            <a:endParaRPr lang="en-US">
              <a:solidFill>
                <a:schemeClr val="tx1">
                  <a:lumMod val="65000"/>
                  <a:lumOff val="35000"/>
                </a:schemeClr>
              </a:solidFill>
              <a:latin typeface="Segoe UI Light"/>
              <a:cs typeface="Segoe UI Light"/>
            </a:endParaRPr>
          </a:p>
        </p:txBody>
      </p:sp>
      <p:sp>
        <p:nvSpPr>
          <p:cNvPr id="10" name="Rectangle 9">
            <a:extLst>
              <a:ext uri="{FF2B5EF4-FFF2-40B4-BE49-F238E27FC236}">
                <a16:creationId xmlns:a16="http://schemas.microsoft.com/office/drawing/2014/main" id="{0D2CF2D0-F978-EC41-BB4F-89EF9437D78D}"/>
              </a:ext>
            </a:extLst>
          </p:cNvPr>
          <p:cNvSpPr/>
          <p:nvPr userDrawn="1"/>
        </p:nvSpPr>
        <p:spPr>
          <a:xfrm>
            <a:off x="-1198" y="4572001"/>
            <a:ext cx="1930179" cy="4576529"/>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4329B2AA-D501-6440-8B16-5ED15DE14822}"/>
              </a:ext>
            </a:extLst>
          </p:cNvPr>
          <p:cNvSpPr/>
          <p:nvPr userDrawn="1"/>
        </p:nvSpPr>
        <p:spPr>
          <a:xfrm>
            <a:off x="-1198" y="-28178"/>
            <a:ext cx="1930179" cy="4600178"/>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Chord 15">
            <a:extLst>
              <a:ext uri="{FF2B5EF4-FFF2-40B4-BE49-F238E27FC236}">
                <a16:creationId xmlns:a16="http://schemas.microsoft.com/office/drawing/2014/main" id="{E4366220-9AAB-4A45-9E69-C16393537336}"/>
              </a:ext>
            </a:extLst>
          </p:cNvPr>
          <p:cNvSpPr/>
          <p:nvPr userDrawn="1"/>
        </p:nvSpPr>
        <p:spPr>
          <a:xfrm rot="20235091" flipH="1">
            <a:off x="-1960773" y="-9593"/>
            <a:ext cx="3921546" cy="9163179"/>
          </a:xfrm>
          <a:prstGeom prst="chord">
            <a:avLst>
              <a:gd name="adj1" fmla="val 4027258"/>
              <a:gd name="adj2" fmla="val 14834407"/>
            </a:avLst>
          </a:prstGeom>
          <a:solidFill>
            <a:srgbClr val="50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Picture Placeholder 5">
            <a:extLst>
              <a:ext uri="{FF2B5EF4-FFF2-40B4-BE49-F238E27FC236}">
                <a16:creationId xmlns:a16="http://schemas.microsoft.com/office/drawing/2014/main" id="{3D4AD9C2-BFB3-AD44-B6DF-50B9CCA6198D}"/>
              </a:ext>
            </a:extLst>
          </p:cNvPr>
          <p:cNvSpPr>
            <a:spLocks noGrp="1"/>
          </p:cNvSpPr>
          <p:nvPr>
            <p:ph type="pic" sz="quarter" idx="13"/>
          </p:nvPr>
        </p:nvSpPr>
        <p:spPr>
          <a:xfrm>
            <a:off x="803589" y="634039"/>
            <a:ext cx="2250778" cy="7875921"/>
          </a:xfrm>
          <a:prstGeom prst="rect">
            <a:avLst/>
          </a:prstGeom>
        </p:spPr>
        <p:txBody>
          <a:bodyPr/>
          <a:lstStyle>
            <a:lvl1pPr marL="0" indent="0">
              <a:buNone/>
              <a:defRPr b="0" i="0">
                <a:solidFill>
                  <a:schemeClr val="bg2">
                    <a:lumMod val="25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a:p>
        </p:txBody>
      </p:sp>
    </p:spTree>
    <p:extLst>
      <p:ext uri="{BB962C8B-B14F-4D97-AF65-F5344CB8AC3E}">
        <p14:creationId xmlns:p14="http://schemas.microsoft.com/office/powerpoint/2010/main" val="2177091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Blank-Yellow">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392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Walkin (event nam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B921C07-C86F-B7BA-4B6B-8B4D057CC7CE}"/>
              </a:ext>
            </a:extLst>
          </p:cNvPr>
          <p:cNvGraphicFramePr>
            <a:graphicFrameLocks noChangeAspect="1"/>
          </p:cNvGraphicFramePr>
          <p:nvPr userDrawn="1">
            <p:custDataLst>
              <p:tags r:id="rId1"/>
            </p:custDataLst>
            <p:extLst>
              <p:ext uri="{D42A27DB-BD31-4B8C-83A1-F6EECF244321}">
                <p14:modId xmlns:p14="http://schemas.microsoft.com/office/powerpoint/2010/main" val="199704072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EB921C07-C86F-B7BA-4B6B-8B4D057CC7CE}"/>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5" name="Text Placeholder 4"/>
          <p:cNvSpPr>
            <a:spLocks noGrp="1"/>
          </p:cNvSpPr>
          <p:nvPr>
            <p:ph type="body" sz="quarter" idx="12" hasCustomPrompt="1"/>
          </p:nvPr>
        </p:nvSpPr>
        <p:spPr>
          <a:xfrm>
            <a:off x="254513" y="4218576"/>
            <a:ext cx="5042355" cy="466025"/>
          </a:xfrm>
          <a:noFill/>
        </p:spPr>
        <p:txBody>
          <a:bodyPr lIns="164592" tIns="109728" rIns="164592" bIns="109728">
            <a:spAutoFit/>
          </a:bodyPr>
          <a:lstStyle>
            <a:lvl1pPr marL="0" indent="0">
              <a:spcBef>
                <a:spcPts val="0"/>
              </a:spcBef>
              <a:buNone/>
              <a:defRPr sz="1765" spc="0" baseline="0">
                <a:gradFill>
                  <a:gsLst>
                    <a:gs pos="91000">
                      <a:schemeClr val="tx1"/>
                    </a:gs>
                    <a:gs pos="0">
                      <a:schemeClr val="tx1"/>
                    </a:gs>
                  </a:gsLst>
                  <a:lin ang="5400000" scaled="0"/>
                </a:gradFill>
                <a:latin typeface="+mn-lt"/>
                <a:cs typeface="+mn-cs"/>
              </a:defRPr>
            </a:lvl1pPr>
          </a:lstStyle>
          <a:p>
            <a:pPr lvl="0"/>
            <a:r>
              <a:rPr lang="en-US"/>
              <a:t>Date</a:t>
            </a:r>
          </a:p>
        </p:txBody>
      </p:sp>
      <p:sp>
        <p:nvSpPr>
          <p:cNvPr id="3" name="Text Placeholder 2"/>
          <p:cNvSpPr>
            <a:spLocks noGrp="1"/>
          </p:cNvSpPr>
          <p:nvPr>
            <p:ph type="body" sz="quarter" idx="13" hasCustomPrompt="1"/>
          </p:nvPr>
        </p:nvSpPr>
        <p:spPr>
          <a:xfrm>
            <a:off x="254513" y="4928875"/>
            <a:ext cx="5042390" cy="152734"/>
          </a:xfrm>
        </p:spPr>
        <p:txBody>
          <a:bodyPr/>
          <a:lstStyle>
            <a:lvl1pPr marL="0" indent="0">
              <a:buNone/>
              <a:defRPr lang="en-US" sz="1103" kern="1200" spc="0" baseline="0" dirty="0" smtClean="0">
                <a:gradFill>
                  <a:gsLst>
                    <a:gs pos="91000">
                      <a:schemeClr val="tx1"/>
                    </a:gs>
                    <a:gs pos="0">
                      <a:schemeClr val="tx1"/>
                    </a:gs>
                  </a:gsLst>
                  <a:lin ang="5400000" scaled="0"/>
                </a:gradFill>
                <a:latin typeface="Segoe UI Semilight" panose="020B0402040204020203" pitchFamily="34" charset="0"/>
                <a:ea typeface="+mn-ea"/>
                <a:cs typeface="Segoe UI Semilight" panose="020B0402040204020203" pitchFamily="34" charset="0"/>
              </a:defRPr>
            </a:lvl1pPr>
          </a:lstStyle>
          <a:p>
            <a:r>
              <a:rPr lang="en-US"/>
              <a:t>Optional (City, State or venue)</a:t>
            </a:r>
          </a:p>
        </p:txBody>
      </p:sp>
      <p:sp>
        <p:nvSpPr>
          <p:cNvPr id="9" name="Title 1"/>
          <p:cNvSpPr>
            <a:spLocks noGrp="1"/>
          </p:cNvSpPr>
          <p:nvPr>
            <p:ph type="title" hasCustomPrompt="1"/>
          </p:nvPr>
        </p:nvSpPr>
        <p:spPr>
          <a:xfrm>
            <a:off x="254513" y="3377215"/>
            <a:ext cx="6348974" cy="597087"/>
          </a:xfrm>
          <a:noFill/>
        </p:spPr>
        <p:txBody>
          <a:bodyPr vert="horz" lIns="146304" tIns="91440" rIns="146304" bIns="91440" anchor="b" anchorCtr="0">
            <a:spAutoFit/>
          </a:bodyPr>
          <a:lstStyle>
            <a:lvl1pPr>
              <a:defRPr sz="2978" spc="-55" baseline="0">
                <a:gradFill>
                  <a:gsLst>
                    <a:gs pos="62564">
                      <a:schemeClr val="tx1"/>
                    </a:gs>
                    <a:gs pos="55000">
                      <a:schemeClr val="tx1"/>
                    </a:gs>
                  </a:gsLst>
                  <a:lin ang="5400000" scaled="0"/>
                </a:gradFill>
              </a:defRPr>
            </a:lvl1pPr>
          </a:lstStyle>
          <a:p>
            <a:r>
              <a:rPr lang="en-US"/>
              <a:t>Event name</a:t>
            </a:r>
          </a:p>
        </p:txBody>
      </p:sp>
      <p:sp>
        <p:nvSpPr>
          <p:cNvPr id="2" name="Title Placeholder 1">
            <a:extLst>
              <a:ext uri="{FF2B5EF4-FFF2-40B4-BE49-F238E27FC236}">
                <a16:creationId xmlns:a16="http://schemas.microsoft.com/office/drawing/2014/main" id="{DC362AE0-9C66-9FD2-390B-D67B15400EDB}"/>
              </a:ext>
            </a:extLst>
          </p:cNvPr>
          <p:cNvSpPr txBox="1">
            <a:spLocks/>
          </p:cNvSpPr>
          <p:nvPr userDrawn="1"/>
        </p:nvSpPr>
        <p:spPr>
          <a:xfrm>
            <a:off x="254513" y="255870"/>
            <a:ext cx="6348974" cy="280461"/>
          </a:xfrm>
          <a:prstGeom prst="rect">
            <a:avLst/>
          </a:prstGeom>
        </p:spPr>
        <p:txBody>
          <a:bodyPr vert="horz" wrap="square" lIns="0" tIns="0" rIns="0" bIns="0" rtlCol="0" anchor="t">
            <a:spAutoFit/>
          </a:bodyPr>
          <a:lstStyle>
            <a:lvl1pPr algn="l" defTabSz="514429" rtl="0" eaLnBrk="1" latinLnBrk="0" hangingPunct="1">
              <a:lnSpc>
                <a:spcPct val="90000"/>
              </a:lnSpc>
              <a:spcBef>
                <a:spcPct val="0"/>
              </a:spcBef>
              <a:buNone/>
              <a:defRPr lang="en-US" sz="2025" b="0" kern="1200" cap="none" spc="-56" baseline="0" dirty="0" smtClean="0">
                <a:ln w="3175">
                  <a:noFill/>
                </a:ln>
                <a:solidFill>
                  <a:schemeClr val="tx1"/>
                </a:solidFill>
                <a:effectLst/>
                <a:latin typeface="Segoe UI Semibold" panose="020B0702040204020203" pitchFamily="34" charset="0"/>
                <a:ea typeface="+mn-ea"/>
                <a:cs typeface="Segoe UI Semibold" panose="020B0702040204020203" pitchFamily="34" charset="0"/>
              </a:defRPr>
            </a:lvl1pPr>
          </a:lstStyle>
          <a:p>
            <a:r>
              <a:rPr lang="en-US"/>
              <a:t>Click to edit Master title style</a:t>
            </a:r>
          </a:p>
        </p:txBody>
      </p:sp>
      <p:pic>
        <p:nvPicPr>
          <p:cNvPr id="7" name="Picture 2" descr="Microsoft-Logo-White - Vyopta">
            <a:extLst>
              <a:ext uri="{FF2B5EF4-FFF2-40B4-BE49-F238E27FC236}">
                <a16:creationId xmlns:a16="http://schemas.microsoft.com/office/drawing/2014/main" id="{2D31F5C9-3977-2150-208B-950189F35F9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9167" t="25290" r="8750" b="24379"/>
          <a:stretch/>
        </p:blipFill>
        <p:spPr bwMode="auto">
          <a:xfrm>
            <a:off x="231158" y="8629816"/>
            <a:ext cx="1188068" cy="26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209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45CE6C-A941-874D-7FA3-9AA349C2285E}"/>
              </a:ext>
            </a:extLst>
          </p:cNvPr>
          <p:cNvGraphicFramePr>
            <a:graphicFrameLocks noChangeAspect="1"/>
          </p:cNvGraphicFramePr>
          <p:nvPr userDrawn="1">
            <p:custDataLst>
              <p:tags r:id="rId1"/>
            </p:custDataLst>
            <p:extLst>
              <p:ext uri="{D42A27DB-BD31-4B8C-83A1-F6EECF244321}">
                <p14:modId xmlns:p14="http://schemas.microsoft.com/office/powerpoint/2010/main" val="6840530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8F45CE6C-A941-874D-7FA3-9AA349C2285E}"/>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9" name="Title 1"/>
          <p:cNvSpPr>
            <a:spLocks noGrp="1"/>
          </p:cNvSpPr>
          <p:nvPr>
            <p:ph type="title" hasCustomPrompt="1"/>
          </p:nvPr>
        </p:nvSpPr>
        <p:spPr bwMode="auto">
          <a:xfrm>
            <a:off x="151485" y="2770418"/>
            <a:ext cx="3529637" cy="2390806"/>
          </a:xfrm>
          <a:noFill/>
        </p:spPr>
        <p:txBody>
          <a:bodyPr vert="horz" lIns="146304" tIns="91440" rIns="146304" bIns="91440" anchor="t" anchorCtr="0"/>
          <a:lstStyle>
            <a:lvl1pPr>
              <a:defRPr sz="2647" spc="-55"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150572" y="5169705"/>
            <a:ext cx="3530548" cy="466025"/>
          </a:xfrm>
        </p:spPr>
        <p:txBody>
          <a:bodyPr wrap="square" lIns="164592" tIns="109728" rIns="164592" bIns="109728">
            <a:spAutoFit/>
          </a:bodyPr>
          <a:lstStyle>
            <a:lvl1pPr marL="0" indent="0">
              <a:spcBef>
                <a:spcPts val="0"/>
              </a:spcBef>
              <a:buNone/>
              <a:defRPr sz="1765">
                <a:solidFill>
                  <a:schemeClr val="tx1"/>
                </a:solidFill>
                <a:latin typeface="+mn-lt"/>
                <a:cs typeface="+mn-cs"/>
              </a:defRPr>
            </a:lvl1pPr>
          </a:lstStyle>
          <a:p>
            <a:pPr lvl="0"/>
            <a:r>
              <a:rPr lang="en-US"/>
              <a:t>Speaker name</a:t>
            </a:r>
          </a:p>
        </p:txBody>
      </p:sp>
    </p:spTree>
    <p:extLst>
      <p:ext uri="{BB962C8B-B14F-4D97-AF65-F5344CB8AC3E}">
        <p14:creationId xmlns:p14="http://schemas.microsoft.com/office/powerpoint/2010/main" val="53380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with photo and t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C302DF-9A96-FB3B-E460-0205B3CC1DE4}"/>
              </a:ext>
            </a:extLst>
          </p:cNvPr>
          <p:cNvGraphicFramePr>
            <a:graphicFrameLocks noChangeAspect="1"/>
          </p:cNvGraphicFramePr>
          <p:nvPr userDrawn="1">
            <p:custDataLst>
              <p:tags r:id="rId1"/>
            </p:custDataLst>
            <p:extLst>
              <p:ext uri="{D42A27DB-BD31-4B8C-83A1-F6EECF244321}">
                <p14:modId xmlns:p14="http://schemas.microsoft.com/office/powerpoint/2010/main" val="214239323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5EC302DF-9A96-FB3B-E460-0205B3CC1DE4}"/>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10" name="Rectangle 9"/>
          <p:cNvSpPr/>
          <p:nvPr userDrawn="1"/>
        </p:nvSpPr>
        <p:spPr bwMode="auto">
          <a:xfrm>
            <a:off x="2" y="2"/>
            <a:ext cx="3888242" cy="9144000"/>
          </a:xfrm>
          <a:prstGeom prst="rect">
            <a:avLst/>
          </a:prstGeom>
          <a:gradFill flip="none" rotWithShape="1">
            <a:gsLst>
              <a:gs pos="22000">
                <a:srgbClr val="000000">
                  <a:alpha val="47000"/>
                </a:srgbClr>
              </a:gs>
              <a:gs pos="89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0861" tIns="80688" rIns="100861" bIns="80688" numCol="1" spcCol="0" rtlCol="0" fromWordArt="0" anchor="t" anchorCtr="0" forceAA="0" compatLnSpc="1">
            <a:prstTxWarp prst="textNoShape">
              <a:avLst/>
            </a:prstTxWarp>
            <a:noAutofit/>
          </a:bodyPr>
          <a:lstStyle/>
          <a:p>
            <a:pPr algn="ctr" defTabSz="514279" fontAlgn="base">
              <a:lnSpc>
                <a:spcPct val="90000"/>
              </a:lnSpc>
              <a:spcBef>
                <a:spcPct val="0"/>
              </a:spcBef>
              <a:spcAft>
                <a:spcPct val="0"/>
              </a:spcAft>
            </a:pPr>
            <a:endParaRPr lang="en-US" sz="1324">
              <a:gradFill>
                <a:gsLst>
                  <a:gs pos="0">
                    <a:srgbClr val="FFFFFF"/>
                  </a:gs>
                  <a:gs pos="100000">
                    <a:srgbClr val="FFFFFF"/>
                  </a:gs>
                </a:gsLst>
                <a:lin ang="5400000" scaled="0"/>
              </a:gradFill>
              <a:ea typeface="Segoe UI" pitchFamily="34" charset="0"/>
              <a:cs typeface="Segoe UI Semilight" panose="020B0402040204020203" pitchFamily="34" charset="0"/>
            </a:endParaRPr>
          </a:p>
        </p:txBody>
      </p:sp>
      <p:sp>
        <p:nvSpPr>
          <p:cNvPr id="9" name="Title 1"/>
          <p:cNvSpPr>
            <a:spLocks noGrp="1"/>
          </p:cNvSpPr>
          <p:nvPr>
            <p:ph type="title" hasCustomPrompt="1"/>
          </p:nvPr>
        </p:nvSpPr>
        <p:spPr bwMode="auto">
          <a:xfrm>
            <a:off x="151485" y="3531274"/>
            <a:ext cx="3529637" cy="2390806"/>
          </a:xfrm>
          <a:noFill/>
        </p:spPr>
        <p:txBody>
          <a:bodyPr vert="horz" lIns="146304" tIns="91440" rIns="146304" bIns="91440" anchor="t" anchorCtr="0"/>
          <a:lstStyle>
            <a:lvl1pPr>
              <a:defRPr sz="2647" spc="-55"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150572" y="6365106"/>
            <a:ext cx="3530548" cy="404983"/>
          </a:xfrm>
        </p:spPr>
        <p:txBody>
          <a:bodyPr wrap="square" lIns="164592" tIns="109728" rIns="164592" bIns="109728">
            <a:spAutoFit/>
          </a:bodyPr>
          <a:lstStyle>
            <a:lvl1pPr marL="0" indent="0">
              <a:spcBef>
                <a:spcPts val="0"/>
              </a:spcBef>
              <a:buNone/>
              <a:defRPr sz="1324">
                <a:solidFill>
                  <a:schemeClr val="bg1"/>
                </a:solidFill>
                <a:latin typeface="+mn-lt"/>
                <a:cs typeface="+mn-cs"/>
              </a:defRPr>
            </a:lvl1pPr>
          </a:lstStyle>
          <a:p>
            <a:pPr lvl="0"/>
            <a:r>
              <a:rPr lang="en-US"/>
              <a:t>Speaker name</a:t>
            </a:r>
          </a:p>
        </p:txBody>
      </p:sp>
      <p:pic>
        <p:nvPicPr>
          <p:cNvPr id="8" name="MS logo white - EMF"/>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black">
          <a:xfrm>
            <a:off x="254044" y="8149034"/>
            <a:ext cx="800608" cy="406437"/>
          </a:xfrm>
          <a:prstGeom prst="rect">
            <a:avLst/>
          </a:prstGeom>
        </p:spPr>
      </p:pic>
    </p:spTree>
    <p:extLst>
      <p:ext uri="{BB962C8B-B14F-4D97-AF65-F5344CB8AC3E}">
        <p14:creationId xmlns:p14="http://schemas.microsoft.com/office/powerpoint/2010/main" val="365476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with photo and t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91DB5F5-7308-279C-99CA-AC326D36D2B6}"/>
              </a:ext>
            </a:extLst>
          </p:cNvPr>
          <p:cNvGraphicFramePr>
            <a:graphicFrameLocks noChangeAspect="1"/>
          </p:cNvGraphicFramePr>
          <p:nvPr userDrawn="1">
            <p:custDataLst>
              <p:tags r:id="rId1"/>
            </p:custDataLst>
            <p:extLst>
              <p:ext uri="{D42A27DB-BD31-4B8C-83A1-F6EECF244321}">
                <p14:modId xmlns:p14="http://schemas.microsoft.com/office/powerpoint/2010/main" val="311453732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291DB5F5-7308-279C-99CA-AC326D36D2B6}"/>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9" name="Title 1"/>
          <p:cNvSpPr>
            <a:spLocks noGrp="1"/>
          </p:cNvSpPr>
          <p:nvPr>
            <p:ph type="title" hasCustomPrompt="1"/>
          </p:nvPr>
        </p:nvSpPr>
        <p:spPr bwMode="auto">
          <a:xfrm>
            <a:off x="151485" y="3531274"/>
            <a:ext cx="3529637" cy="2390806"/>
          </a:xfrm>
          <a:noFill/>
        </p:spPr>
        <p:txBody>
          <a:bodyPr vert="horz" lIns="146304" tIns="91440" rIns="146304" bIns="91440" anchor="t" anchorCtr="0"/>
          <a:lstStyle>
            <a:lvl1pPr>
              <a:defRPr sz="2647" spc="-55" baseline="0">
                <a:solidFill>
                  <a:schemeClr val="tx1"/>
                </a:solidFill>
              </a:defRPr>
            </a:lvl1pPr>
          </a:lstStyle>
          <a:p>
            <a:r>
              <a:rPr lang="en-US"/>
              <a:t>Presentation title</a:t>
            </a:r>
          </a:p>
        </p:txBody>
      </p:sp>
      <p:sp>
        <p:nvSpPr>
          <p:cNvPr id="3" name="Text Placeholder 2"/>
          <p:cNvSpPr>
            <a:spLocks noGrp="1"/>
          </p:cNvSpPr>
          <p:nvPr>
            <p:ph type="body" sz="quarter" idx="14" hasCustomPrompt="1"/>
          </p:nvPr>
        </p:nvSpPr>
        <p:spPr bwMode="auto">
          <a:xfrm>
            <a:off x="150572" y="6365106"/>
            <a:ext cx="3530548" cy="404983"/>
          </a:xfrm>
        </p:spPr>
        <p:txBody>
          <a:bodyPr wrap="square" lIns="164592" tIns="109728" rIns="164592" bIns="109728">
            <a:spAutoFit/>
          </a:bodyPr>
          <a:lstStyle>
            <a:lvl1pPr marL="0" indent="0">
              <a:spcBef>
                <a:spcPts val="0"/>
              </a:spcBef>
              <a:buNone/>
              <a:defRPr sz="1324">
                <a:solidFill>
                  <a:schemeClr val="tx1"/>
                </a:solidFill>
                <a:latin typeface="+mn-lt"/>
                <a:cs typeface="+mn-cs"/>
              </a:defRPr>
            </a:lvl1pPr>
          </a:lstStyle>
          <a:p>
            <a:pPr lvl="0"/>
            <a:r>
              <a:rPr lang="en-US"/>
              <a:t>Speaker name</a:t>
            </a:r>
          </a:p>
        </p:txBody>
      </p:sp>
      <p:pic>
        <p:nvPicPr>
          <p:cNvPr id="8" name="MS logo white - EMF" descr="Microsoft Logo"/>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black">
          <a:xfrm>
            <a:off x="254044" y="8149034"/>
            <a:ext cx="800608" cy="406437"/>
          </a:xfrm>
          <a:prstGeom prst="rect">
            <a:avLst/>
          </a:prstGeom>
        </p:spPr>
      </p:pic>
    </p:spTree>
    <p:extLst>
      <p:ext uri="{BB962C8B-B14F-4D97-AF65-F5344CB8AC3E}">
        <p14:creationId xmlns:p14="http://schemas.microsoft.com/office/powerpoint/2010/main" val="25773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82BAE3-AF8E-34BC-1B2D-DD8153B17B16}"/>
              </a:ext>
            </a:extLst>
          </p:cNvPr>
          <p:cNvGraphicFramePr>
            <a:graphicFrameLocks noChangeAspect="1"/>
          </p:cNvGraphicFramePr>
          <p:nvPr userDrawn="1">
            <p:custDataLst>
              <p:tags r:id="rId1"/>
            </p:custDataLst>
            <p:extLst>
              <p:ext uri="{D42A27DB-BD31-4B8C-83A1-F6EECF244321}">
                <p14:modId xmlns:p14="http://schemas.microsoft.com/office/powerpoint/2010/main" val="273154430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C82BAE3-AF8E-34BC-1B2D-DD8153B17B16}"/>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pic>
        <p:nvPicPr>
          <p:cNvPr id="3" name="Picture 2" descr="A person writing on a piece of paper&#10;&#10;Description automatically generated with low confidence">
            <a:extLst>
              <a:ext uri="{FF2B5EF4-FFF2-40B4-BE49-F238E27FC236}">
                <a16:creationId xmlns:a16="http://schemas.microsoft.com/office/drawing/2014/main" id="{604AAA54-1D67-43B3-82E9-0924BA25FEC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9446" r="18338"/>
          <a:stretch/>
        </p:blipFill>
        <p:spPr>
          <a:xfrm>
            <a:off x="0" y="0"/>
            <a:ext cx="6858000" cy="9144000"/>
          </a:xfrm>
          <a:prstGeom prst="rect">
            <a:avLst/>
          </a:prstGeom>
        </p:spPr>
      </p:pic>
      <p:sp>
        <p:nvSpPr>
          <p:cNvPr id="9" name="Title 1"/>
          <p:cNvSpPr>
            <a:spLocks noGrp="1"/>
          </p:cNvSpPr>
          <p:nvPr>
            <p:ph type="title" hasCustomPrompt="1"/>
          </p:nvPr>
        </p:nvSpPr>
        <p:spPr>
          <a:xfrm>
            <a:off x="151483" y="2778916"/>
            <a:ext cx="5042354" cy="2390787"/>
          </a:xfrm>
          <a:noFill/>
        </p:spPr>
        <p:txBody>
          <a:bodyPr vert="horz" lIns="146304" tIns="91440" rIns="146304" bIns="91440" anchor="t" anchorCtr="0"/>
          <a:lstStyle>
            <a:lvl1pPr>
              <a:defRPr sz="2925" spc="-55" baseline="0">
                <a:solidFill>
                  <a:srgbClr val="2C4949"/>
                </a:solidFill>
              </a:defRPr>
            </a:lvl1pPr>
          </a:lstStyle>
          <a:p>
            <a:r>
              <a:rPr lang="en-US"/>
              <a:t>Presentation title</a:t>
            </a:r>
          </a:p>
        </p:txBody>
      </p:sp>
      <p:sp>
        <p:nvSpPr>
          <p:cNvPr id="5" name="Text Placeholder 4"/>
          <p:cNvSpPr>
            <a:spLocks noGrp="1"/>
          </p:cNvSpPr>
          <p:nvPr>
            <p:ph type="body" sz="quarter" idx="12" hasCustomPrompt="1"/>
          </p:nvPr>
        </p:nvSpPr>
        <p:spPr>
          <a:xfrm>
            <a:off x="151484" y="5171434"/>
            <a:ext cx="4033877" cy="2389769"/>
          </a:xfrm>
          <a:noFill/>
        </p:spPr>
        <p:txBody>
          <a:bodyPr lIns="164592" tIns="109728" rIns="164592" bIns="109728">
            <a:noAutofit/>
          </a:bodyPr>
          <a:lstStyle>
            <a:lvl1pPr marL="0" indent="0">
              <a:spcBef>
                <a:spcPts val="0"/>
              </a:spcBef>
              <a:buNone/>
              <a:defRPr sz="1765" spc="0" baseline="0">
                <a:solidFill>
                  <a:schemeClr val="bg1"/>
                </a:solidFill>
                <a:latin typeface="+mn-lt"/>
                <a:cs typeface="+mn-cs"/>
              </a:defRPr>
            </a:lvl1pPr>
          </a:lstStyle>
          <a:p>
            <a:pPr lvl="0"/>
            <a:r>
              <a:rPr lang="en-US"/>
              <a:t>Speaker name</a:t>
            </a:r>
          </a:p>
        </p:txBody>
      </p:sp>
    </p:spTree>
    <p:extLst>
      <p:ext uri="{BB962C8B-B14F-4D97-AF65-F5344CB8AC3E}">
        <p14:creationId xmlns:p14="http://schemas.microsoft.com/office/powerpoint/2010/main" val="1222540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quare photo">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457C1F3-85CC-9CA4-31DA-AEC027CCA961}"/>
              </a:ext>
            </a:extLst>
          </p:cNvPr>
          <p:cNvGraphicFramePr>
            <a:graphicFrameLocks noChangeAspect="1"/>
          </p:cNvGraphicFramePr>
          <p:nvPr userDrawn="1">
            <p:custDataLst>
              <p:tags r:id="rId1"/>
            </p:custDataLst>
            <p:extLst>
              <p:ext uri="{D42A27DB-BD31-4B8C-83A1-F6EECF244321}">
                <p14:modId xmlns:p14="http://schemas.microsoft.com/office/powerpoint/2010/main" val="1906561935"/>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A457C1F3-85CC-9CA4-31DA-AEC027CCA961}"/>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9" name="Title 1"/>
          <p:cNvSpPr>
            <a:spLocks noGrp="1"/>
          </p:cNvSpPr>
          <p:nvPr>
            <p:ph type="title" hasCustomPrompt="1"/>
          </p:nvPr>
        </p:nvSpPr>
        <p:spPr bwMode="auto">
          <a:xfrm>
            <a:off x="151483" y="2770422"/>
            <a:ext cx="2722890" cy="2399283"/>
          </a:xfrm>
          <a:noFill/>
        </p:spPr>
        <p:txBody>
          <a:bodyPr vert="horz" lIns="146304" tIns="91440" rIns="146304" bIns="91440" anchor="t" anchorCtr="0"/>
          <a:lstStyle>
            <a:lvl1pPr>
              <a:defRPr sz="2647" spc="-55"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50571" y="5169705"/>
            <a:ext cx="2722890" cy="956332"/>
          </a:xfrm>
        </p:spPr>
        <p:txBody>
          <a:bodyPr lIns="164592" tIns="109728" rIns="164592" bIns="109728">
            <a:noAutofit/>
          </a:bodyPr>
          <a:lstStyle>
            <a:lvl1pPr marL="0" indent="0">
              <a:spcBef>
                <a:spcPts val="0"/>
              </a:spcBef>
              <a:buNone/>
              <a:defRPr lang="en-US" sz="1765"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514429"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MS logo white - EM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black">
          <a:xfrm>
            <a:off x="254044" y="8149034"/>
            <a:ext cx="800608" cy="406437"/>
          </a:xfrm>
          <a:prstGeom prst="rect">
            <a:avLst/>
          </a:prstGeom>
        </p:spPr>
      </p:pic>
    </p:spTree>
    <p:extLst>
      <p:ext uri="{BB962C8B-B14F-4D97-AF65-F5344CB8AC3E}">
        <p14:creationId xmlns:p14="http://schemas.microsoft.com/office/powerpoint/2010/main" val="23716226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82BAE3-AF8E-34BC-1B2D-DD8153B17B16}"/>
              </a:ext>
            </a:extLst>
          </p:cNvPr>
          <p:cNvGraphicFramePr>
            <a:graphicFrameLocks noChangeAspect="1"/>
          </p:cNvGraphicFramePr>
          <p:nvPr userDrawn="1">
            <p:custDataLst>
              <p:tags r:id="rId1"/>
            </p:custDataLst>
            <p:extLst>
              <p:ext uri="{D42A27DB-BD31-4B8C-83A1-F6EECF244321}">
                <p14:modId xmlns:p14="http://schemas.microsoft.com/office/powerpoint/2010/main" val="273154430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C82BAE3-AF8E-34BC-1B2D-DD8153B17B16}"/>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pic>
        <p:nvPicPr>
          <p:cNvPr id="3" name="Picture 2" descr="A person writing on a piece of paper&#10;&#10;Description automatically generated with low confidence">
            <a:extLst>
              <a:ext uri="{FF2B5EF4-FFF2-40B4-BE49-F238E27FC236}">
                <a16:creationId xmlns:a16="http://schemas.microsoft.com/office/drawing/2014/main" id="{604AAA54-1D67-43B3-82E9-0924BA25FEC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6858000" cy="9144000"/>
          </a:xfrm>
          <a:prstGeom prst="rect">
            <a:avLst/>
          </a:prstGeom>
        </p:spPr>
      </p:pic>
      <p:sp>
        <p:nvSpPr>
          <p:cNvPr id="9" name="Title 1"/>
          <p:cNvSpPr>
            <a:spLocks noGrp="1"/>
          </p:cNvSpPr>
          <p:nvPr>
            <p:ph type="title" hasCustomPrompt="1"/>
          </p:nvPr>
        </p:nvSpPr>
        <p:spPr>
          <a:xfrm>
            <a:off x="151483" y="2778916"/>
            <a:ext cx="5042354" cy="2390787"/>
          </a:xfrm>
          <a:noFill/>
        </p:spPr>
        <p:txBody>
          <a:bodyPr vert="horz" lIns="146304" tIns="91440" rIns="146304" bIns="91440" anchor="t" anchorCtr="0"/>
          <a:lstStyle>
            <a:lvl1pPr>
              <a:defRPr sz="2925" spc="-55" baseline="0">
                <a:solidFill>
                  <a:srgbClr val="2C4949"/>
                </a:solidFill>
              </a:defRPr>
            </a:lvl1pPr>
          </a:lstStyle>
          <a:p>
            <a:r>
              <a:rPr lang="en-US"/>
              <a:t>Presentation title</a:t>
            </a:r>
          </a:p>
        </p:txBody>
      </p:sp>
      <p:sp>
        <p:nvSpPr>
          <p:cNvPr id="5" name="Text Placeholder 4"/>
          <p:cNvSpPr>
            <a:spLocks noGrp="1"/>
          </p:cNvSpPr>
          <p:nvPr>
            <p:ph type="body" sz="quarter" idx="12" hasCustomPrompt="1"/>
          </p:nvPr>
        </p:nvSpPr>
        <p:spPr>
          <a:xfrm>
            <a:off x="151484" y="5171434"/>
            <a:ext cx="4033877" cy="2389769"/>
          </a:xfrm>
          <a:noFill/>
        </p:spPr>
        <p:txBody>
          <a:bodyPr lIns="164592" tIns="109728" rIns="164592" bIns="109728">
            <a:noAutofit/>
          </a:bodyPr>
          <a:lstStyle>
            <a:lvl1pPr marL="0" indent="0">
              <a:spcBef>
                <a:spcPts val="0"/>
              </a:spcBef>
              <a:buNone/>
              <a:defRPr sz="1765" spc="0" baseline="0">
                <a:solidFill>
                  <a:schemeClr val="bg1"/>
                </a:solidFill>
                <a:latin typeface="+mn-lt"/>
                <a:cs typeface="+mn-cs"/>
              </a:defRPr>
            </a:lvl1pPr>
          </a:lstStyle>
          <a:p>
            <a:pPr lvl="0"/>
            <a:r>
              <a:rPr lang="en-US"/>
              <a:t>Speaker name</a:t>
            </a:r>
          </a:p>
        </p:txBody>
      </p:sp>
    </p:spTree>
    <p:extLst>
      <p:ext uri="{BB962C8B-B14F-4D97-AF65-F5344CB8AC3E}">
        <p14:creationId xmlns:p14="http://schemas.microsoft.com/office/powerpoint/2010/main" val="487881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5E4462-E082-F80F-291F-0E1E9491732F}"/>
              </a:ext>
            </a:extLst>
          </p:cNvPr>
          <p:cNvGraphicFramePr>
            <a:graphicFrameLocks noChangeAspect="1"/>
          </p:cNvGraphicFramePr>
          <p:nvPr userDrawn="1">
            <p:custDataLst>
              <p:tags r:id="rId1"/>
            </p:custDataLst>
            <p:extLst>
              <p:ext uri="{D42A27DB-BD31-4B8C-83A1-F6EECF244321}">
                <p14:modId xmlns:p14="http://schemas.microsoft.com/office/powerpoint/2010/main" val="2186766183"/>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185E4462-E082-F80F-291F-0E1E9491732F}"/>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6" name="Title 5"/>
          <p:cNvSpPr>
            <a:spLocks noGrp="1"/>
          </p:cNvSpPr>
          <p:nvPr>
            <p:ph type="title"/>
          </p:nvPr>
        </p:nvSpPr>
        <p:spPr>
          <a:xfrm>
            <a:off x="252173" y="656897"/>
            <a:ext cx="6353579" cy="1199553"/>
          </a:xfrm>
        </p:spPr>
        <p:txBody>
          <a:bodyPr vert="horz" lIns="0"/>
          <a:lstStyle/>
          <a:p>
            <a:r>
              <a:rPr lang="en-US"/>
              <a:t>Click to edit Master title style</a:t>
            </a:r>
          </a:p>
        </p:txBody>
      </p:sp>
      <p:sp>
        <p:nvSpPr>
          <p:cNvPr id="3" name="Text Placeholder 2"/>
          <p:cNvSpPr>
            <a:spLocks noGrp="1"/>
          </p:cNvSpPr>
          <p:nvPr>
            <p:ph type="body" sz="quarter" idx="10"/>
          </p:nvPr>
        </p:nvSpPr>
        <p:spPr>
          <a:xfrm>
            <a:off x="252154" y="1992083"/>
            <a:ext cx="6353697" cy="799321"/>
          </a:xfrm>
        </p:spPr>
        <p:txBody>
          <a:bodyPr/>
          <a:lstStyle>
            <a:lvl1pPr>
              <a:defRPr>
                <a:cs typeface="+mn-cs"/>
              </a:defRPr>
            </a:lvl1pPr>
            <a:lvl2pPr>
              <a:defRPr>
                <a:cs typeface="+mn-cs"/>
              </a:defRPr>
            </a:lvl2pPr>
            <a:lvl3pPr>
              <a:defRPr>
                <a:cs typeface="+mn-cs"/>
              </a:defRPr>
            </a:lvl3pPr>
            <a:lvl4pPr>
              <a:defRPr>
                <a:cs typeface="+mn-cs"/>
              </a:defRPr>
            </a:lvl4pPr>
            <a:lvl5pPr>
              <a:defRPr>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83871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3DA6FE-BE68-53C8-A656-AA0322F511B6}"/>
              </a:ext>
            </a:extLst>
          </p:cNvPr>
          <p:cNvGraphicFramePr>
            <a:graphicFrameLocks noChangeAspect="1"/>
          </p:cNvGraphicFramePr>
          <p:nvPr userDrawn="1">
            <p:custDataLst>
              <p:tags r:id="rId1"/>
            </p:custDataLst>
            <p:extLst>
              <p:ext uri="{D42A27DB-BD31-4B8C-83A1-F6EECF244321}">
                <p14:modId xmlns:p14="http://schemas.microsoft.com/office/powerpoint/2010/main" val="2000604871"/>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B43DA6FE-BE68-53C8-A656-AA0322F511B6}"/>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p:nvPr>
        </p:nvSpPr>
        <p:spPr>
          <a:xfrm>
            <a:off x="252153" y="395288"/>
            <a:ext cx="6353696" cy="368299"/>
          </a:xfrm>
        </p:spPr>
        <p:txBody>
          <a:bodyPr vert="horz" lIns="0"/>
          <a:lstStyle>
            <a:lvl1pPr>
              <a:defRPr sz="2025"/>
            </a:lvl1pPr>
          </a:lstStyle>
          <a:p>
            <a:r>
              <a:rPr lang="en-US"/>
              <a:t>Click to edit Master title style</a:t>
            </a:r>
          </a:p>
        </p:txBody>
      </p:sp>
    </p:spTree>
    <p:extLst>
      <p:ext uri="{BB962C8B-B14F-4D97-AF65-F5344CB8AC3E}">
        <p14:creationId xmlns:p14="http://schemas.microsoft.com/office/powerpoint/2010/main" val="95055285"/>
      </p:ext>
    </p:extLst>
  </p:cSld>
  <p:clrMapOvr>
    <a:masterClrMapping/>
  </p:clrMapOvr>
  <p:transition>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020E47-C627-38A3-5585-BD6FBBAFE51F}"/>
              </a:ext>
            </a:extLst>
          </p:cNvPr>
          <p:cNvGraphicFramePr>
            <a:graphicFrameLocks noChangeAspect="1"/>
          </p:cNvGraphicFramePr>
          <p:nvPr userDrawn="1">
            <p:custDataLst>
              <p:tags r:id="rId1"/>
            </p:custDataLst>
            <p:extLst>
              <p:ext uri="{D42A27DB-BD31-4B8C-83A1-F6EECF244321}">
                <p14:modId xmlns:p14="http://schemas.microsoft.com/office/powerpoint/2010/main" val="2789183712"/>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E3020E47-C627-38A3-5585-BD6FBBAFE51F}"/>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p:nvPr>
        </p:nvSpPr>
        <p:spPr>
          <a:xfrm>
            <a:off x="252173" y="656897"/>
            <a:ext cx="6353579" cy="1199553"/>
          </a:xfrm>
        </p:spPr>
        <p:txBody>
          <a:bodyPr vert="horz"/>
          <a:lstStyle/>
          <a:p>
            <a:r>
              <a:rPr lang="en-US"/>
              <a:t>Click to edit Master title style</a:t>
            </a:r>
          </a:p>
        </p:txBody>
      </p:sp>
      <p:sp>
        <p:nvSpPr>
          <p:cNvPr id="4" name="Text Placeholder 3"/>
          <p:cNvSpPr>
            <a:spLocks noGrp="1"/>
          </p:cNvSpPr>
          <p:nvPr>
            <p:ph type="body" sz="quarter" idx="10"/>
          </p:nvPr>
        </p:nvSpPr>
        <p:spPr>
          <a:xfrm>
            <a:off x="252153" y="1946686"/>
            <a:ext cx="3025433" cy="1069332"/>
          </a:xfrm>
        </p:spPr>
        <p:txBody>
          <a:bodyPr wrap="square">
            <a:spAutoFit/>
          </a:bodyPr>
          <a:lstStyle>
            <a:lvl1pPr marL="0" indent="0">
              <a:spcBef>
                <a:spcPts val="675"/>
              </a:spcBef>
              <a:buClr>
                <a:schemeClr val="tx1"/>
              </a:buClr>
              <a:buFont typeface="Wingdings" panose="05000000000000000000" pitchFamily="2" charset="2"/>
              <a:buNone/>
              <a:defRPr sz="1655" b="0">
                <a:latin typeface="+mn-lt"/>
                <a:cs typeface="+mn-cs"/>
              </a:defRPr>
            </a:lvl1pPr>
            <a:lvl2pPr marL="140962" indent="0">
              <a:buFont typeface="Wingdings" panose="05000000000000000000" pitchFamily="2" charset="2"/>
              <a:buNone/>
              <a:defRPr sz="1324" b="0">
                <a:cs typeface="+mn-cs"/>
              </a:defRPr>
            </a:lvl2pPr>
            <a:lvl3pPr marL="248654" indent="0">
              <a:buFont typeface="Wingdings" panose="05000000000000000000" pitchFamily="2" charset="2"/>
              <a:buNone/>
              <a:tabLst/>
              <a:defRPr sz="1213" b="0">
                <a:cs typeface="+mn-cs"/>
              </a:defRPr>
            </a:lvl3pPr>
            <a:lvl4pPr marL="359847" indent="0">
              <a:buFont typeface="Wingdings" panose="05000000000000000000" pitchFamily="2" charset="2"/>
              <a:buNone/>
              <a:defRPr sz="1213" b="0">
                <a:cs typeface="+mn-cs"/>
              </a:defRPr>
            </a:lvl4pPr>
            <a:lvl5pPr marL="471040" indent="0">
              <a:buFont typeface="Wingdings" panose="05000000000000000000" pitchFamily="2" charset="2"/>
              <a:buNone/>
              <a:tabLst/>
              <a:defRPr sz="1213" b="0">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hasCustomPrompt="1"/>
          </p:nvPr>
        </p:nvSpPr>
        <p:spPr>
          <a:xfrm>
            <a:off x="3580417" y="1946685"/>
            <a:ext cx="3025433" cy="1275670"/>
          </a:xfrm>
        </p:spPr>
        <p:txBody>
          <a:bodyPr wrap="square">
            <a:spAutoFit/>
          </a:bodyPr>
          <a:lstStyle>
            <a:lvl1pPr marL="0" indent="0">
              <a:spcBef>
                <a:spcPts val="675"/>
              </a:spcBef>
              <a:buClr>
                <a:schemeClr val="tx1"/>
              </a:buClr>
              <a:buFont typeface="Arial" panose="020B0604020202020204" pitchFamily="34" charset="0"/>
              <a:buNone/>
              <a:defRPr lang="en-US" sz="1655" b="0" kern="1200" spc="0" baseline="0" dirty="0">
                <a:gradFill>
                  <a:gsLst>
                    <a:gs pos="1250">
                      <a:schemeClr val="tx1"/>
                    </a:gs>
                    <a:gs pos="100000">
                      <a:schemeClr val="tx1"/>
                    </a:gs>
                  </a:gsLst>
                  <a:lin ang="5400000" scaled="0"/>
                </a:gradFill>
                <a:latin typeface="+mn-lt"/>
                <a:ea typeface="+mn-ea"/>
                <a:cs typeface="+mn-cs"/>
              </a:defRPr>
            </a:lvl1pPr>
            <a:lvl2pPr marL="140962" indent="0">
              <a:buFont typeface="Arial" panose="020B0604020202020204" pitchFamily="34" charset="0"/>
              <a:buNone/>
              <a:defRPr lang="en-US" sz="1324" b="0" kern="1200" spc="0" baseline="0" dirty="0">
                <a:gradFill>
                  <a:gsLst>
                    <a:gs pos="1250">
                      <a:schemeClr val="tx1"/>
                    </a:gs>
                    <a:gs pos="100000">
                      <a:schemeClr val="tx1"/>
                    </a:gs>
                  </a:gsLst>
                  <a:lin ang="5400000" scaled="0"/>
                </a:gradFill>
                <a:latin typeface="+mn-lt"/>
                <a:ea typeface="+mn-ea"/>
                <a:cs typeface="+mn-cs"/>
              </a:defRPr>
            </a:lvl2pPr>
            <a:lvl3pPr marL="248654" indent="0">
              <a:buFont typeface="Arial" panose="020B0604020202020204" pitchFamily="34" charset="0"/>
              <a:buNone/>
              <a:tabLst/>
              <a:defRPr lang="en-US" sz="1213" b="0" kern="1200" spc="0" baseline="0" dirty="0">
                <a:gradFill>
                  <a:gsLst>
                    <a:gs pos="1250">
                      <a:schemeClr val="tx1"/>
                    </a:gs>
                    <a:gs pos="100000">
                      <a:schemeClr val="tx1"/>
                    </a:gs>
                  </a:gsLst>
                  <a:lin ang="5400000" scaled="0"/>
                </a:gradFill>
                <a:latin typeface="+mn-lt"/>
                <a:ea typeface="+mn-ea"/>
                <a:cs typeface="+mn-cs"/>
              </a:defRPr>
            </a:lvl3pPr>
            <a:lvl4pPr marL="359847" indent="0">
              <a:buFont typeface="Arial" panose="020B0604020202020204" pitchFamily="34" charset="0"/>
              <a:buNone/>
              <a:defRPr lang="en-US" sz="1213" b="0" kern="1200" spc="0" baseline="0" dirty="0">
                <a:gradFill>
                  <a:gsLst>
                    <a:gs pos="1250">
                      <a:schemeClr val="tx1"/>
                    </a:gs>
                    <a:gs pos="100000">
                      <a:schemeClr val="tx1"/>
                    </a:gs>
                  </a:gsLst>
                  <a:lin ang="5400000" scaled="0"/>
                </a:gradFill>
                <a:latin typeface="+mn-lt"/>
                <a:ea typeface="+mn-ea"/>
                <a:cs typeface="+mn-cs"/>
              </a:defRPr>
            </a:lvl4pPr>
            <a:lvl5pPr marL="471040" indent="0">
              <a:buFont typeface="Arial" panose="020B0604020202020204" pitchFamily="34" charset="0"/>
              <a:buNone/>
              <a:tabLst/>
              <a:defRPr lang="en-US" sz="1213" b="0" kern="1200" spc="0" baseline="0" dirty="0">
                <a:gradFill>
                  <a:gsLst>
                    <a:gs pos="1250">
                      <a:schemeClr val="tx1"/>
                    </a:gs>
                    <a:gs pos="100000">
                      <a:schemeClr val="tx1"/>
                    </a:gs>
                  </a:gsLst>
                  <a:lin ang="5400000" scaled="0"/>
                </a:gradFill>
                <a:latin typeface="+mn-lt"/>
                <a:ea typeface="+mn-ea"/>
                <a:cs typeface="+mn-cs"/>
              </a:defRPr>
            </a:lvl5pPr>
          </a:lstStyle>
          <a:p>
            <a:pPr marL="283675" marR="0" lvl="0" indent="-283675" algn="l" defTabSz="514429" rtl="0" eaLnBrk="1" fontAlgn="auto" latinLnBrk="0" hangingPunct="1">
              <a:lnSpc>
                <a:spcPct val="90000"/>
              </a:lnSpc>
              <a:spcBef>
                <a:spcPts val="675"/>
              </a:spcBef>
              <a:spcAft>
                <a:spcPts val="0"/>
              </a:spcAft>
              <a:buClr>
                <a:schemeClr val="tx1"/>
              </a:buClr>
              <a:buSzPct val="90000"/>
              <a:tabLst/>
            </a:pPr>
            <a:r>
              <a:rPr lang="en-US"/>
              <a:t>Edit Master text styles</a:t>
            </a:r>
          </a:p>
          <a:p>
            <a:pPr marL="283675" marR="0" lvl="1" indent="-283675" algn="l" defTabSz="514429" rtl="0" eaLnBrk="1" fontAlgn="auto" latinLnBrk="0" hangingPunct="1">
              <a:lnSpc>
                <a:spcPct val="90000"/>
              </a:lnSpc>
              <a:spcBef>
                <a:spcPts val="675"/>
              </a:spcBef>
              <a:spcAft>
                <a:spcPts val="0"/>
              </a:spcAft>
              <a:buClr>
                <a:schemeClr val="tx1"/>
              </a:buClr>
              <a:buSzPct val="90000"/>
              <a:tabLst/>
            </a:pPr>
            <a:r>
              <a:rPr lang="en-US"/>
              <a:t>Second level</a:t>
            </a:r>
          </a:p>
          <a:p>
            <a:pPr marL="283675" marR="0" lvl="2" indent="-283675" algn="l" defTabSz="514429" rtl="0" eaLnBrk="1" fontAlgn="auto" latinLnBrk="0" hangingPunct="1">
              <a:lnSpc>
                <a:spcPct val="90000"/>
              </a:lnSpc>
              <a:spcBef>
                <a:spcPts val="675"/>
              </a:spcBef>
              <a:spcAft>
                <a:spcPts val="0"/>
              </a:spcAft>
              <a:buClr>
                <a:schemeClr val="tx1"/>
              </a:buClr>
              <a:buSzPct val="90000"/>
              <a:tabLst/>
            </a:pPr>
            <a:r>
              <a:rPr lang="en-US"/>
              <a:t>Third level</a:t>
            </a:r>
          </a:p>
          <a:p>
            <a:pPr marL="283675" marR="0" lvl="3" indent="-283675" algn="l" defTabSz="514429" rtl="0" eaLnBrk="1" fontAlgn="auto" latinLnBrk="0" hangingPunct="1">
              <a:lnSpc>
                <a:spcPct val="90000"/>
              </a:lnSpc>
              <a:spcBef>
                <a:spcPts val="675"/>
              </a:spcBef>
              <a:spcAft>
                <a:spcPts val="0"/>
              </a:spcAft>
              <a:buClr>
                <a:schemeClr val="tx1"/>
              </a:buClr>
              <a:buSzPct val="90000"/>
              <a:tabLst/>
            </a:pPr>
            <a:r>
              <a:rPr lang="en-US"/>
              <a:t>Fourth level</a:t>
            </a:r>
          </a:p>
          <a:p>
            <a:pPr marL="283675" marR="0" lvl="4" indent="-283675" algn="l" defTabSz="514429" rtl="0" eaLnBrk="1" fontAlgn="auto" latinLnBrk="0" hangingPunct="1">
              <a:lnSpc>
                <a:spcPct val="90000"/>
              </a:lnSpc>
              <a:spcBef>
                <a:spcPts val="675"/>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110992694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ECB413-71AF-CC7D-7873-5CCBA42152D0}"/>
              </a:ext>
            </a:extLst>
          </p:cNvPr>
          <p:cNvGraphicFramePr>
            <a:graphicFrameLocks noChangeAspect="1"/>
          </p:cNvGraphicFramePr>
          <p:nvPr userDrawn="1">
            <p:custDataLst>
              <p:tags r:id="rId1"/>
            </p:custDataLst>
            <p:extLst>
              <p:ext uri="{D42A27DB-BD31-4B8C-83A1-F6EECF244321}">
                <p14:modId xmlns:p14="http://schemas.microsoft.com/office/powerpoint/2010/main" val="170069788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6EECB413-71AF-CC7D-7873-5CCBA42152D0}"/>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p:nvPr>
        </p:nvSpPr>
        <p:spPr>
          <a:xfrm>
            <a:off x="252173" y="656897"/>
            <a:ext cx="6353579" cy="1199553"/>
          </a:xfrm>
        </p:spPr>
        <p:txBody>
          <a:bodyPr vert="horz"/>
          <a:lstStyle/>
          <a:p>
            <a:r>
              <a:rPr lang="en-US"/>
              <a:t>Click to edit Master title style</a:t>
            </a:r>
          </a:p>
        </p:txBody>
      </p:sp>
      <p:sp>
        <p:nvSpPr>
          <p:cNvPr id="4" name="Text Placeholder 3"/>
          <p:cNvSpPr>
            <a:spLocks noGrp="1"/>
          </p:cNvSpPr>
          <p:nvPr>
            <p:ph type="body" sz="quarter" idx="10"/>
          </p:nvPr>
        </p:nvSpPr>
        <p:spPr>
          <a:xfrm>
            <a:off x="252172" y="2137888"/>
            <a:ext cx="3025433" cy="1069332"/>
          </a:xfrm>
        </p:spPr>
        <p:txBody>
          <a:bodyPr wrap="square">
            <a:spAutoFit/>
          </a:bodyPr>
          <a:lstStyle>
            <a:lvl1pPr marL="127829" indent="-127829">
              <a:spcBef>
                <a:spcPts val="675"/>
              </a:spcBef>
              <a:buClr>
                <a:schemeClr val="tx1"/>
              </a:buClr>
              <a:buFont typeface="Wingdings" panose="05000000000000000000" pitchFamily="2" charset="2"/>
              <a:buChar char=""/>
              <a:defRPr sz="1655" b="0">
                <a:latin typeface="+mn-lt"/>
                <a:cs typeface="+mn-cs"/>
              </a:defRPr>
            </a:lvl1pPr>
            <a:lvl2pPr marL="235521" indent="-94558">
              <a:buFont typeface="Wingdings" panose="05000000000000000000" pitchFamily="2" charset="2"/>
              <a:buChar char=""/>
              <a:defRPr sz="1324" b="0">
                <a:cs typeface="+mn-cs"/>
              </a:defRPr>
            </a:lvl2pPr>
            <a:lvl3pPr marL="352844" indent="-104190">
              <a:buFont typeface="Wingdings" panose="05000000000000000000" pitchFamily="2" charset="2"/>
              <a:buChar char=""/>
              <a:tabLst/>
              <a:defRPr sz="1213" b="0">
                <a:cs typeface="+mn-cs"/>
              </a:defRPr>
            </a:lvl3pPr>
            <a:lvl4pPr marL="457032" indent="-97185">
              <a:buFont typeface="Wingdings" panose="05000000000000000000" pitchFamily="2" charset="2"/>
              <a:buChar char=""/>
              <a:defRPr sz="1213" b="0">
                <a:cs typeface="+mn-cs"/>
              </a:defRPr>
            </a:lvl4pPr>
            <a:lvl5pPr marL="564725" indent="-93683">
              <a:buFont typeface="Wingdings" panose="05000000000000000000" pitchFamily="2" charset="2"/>
              <a:buChar char=""/>
              <a:tabLst/>
              <a:defRPr sz="1213" b="0">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3580417" y="2137886"/>
            <a:ext cx="3025433" cy="1275670"/>
          </a:xfrm>
        </p:spPr>
        <p:txBody>
          <a:bodyPr wrap="square">
            <a:spAutoFit/>
          </a:bodyPr>
          <a:lstStyle>
            <a:lvl1pPr marL="158474" indent="-158474">
              <a:spcBef>
                <a:spcPts val="675"/>
              </a:spcBef>
              <a:buClr>
                <a:schemeClr val="tx1"/>
              </a:buClr>
              <a:buFont typeface="Arial" pitchFamily="34" charset="0"/>
              <a:buChar char="•"/>
              <a:defRPr lang="en-US" sz="1655" b="0" kern="1200" spc="0" baseline="0" dirty="0">
                <a:gradFill>
                  <a:gsLst>
                    <a:gs pos="1250">
                      <a:schemeClr val="tx1"/>
                    </a:gs>
                    <a:gs pos="100000">
                      <a:schemeClr val="tx1"/>
                    </a:gs>
                  </a:gsLst>
                  <a:lin ang="5400000" scaled="0"/>
                </a:gradFill>
                <a:latin typeface="+mn-lt"/>
                <a:ea typeface="+mn-ea"/>
                <a:cs typeface="+mn-cs"/>
              </a:defRPr>
            </a:lvl1pPr>
            <a:lvl2pPr marL="330079" indent="-189117">
              <a:defRPr lang="en-US" sz="1324" b="0" kern="1200" spc="0" baseline="0" dirty="0">
                <a:gradFill>
                  <a:gsLst>
                    <a:gs pos="1250">
                      <a:schemeClr val="tx1"/>
                    </a:gs>
                    <a:gs pos="100000">
                      <a:schemeClr val="tx1"/>
                    </a:gs>
                  </a:gsLst>
                  <a:lin ang="5400000" scaled="0"/>
                </a:gradFill>
                <a:latin typeface="+mn-lt"/>
                <a:ea typeface="+mn-ea"/>
                <a:cs typeface="+mn-cs"/>
              </a:defRPr>
            </a:lvl2pPr>
            <a:lvl3pPr marL="437771" indent="-189117">
              <a:tabLst/>
              <a:defRPr lang="en-US" sz="1213" b="0" kern="1200" spc="0" baseline="0" dirty="0">
                <a:gradFill>
                  <a:gsLst>
                    <a:gs pos="1250">
                      <a:schemeClr val="tx1"/>
                    </a:gs>
                    <a:gs pos="100000">
                      <a:schemeClr val="tx1"/>
                    </a:gs>
                  </a:gsLst>
                  <a:lin ang="5400000" scaled="0"/>
                </a:gradFill>
                <a:latin typeface="+mn-lt"/>
                <a:ea typeface="+mn-ea"/>
                <a:cs typeface="+mn-cs"/>
              </a:defRPr>
            </a:lvl3pPr>
            <a:lvl4pPr marL="548964" indent="-189117">
              <a:defRPr lang="en-US" sz="1213" b="0" kern="1200" spc="0" baseline="0" dirty="0">
                <a:gradFill>
                  <a:gsLst>
                    <a:gs pos="1250">
                      <a:schemeClr val="tx1"/>
                    </a:gs>
                    <a:gs pos="100000">
                      <a:schemeClr val="tx1"/>
                    </a:gs>
                  </a:gsLst>
                  <a:lin ang="5400000" scaled="0"/>
                </a:gradFill>
                <a:latin typeface="+mn-lt"/>
                <a:ea typeface="+mn-ea"/>
                <a:cs typeface="+mn-cs"/>
              </a:defRPr>
            </a:lvl4pPr>
            <a:lvl5pPr marL="660157" indent="-189117">
              <a:tabLst/>
              <a:defRPr lang="en-US" sz="1213" b="0" kern="1200" spc="0" baseline="0" dirty="0">
                <a:gradFill>
                  <a:gsLst>
                    <a:gs pos="1250">
                      <a:schemeClr val="tx1"/>
                    </a:gs>
                    <a:gs pos="100000">
                      <a:schemeClr val="tx1"/>
                    </a:gs>
                  </a:gsLst>
                  <a:lin ang="5400000" scaled="0"/>
                </a:gradFill>
                <a:latin typeface="+mn-lt"/>
                <a:ea typeface="+mn-ea"/>
                <a:cs typeface="+mn-cs"/>
              </a:defRPr>
            </a:lvl5pPr>
          </a:lstStyle>
          <a:p>
            <a:pPr marL="127829" marR="0" lvl="0"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Edit Master text styles</a:t>
            </a:r>
          </a:p>
          <a:p>
            <a:pPr marL="127829" marR="0" lvl="1"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Second level</a:t>
            </a:r>
          </a:p>
          <a:p>
            <a:pPr marL="127829" marR="0" lvl="2"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Third level</a:t>
            </a:r>
          </a:p>
          <a:p>
            <a:pPr marL="127829" marR="0" lvl="3"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Fourth level</a:t>
            </a:r>
          </a:p>
          <a:p>
            <a:pPr marL="127829" marR="0" lvl="4" indent="-127829" algn="l" defTabSz="514429" rtl="0" eaLnBrk="1" fontAlgn="auto" latinLnBrk="0" hangingPunct="1">
              <a:lnSpc>
                <a:spcPct val="90000"/>
              </a:lnSpc>
              <a:spcBef>
                <a:spcPts val="675"/>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152623815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0260F7-F1E6-9299-977E-61C6E9EDB311}"/>
              </a:ext>
            </a:extLst>
          </p:cNvPr>
          <p:cNvGraphicFramePr>
            <a:graphicFrameLocks noChangeAspect="1"/>
          </p:cNvGraphicFramePr>
          <p:nvPr userDrawn="1">
            <p:custDataLst>
              <p:tags r:id="rId1"/>
            </p:custDataLst>
            <p:extLst>
              <p:ext uri="{D42A27DB-BD31-4B8C-83A1-F6EECF244321}">
                <p14:modId xmlns:p14="http://schemas.microsoft.com/office/powerpoint/2010/main" val="2507892771"/>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DE0260F7-F1E6-9299-977E-61C6E9EDB311}"/>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263181" y="656896"/>
            <a:ext cx="2697679" cy="305533"/>
          </a:xfrm>
        </p:spPr>
        <p:txBody>
          <a:bodyPr vert="horz" wrap="square" anchor="t">
            <a:spAutoFit/>
          </a:bodyPr>
          <a:lstStyle>
            <a:lvl1pPr>
              <a:defRPr sz="2206" baseline="0">
                <a:gradFill>
                  <a:gsLst>
                    <a:gs pos="1250">
                      <a:schemeClr val="tx1"/>
                    </a:gs>
                    <a:gs pos="100000">
                      <a:schemeClr val="tx1"/>
                    </a:gs>
                  </a:gsLst>
                  <a:lin ang="5400000" scaled="0"/>
                </a:gradFill>
              </a:defRPr>
            </a:lvl1pPr>
          </a:lstStyle>
          <a:p>
            <a:r>
              <a:rPr lang="en-US"/>
              <a:t>Square photo layout</a:t>
            </a:r>
          </a:p>
        </p:txBody>
      </p:sp>
    </p:spTree>
    <p:extLst>
      <p:ext uri="{BB962C8B-B14F-4D97-AF65-F5344CB8AC3E}">
        <p14:creationId xmlns:p14="http://schemas.microsoft.com/office/powerpoint/2010/main" val="4273691652"/>
      </p:ext>
    </p:extLst>
  </p:cSld>
  <p:clrMapOvr>
    <a:masterClrMapping/>
  </p:clrMapOvr>
  <p:transition>
    <p:fade/>
  </p:transition>
  <p:extLst>
    <p:ext uri="{DCECCB84-F9BA-43D5-87BE-67443E8EF086}">
      <p15:sldGuideLst xmlns:p15="http://schemas.microsoft.com/office/powerpoint/2012/main">
        <p15:guide id="1" pos="192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19C040-CE91-C223-F720-6BC4A9803D67}"/>
              </a:ext>
            </a:extLst>
          </p:cNvPr>
          <p:cNvGraphicFramePr>
            <a:graphicFrameLocks noChangeAspect="1"/>
          </p:cNvGraphicFramePr>
          <p:nvPr userDrawn="1">
            <p:custDataLst>
              <p:tags r:id="rId1"/>
            </p:custDataLst>
            <p:extLst>
              <p:ext uri="{D42A27DB-BD31-4B8C-83A1-F6EECF244321}">
                <p14:modId xmlns:p14="http://schemas.microsoft.com/office/powerpoint/2010/main" val="1404808766"/>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9619C040-CE91-C223-F720-6BC4A9803D67}"/>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Tree>
    <p:extLst>
      <p:ext uri="{BB962C8B-B14F-4D97-AF65-F5344CB8AC3E}">
        <p14:creationId xmlns:p14="http://schemas.microsoft.com/office/powerpoint/2010/main" val="401858267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684365-A52F-764C-1AFA-32DA51077EEE}"/>
              </a:ext>
            </a:extLst>
          </p:cNvPr>
          <p:cNvGraphicFramePr>
            <a:graphicFrameLocks noChangeAspect="1"/>
          </p:cNvGraphicFramePr>
          <p:nvPr userDrawn="1">
            <p:custDataLst>
              <p:tags r:id="rId1"/>
            </p:custDataLst>
            <p:extLst>
              <p:ext uri="{D42A27DB-BD31-4B8C-83A1-F6EECF244321}">
                <p14:modId xmlns:p14="http://schemas.microsoft.com/office/powerpoint/2010/main" val="2382859075"/>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D684365-A52F-764C-1AFA-32DA51077EEE}"/>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151449" y="2778917"/>
            <a:ext cx="5545753" cy="734625"/>
          </a:xfrm>
          <a:noFill/>
        </p:spPr>
        <p:txBody>
          <a:bodyPr vert="horz" tIns="91440" bIns="91440" anchor="t" anchorCtr="0">
            <a:spAutoFit/>
          </a:bodyPr>
          <a:lstStyle>
            <a:lvl1pPr>
              <a:defRPr sz="3971" spc="-55"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1449" y="5169703"/>
            <a:ext cx="5546629" cy="539891"/>
          </a:xfrm>
          <a:noFill/>
        </p:spPr>
        <p:txBody>
          <a:bodyPr lIns="182880" tIns="146304" rIns="182880" bIns="146304">
            <a:spAutoFit/>
          </a:bodyPr>
          <a:lstStyle>
            <a:lvl1pPr marL="0" indent="0">
              <a:spcBef>
                <a:spcPts val="0"/>
              </a:spcBef>
              <a:buNone/>
              <a:defRPr sz="1765" spc="0" baseline="0">
                <a:gradFill>
                  <a:gsLst>
                    <a:gs pos="0">
                      <a:schemeClr val="tx1"/>
                    </a:gs>
                    <a:gs pos="100000">
                      <a:schemeClr val="tx1"/>
                    </a:gs>
                  </a:gsLst>
                  <a:lin ang="5400000" scaled="0"/>
                </a:gradFill>
                <a:latin typeface="+mj-lt"/>
                <a:cs typeface="+mn-cs"/>
              </a:defRPr>
            </a:lvl1pPr>
          </a:lstStyle>
          <a:p>
            <a:pPr lvl="0"/>
            <a:r>
              <a:rPr lang="en-US"/>
              <a:t>Speaker Name</a:t>
            </a:r>
          </a:p>
        </p:txBody>
      </p:sp>
    </p:spTree>
    <p:extLst>
      <p:ext uri="{BB962C8B-B14F-4D97-AF65-F5344CB8AC3E}">
        <p14:creationId xmlns:p14="http://schemas.microsoft.com/office/powerpoint/2010/main" val="2408073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A8D57B-AFE3-8F35-0BE9-32A1A4083863}"/>
              </a:ext>
            </a:extLst>
          </p:cNvPr>
          <p:cNvGraphicFramePr>
            <a:graphicFrameLocks noChangeAspect="1"/>
          </p:cNvGraphicFramePr>
          <p:nvPr userDrawn="1">
            <p:custDataLst>
              <p:tags r:id="rId1"/>
            </p:custDataLst>
            <p:extLst>
              <p:ext uri="{D42A27DB-BD31-4B8C-83A1-F6EECF244321}">
                <p14:modId xmlns:p14="http://schemas.microsoft.com/office/powerpoint/2010/main" val="226148997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91A8D57B-AFE3-8F35-0BE9-32A1A4083863}"/>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151450" y="2778917"/>
            <a:ext cx="5545753" cy="734625"/>
          </a:xfrm>
          <a:noFill/>
        </p:spPr>
        <p:txBody>
          <a:bodyPr vert="horz" tIns="91440" bIns="91440" anchor="t" anchorCtr="0">
            <a:spAutoFit/>
          </a:bodyPr>
          <a:lstStyle>
            <a:lvl1pPr>
              <a:defRPr lang="en-US" sz="3971" b="0" kern="1200" cap="none" spc="-55" baseline="0" dirty="0">
                <a:ln w="3175">
                  <a:noFill/>
                </a:ln>
                <a:gradFill>
                  <a:gsLst>
                    <a:gs pos="0">
                      <a:schemeClr val="tx1"/>
                    </a:gs>
                    <a:gs pos="100000">
                      <a:schemeClr val="tx1"/>
                    </a:gs>
                  </a:gsLst>
                  <a:lin ang="5400000" scaled="0"/>
                </a:gradFill>
                <a:effectLst/>
                <a:latin typeface="+mj-lt"/>
                <a:ea typeface="+mn-ea"/>
                <a:cs typeface="Segoe UI Semilight" panose="020B0402040204020203" pitchFamily="34" charset="0"/>
              </a:defRPr>
            </a:lvl1pPr>
          </a:lstStyle>
          <a:p>
            <a:r>
              <a:rPr lang="en-US"/>
              <a:t>Video title</a:t>
            </a:r>
          </a:p>
        </p:txBody>
      </p:sp>
    </p:spTree>
    <p:extLst>
      <p:ext uri="{BB962C8B-B14F-4D97-AF65-F5344CB8AC3E}">
        <p14:creationId xmlns:p14="http://schemas.microsoft.com/office/powerpoint/2010/main" val="11381748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43E349-C860-D40B-EFD0-936F6ED8B644}"/>
              </a:ext>
            </a:extLst>
          </p:cNvPr>
          <p:cNvGraphicFramePr>
            <a:graphicFrameLocks noChangeAspect="1"/>
          </p:cNvGraphicFramePr>
          <p:nvPr userDrawn="1">
            <p:custDataLst>
              <p:tags r:id="rId1"/>
            </p:custDataLst>
            <p:extLst>
              <p:ext uri="{D42A27DB-BD31-4B8C-83A1-F6EECF244321}">
                <p14:modId xmlns:p14="http://schemas.microsoft.com/office/powerpoint/2010/main" val="228167930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B143E349-C860-D40B-EFD0-936F6ED8B644}"/>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6" name="Picture Placeholder 5"/>
          <p:cNvSpPr>
            <a:spLocks noGrp="1"/>
          </p:cNvSpPr>
          <p:nvPr>
            <p:ph type="pic" sz="quarter" idx="11" hasCustomPrompt="1"/>
          </p:nvPr>
        </p:nvSpPr>
        <p:spPr>
          <a:xfrm>
            <a:off x="0" y="1"/>
            <a:ext cx="6858000" cy="9144002"/>
          </a:xfrm>
        </p:spPr>
        <p:txBody>
          <a:bodyPr>
            <a:noAutofit/>
          </a:bodyPr>
          <a:lstStyle>
            <a:lvl1pPr marL="0" indent="0">
              <a:buNone/>
              <a:defRPr>
                <a:solidFill>
                  <a:schemeClr val="bg1"/>
                </a:solidFill>
                <a:cs typeface="+mn-cs"/>
              </a:defRPr>
            </a:lvl1pPr>
          </a:lstStyle>
          <a:p>
            <a:r>
              <a:rPr lang="en-US"/>
              <a:t>Click icon to add picture then send to back.</a:t>
            </a:r>
          </a:p>
        </p:txBody>
      </p:sp>
      <p:sp>
        <p:nvSpPr>
          <p:cNvPr id="15" name="Text Placeholder 14"/>
          <p:cNvSpPr>
            <a:spLocks noGrp="1"/>
          </p:cNvSpPr>
          <p:nvPr>
            <p:ph type="body" sz="quarter" idx="12" hasCustomPrompt="1"/>
          </p:nvPr>
        </p:nvSpPr>
        <p:spPr>
          <a:xfrm>
            <a:off x="2656583" y="2794229"/>
            <a:ext cx="1543050" cy="1219200"/>
          </a:xfrm>
        </p:spPr>
        <p:txBody>
          <a:bodyPr>
            <a:normAutofit/>
          </a:bodyPr>
          <a:lstStyle>
            <a:lvl1pPr marL="0" marR="0" indent="0" algn="ctr" defTabSz="514347" rtl="0" eaLnBrk="1" fontAlgn="auto" latinLnBrk="0" hangingPunct="1">
              <a:lnSpc>
                <a:spcPct val="100000"/>
              </a:lnSpc>
              <a:spcBef>
                <a:spcPts val="0"/>
              </a:spcBef>
              <a:spcAft>
                <a:spcPts val="0"/>
              </a:spcAft>
              <a:buClrTx/>
              <a:buSzTx/>
              <a:buFont typeface="Wingdings" pitchFamily="2" charset="2"/>
              <a:buNone/>
              <a:tabLst/>
              <a:defRPr lang="en-US" sz="3374"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514347" rtl="0" eaLnBrk="1" fontAlgn="auto" latinLnBrk="0" hangingPunct="1">
              <a:lnSpc>
                <a:spcPct val="100000"/>
              </a:lnSpc>
              <a:spcBef>
                <a:spcPts val="0"/>
              </a:spcBef>
              <a:spcAft>
                <a:spcPts val="0"/>
              </a:spcAft>
              <a:buClrTx/>
              <a:buSzTx/>
              <a:buFont typeface="Wingdings" pitchFamily="2" charset="2"/>
              <a:buNone/>
              <a:tabLst/>
              <a:defRPr/>
            </a:pPr>
            <a:r>
              <a:rPr lang="en-US" sz="2475" b="1" kern="1200" spc="0" baseline="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206180598"/>
      </p:ext>
    </p:extLst>
  </p:cSld>
  <p:clrMapOvr>
    <a:masterClrMapping/>
  </p:clrMapOvr>
  <p:transition>
    <p:fade/>
  </p:transition>
  <p:extLst>
    <p:ext uri="{DCECCB84-F9BA-43D5-87BE-67443E8EF086}">
      <p15:sldGuideLst xmlns:p15="http://schemas.microsoft.com/office/powerpoint/2012/main">
        <p15:guide id="1" pos="1673">
          <p15:clr>
            <a:srgbClr val="5ACBF0"/>
          </p15:clr>
        </p15:guide>
        <p15:guide id="2" pos="1997">
          <p15:clr>
            <a:srgbClr val="5ACBF0"/>
          </p15:clr>
        </p15:guide>
        <p15:guide id="3"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4677F93-63B9-FDC8-AB88-DAF2615EEFB2}"/>
              </a:ext>
            </a:extLst>
          </p:cNvPr>
          <p:cNvGraphicFramePr>
            <a:graphicFrameLocks noChangeAspect="1"/>
          </p:cNvGraphicFramePr>
          <p:nvPr userDrawn="1">
            <p:custDataLst>
              <p:tags r:id="rId1"/>
            </p:custDataLst>
            <p:extLst>
              <p:ext uri="{D42A27DB-BD31-4B8C-83A1-F6EECF244321}">
                <p14:modId xmlns:p14="http://schemas.microsoft.com/office/powerpoint/2010/main" val="104252371"/>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04677F93-63B9-FDC8-AB88-DAF2615EEFB2}"/>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151449" y="2778897"/>
            <a:ext cx="6555107" cy="734625"/>
          </a:xfrm>
          <a:noFill/>
        </p:spPr>
        <p:txBody>
          <a:bodyPr vert="horz" tIns="91440" bIns="91440" anchor="t" anchorCtr="0">
            <a:spAutoFit/>
          </a:bodyPr>
          <a:lstStyle>
            <a:lvl1pPr>
              <a:defRPr sz="3971" spc="-5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6601793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quare photo">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457C1F3-85CC-9CA4-31DA-AEC027CCA961}"/>
              </a:ext>
            </a:extLst>
          </p:cNvPr>
          <p:cNvGraphicFramePr>
            <a:graphicFrameLocks noChangeAspect="1"/>
          </p:cNvGraphicFramePr>
          <p:nvPr userDrawn="1">
            <p:custDataLst>
              <p:tags r:id="rId1"/>
            </p:custDataLst>
            <p:extLst>
              <p:ext uri="{D42A27DB-BD31-4B8C-83A1-F6EECF244321}">
                <p14:modId xmlns:p14="http://schemas.microsoft.com/office/powerpoint/2010/main" val="1906561935"/>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A457C1F3-85CC-9CA4-31DA-AEC027CCA961}"/>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9" name="Title 1"/>
          <p:cNvSpPr>
            <a:spLocks noGrp="1"/>
          </p:cNvSpPr>
          <p:nvPr>
            <p:ph type="title" hasCustomPrompt="1"/>
          </p:nvPr>
        </p:nvSpPr>
        <p:spPr bwMode="auto">
          <a:xfrm>
            <a:off x="151483" y="2770422"/>
            <a:ext cx="2722890" cy="2399283"/>
          </a:xfrm>
          <a:noFill/>
        </p:spPr>
        <p:txBody>
          <a:bodyPr vert="horz" lIns="146304" tIns="91440" rIns="146304" bIns="91440" anchor="t" anchorCtr="0"/>
          <a:lstStyle>
            <a:lvl1pPr>
              <a:defRPr sz="2647" spc="-55"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150571" y="5169705"/>
            <a:ext cx="2722890" cy="956332"/>
          </a:xfrm>
        </p:spPr>
        <p:txBody>
          <a:bodyPr lIns="164592" tIns="109728" rIns="164592" bIns="109728">
            <a:noAutofit/>
          </a:bodyPr>
          <a:lstStyle>
            <a:lvl1pPr marL="0" indent="0">
              <a:spcBef>
                <a:spcPts val="0"/>
              </a:spcBef>
              <a:buNone/>
              <a:defRPr lang="en-US" sz="1765"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514429"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MS logo white - EM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black">
          <a:xfrm>
            <a:off x="254044" y="8149034"/>
            <a:ext cx="800608" cy="406437"/>
          </a:xfrm>
          <a:prstGeom prst="rect">
            <a:avLst/>
          </a:prstGeom>
        </p:spPr>
      </p:pic>
    </p:spTree>
    <p:extLst>
      <p:ext uri="{BB962C8B-B14F-4D97-AF65-F5344CB8AC3E}">
        <p14:creationId xmlns:p14="http://schemas.microsoft.com/office/powerpoint/2010/main" val="605179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2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6F2962-4FB3-C886-054F-114E56E42D1E}"/>
              </a:ext>
            </a:extLst>
          </p:cNvPr>
          <p:cNvGraphicFramePr>
            <a:graphicFrameLocks noChangeAspect="1"/>
          </p:cNvGraphicFramePr>
          <p:nvPr userDrawn="1">
            <p:custDataLst>
              <p:tags r:id="rId1"/>
            </p:custDataLst>
            <p:extLst>
              <p:ext uri="{D42A27DB-BD31-4B8C-83A1-F6EECF244321}">
                <p14:modId xmlns:p14="http://schemas.microsoft.com/office/powerpoint/2010/main" val="4142555715"/>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E46F2962-4FB3-C886-054F-114E56E42D1E}"/>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a:xfrm>
            <a:off x="151449" y="2778897"/>
            <a:ext cx="6555107" cy="734625"/>
          </a:xfrm>
          <a:noFill/>
        </p:spPr>
        <p:txBody>
          <a:bodyPr vert="horz" tIns="91440" bIns="91440" anchor="t" anchorCtr="0">
            <a:spAutoFit/>
          </a:bodyPr>
          <a:lstStyle>
            <a:lvl1pPr>
              <a:defRPr sz="3971" spc="-5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2083953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B6B7F44-FFFE-84DF-4EE1-F1A28ADBDDBC}"/>
              </a:ext>
            </a:extLst>
          </p:cNvPr>
          <p:cNvGraphicFramePr>
            <a:graphicFrameLocks noChangeAspect="1"/>
          </p:cNvGraphicFramePr>
          <p:nvPr userDrawn="1">
            <p:custDataLst>
              <p:tags r:id="rId1"/>
            </p:custDataLst>
            <p:extLst>
              <p:ext uri="{D42A27DB-BD31-4B8C-83A1-F6EECF244321}">
                <p14:modId xmlns:p14="http://schemas.microsoft.com/office/powerpoint/2010/main" val="426715972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2B6B7F44-FFFE-84DF-4EE1-F1A28ADBDDBC}"/>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Tree>
    <p:extLst>
      <p:ext uri="{BB962C8B-B14F-4D97-AF65-F5344CB8AC3E}">
        <p14:creationId xmlns:p14="http://schemas.microsoft.com/office/powerpoint/2010/main" val="24785757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0A8459-CC0D-E014-0FD7-A53D7F883227}"/>
              </a:ext>
            </a:extLst>
          </p:cNvPr>
          <p:cNvGraphicFramePr>
            <a:graphicFrameLocks noChangeAspect="1"/>
          </p:cNvGraphicFramePr>
          <p:nvPr userDrawn="1">
            <p:custDataLst>
              <p:tags r:id="rId1"/>
            </p:custDataLst>
            <p:extLst>
              <p:ext uri="{D42A27DB-BD31-4B8C-83A1-F6EECF244321}">
                <p14:modId xmlns:p14="http://schemas.microsoft.com/office/powerpoint/2010/main" val="1142706572"/>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EC0A8459-CC0D-E014-0FD7-A53D7F883227}"/>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baseline="0"/>
            </a:lvl1pPr>
          </a:lstStyle>
          <a:p>
            <a:r>
              <a:rPr lang="en-US"/>
              <a:t>Slide for developer code</a:t>
            </a:r>
          </a:p>
        </p:txBody>
      </p:sp>
      <p:sp>
        <p:nvSpPr>
          <p:cNvPr id="5" name="Text Placeholder 4"/>
          <p:cNvSpPr>
            <a:spLocks noGrp="1"/>
          </p:cNvSpPr>
          <p:nvPr>
            <p:ph type="body" sz="quarter" idx="10"/>
          </p:nvPr>
        </p:nvSpPr>
        <p:spPr>
          <a:xfrm>
            <a:off x="252154" y="1596433"/>
            <a:ext cx="6353697" cy="868123"/>
          </a:xfrm>
        </p:spPr>
        <p:txBody>
          <a:bodyPr/>
          <a:lstStyle>
            <a:lvl1pPr marL="0" indent="0">
              <a:buNone/>
              <a:defRPr sz="1821">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1pPr>
            <a:lvl2pPr marL="191131" indent="0">
              <a:buNone/>
              <a:defRPr>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2pPr>
            <a:lvl3pPr marL="322423" indent="0">
              <a:buNone/>
              <a:defRPr>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3pPr>
            <a:lvl4pPr marL="449249" indent="0">
              <a:buNone/>
              <a:defRPr>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4pPr>
            <a:lvl5pPr marL="579648" indent="0">
              <a:buNone/>
              <a:defRPr>
                <a:gradFill>
                  <a:gsLst>
                    <a:gs pos="8718">
                      <a:srgbClr val="353535"/>
                    </a:gs>
                    <a:gs pos="34000">
                      <a:srgbClr val="353535"/>
                    </a:gs>
                  </a:gsLst>
                  <a:lin ang="5400000" scaled="0"/>
                </a:gra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03314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logo slide 1">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6891FE-D6E1-45B2-56FC-5E1C6B2E4F51}"/>
              </a:ext>
            </a:extLst>
          </p:cNvPr>
          <p:cNvGraphicFramePr>
            <a:graphicFrameLocks noChangeAspect="1"/>
          </p:cNvGraphicFramePr>
          <p:nvPr userDrawn="1">
            <p:custDataLst>
              <p:tags r:id="rId1"/>
            </p:custDataLst>
            <p:extLst>
              <p:ext uri="{D42A27DB-BD31-4B8C-83A1-F6EECF244321}">
                <p14:modId xmlns:p14="http://schemas.microsoft.com/office/powerpoint/2010/main" val="4209560152"/>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9A6891FE-D6E1-45B2-56FC-5E1C6B2E4F51}"/>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ext Box 3"/>
          <p:cNvSpPr txBox="1">
            <a:spLocks noChangeArrowheads="1"/>
          </p:cNvSpPr>
          <p:nvPr/>
        </p:nvSpPr>
        <p:spPr bwMode="blackWhite">
          <a:xfrm>
            <a:off x="151450" y="8132254"/>
            <a:ext cx="2521195" cy="262939"/>
          </a:xfrm>
          <a:prstGeom prst="rect">
            <a:avLst/>
          </a:prstGeom>
          <a:noFill/>
          <a:ln w="12700">
            <a:noFill/>
            <a:miter lim="800000"/>
            <a:headEnd type="none" w="sm" len="sm"/>
            <a:tailEnd type="none" w="sm" len="sm"/>
          </a:ln>
          <a:effectLst/>
        </p:spPr>
        <p:txBody>
          <a:bodyPr vert="horz" wrap="square" lIns="100861" tIns="100861" rIns="100861" bIns="100861" numCol="1" anchor="t" anchorCtr="0" compatLnSpc="1">
            <a:prstTxWarp prst="textNoShape">
              <a:avLst/>
            </a:prstTxWarp>
            <a:spAutoFit/>
          </a:bodyPr>
          <a:lstStyle/>
          <a:p>
            <a:pPr defTabSz="514178" eaLnBrk="0" hangingPunct="0"/>
            <a:r>
              <a:rPr lang="en-US" sz="385">
                <a:gradFill>
                  <a:gsLst>
                    <a:gs pos="0">
                      <a:schemeClr val="tx1"/>
                    </a:gs>
                    <a:gs pos="100000">
                      <a:schemeClr val="tx1"/>
                    </a:gs>
                  </a:gsLst>
                  <a:lin ang="5400000" scaled="0"/>
                </a:gradFill>
                <a:cs typeface="Segoe UI Semilight" panose="020B0402040204020203" pitchFamily="34" charset="0"/>
              </a:rPr>
              <a:t>© Copyright Microsoft Corporation. All rights reserved. </a:t>
            </a:r>
          </a:p>
        </p:txBody>
      </p:sp>
      <p:pic>
        <p:nvPicPr>
          <p:cNvPr id="8" name="MS logo white - EM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black">
          <a:xfrm>
            <a:off x="254044" y="626757"/>
            <a:ext cx="800608" cy="406437"/>
          </a:xfrm>
          <a:prstGeom prst="rect">
            <a:avLst/>
          </a:prstGeom>
        </p:spPr>
      </p:pic>
    </p:spTree>
    <p:extLst>
      <p:ext uri="{BB962C8B-B14F-4D97-AF65-F5344CB8AC3E}">
        <p14:creationId xmlns:p14="http://schemas.microsoft.com/office/powerpoint/2010/main" val="23864434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logo slide 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63BA36-C2D6-027B-1E6E-A995FAA0D7FF}"/>
              </a:ext>
            </a:extLst>
          </p:cNvPr>
          <p:cNvGraphicFramePr>
            <a:graphicFrameLocks noChangeAspect="1"/>
          </p:cNvGraphicFramePr>
          <p:nvPr userDrawn="1">
            <p:custDataLst>
              <p:tags r:id="rId1"/>
            </p:custDataLst>
            <p:extLst>
              <p:ext uri="{D42A27DB-BD31-4B8C-83A1-F6EECF244321}">
                <p14:modId xmlns:p14="http://schemas.microsoft.com/office/powerpoint/2010/main" val="357889000"/>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C163BA36-C2D6-027B-1E6E-A995FAA0D7FF}"/>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pic>
        <p:nvPicPr>
          <p:cNvPr id="8" name="MS logo white - EM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black">
          <a:xfrm>
            <a:off x="254044" y="4403643"/>
            <a:ext cx="800608" cy="406437"/>
          </a:xfrm>
          <a:prstGeom prst="rect">
            <a:avLst/>
          </a:prstGeom>
        </p:spPr>
      </p:pic>
      <p:sp>
        <p:nvSpPr>
          <p:cNvPr id="5" name="Text Box 3">
            <a:extLst>
              <a:ext uri="{FF2B5EF4-FFF2-40B4-BE49-F238E27FC236}">
                <a16:creationId xmlns:a16="http://schemas.microsoft.com/office/drawing/2014/main" id="{A62492BB-C178-4296-812C-0589D2EE98E2}"/>
              </a:ext>
            </a:extLst>
          </p:cNvPr>
          <p:cNvSpPr txBox="1">
            <a:spLocks noChangeArrowheads="1"/>
          </p:cNvSpPr>
          <p:nvPr userDrawn="1"/>
        </p:nvSpPr>
        <p:spPr bwMode="blackWhite">
          <a:xfrm>
            <a:off x="252154" y="8341985"/>
            <a:ext cx="6353697" cy="175048"/>
          </a:xfrm>
          <a:prstGeom prst="rect">
            <a:avLst/>
          </a:prstGeom>
          <a:solidFill>
            <a:schemeClr val="bg2"/>
          </a:solid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494202" eaLnBrk="0" hangingPunct="0">
              <a:defRPr/>
            </a:pPr>
            <a:r>
              <a:rPr lang="en-US" sz="379">
                <a:latin typeface="Segoe UI Semilight"/>
                <a:cs typeface="+mn-cs"/>
              </a:rPr>
              <a:t>© 2021 Microsoft Corporation. All rights reserved. Microsoft, Windows, and other product names are or may be registered trademarks and/or trademarks in the U.S. and/or other countries.</a:t>
            </a:r>
          </a:p>
          <a:p>
            <a:pPr defTabSz="494202" eaLnBrk="0" hangingPunct="0">
              <a:defRPr/>
            </a:pPr>
            <a:r>
              <a:rPr lang="en-US" sz="379">
                <a:latin typeface="Segoe UI Semilight"/>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044035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4A688C3-224E-DACA-C7DE-77956BA13431}"/>
              </a:ext>
            </a:extLst>
          </p:cNvPr>
          <p:cNvGraphicFramePr>
            <a:graphicFrameLocks noChangeAspect="1"/>
          </p:cNvGraphicFramePr>
          <p:nvPr userDrawn="1">
            <p:custDataLst>
              <p:tags r:id="rId1"/>
            </p:custDataLst>
            <p:extLst>
              <p:ext uri="{D42A27DB-BD31-4B8C-83A1-F6EECF244321}">
                <p14:modId xmlns:p14="http://schemas.microsoft.com/office/powerpoint/2010/main" val="1542061144"/>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Object 4" hidden="1">
                        <a:extLst>
                          <a:ext uri="{FF2B5EF4-FFF2-40B4-BE49-F238E27FC236}">
                            <a16:creationId xmlns:a16="http://schemas.microsoft.com/office/drawing/2014/main" id="{84A688C3-224E-DACA-C7DE-77956BA13431}"/>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bwMode="white">
          <a:xfrm>
            <a:off x="252154" y="1585570"/>
            <a:ext cx="6353697" cy="942053"/>
          </a:xfrm>
          <a:prstGeom prst="rect">
            <a:avLst/>
          </a:prstGeom>
        </p:spPr>
        <p:txBody>
          <a:bodyPr/>
          <a:lstStyle>
            <a:lvl1pPr marL="0" indent="0">
              <a:buClr>
                <a:schemeClr val="tx1"/>
              </a:buClr>
              <a:buSzPct val="90000"/>
              <a:buFont typeface="Arial" pitchFamily="34" charset="0"/>
              <a:buNone/>
              <a:defRPr sz="1544"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1pPr>
            <a:lvl2pPr marL="160223" indent="0">
              <a:buClr>
                <a:schemeClr val="tx1"/>
              </a:buClr>
              <a:buSzPct val="90000"/>
              <a:buFont typeface="Arial" pitchFamily="34" charset="0"/>
              <a:buNone/>
              <a:defRPr sz="1324"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2pPr>
            <a:lvl3pPr marL="315194" indent="0">
              <a:buClr>
                <a:schemeClr val="tx1"/>
              </a:buClr>
              <a:buSzPct val="90000"/>
              <a:buFont typeface="Arial" pitchFamily="34" charset="0"/>
              <a:buNone/>
              <a:defRPr sz="1103"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3pPr>
            <a:lvl4pPr marL="475418" indent="0">
              <a:buClr>
                <a:schemeClr val="tx1"/>
              </a:buClr>
              <a:buSzPct val="90000"/>
              <a:buFont typeface="Arial" pitchFamily="34" charset="0"/>
              <a:buNone/>
              <a:defRPr sz="993"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4pPr>
            <a:lvl5pPr marL="601496" indent="0">
              <a:buClr>
                <a:schemeClr val="tx1"/>
              </a:buClr>
              <a:buSzPct val="90000"/>
              <a:buFont typeface="Arial" pitchFamily="34" charset="0"/>
              <a:buNone/>
              <a:defRPr sz="882" b="0" i="0">
                <a:gradFill>
                  <a:gsLst>
                    <a:gs pos="1250">
                      <a:schemeClr val="tx1"/>
                    </a:gs>
                    <a:gs pos="100000">
                      <a:schemeClr val="tx1"/>
                    </a:gs>
                  </a:gsLst>
                  <a:lin ang="5400000" scaled="0"/>
                </a:gradFill>
                <a:latin typeface="+mn-lt"/>
                <a:ea typeface="Segoe UI Semilight" panose="020B0402040204020203" pitchFamily="34" charset="0"/>
                <a:cs typeface="Segoe UI Semilight" panose="020B0402040204020203"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3" y="8318503"/>
            <a:ext cx="6858001" cy="82550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041" spc="-28" baseline="0">
                <a:gradFill>
                  <a:gsLst>
                    <a:gs pos="0">
                      <a:srgbClr val="000000"/>
                    </a:gs>
                    <a:gs pos="100000">
                      <a:srgbClr val="000000"/>
                    </a:gs>
                  </a:gsLst>
                  <a:lin ang="5400000" scaled="0"/>
                </a:gradFill>
                <a:effectLst/>
                <a:latin typeface="Segoe UI Semilight" panose="020B0402040204020203" pitchFamily="34" charset="0"/>
                <a:ea typeface="Segoe UI Semilight" panose="020B0402040204020203" pitchFamily="34" charset="0"/>
                <a:cs typeface="Segoe UI Semilight" panose="020B0402040204020203" pitchFamily="34" charset="0"/>
              </a:defRPr>
            </a:lvl1pPr>
          </a:lstStyle>
          <a:p>
            <a:pPr lvl="0"/>
            <a:r>
              <a:rPr lang="en-US"/>
              <a:t>Next:</a:t>
            </a:r>
          </a:p>
        </p:txBody>
      </p:sp>
      <p:sp>
        <p:nvSpPr>
          <p:cNvPr id="3" name="Title 2"/>
          <p:cNvSpPr>
            <a:spLocks noGrp="1"/>
          </p:cNvSpPr>
          <p:nvPr>
            <p:ph type="title"/>
          </p:nvPr>
        </p:nvSpPr>
        <p:spPr bwMode="white"/>
        <p:txBody>
          <a:bodyPr vert="horz"/>
          <a:lstStyle>
            <a:lvl1pPr>
              <a:defRPr b="0" i="0">
                <a:gradFill>
                  <a:gsLst>
                    <a:gs pos="1250">
                      <a:schemeClr val="tx1"/>
                    </a:gs>
                    <a:gs pos="100000">
                      <a:schemeClr val="tx1"/>
                    </a:gs>
                  </a:gsLst>
                  <a:lin ang="5400000" scaled="0"/>
                </a:gradFill>
                <a:latin typeface="+mj-lt"/>
                <a:ea typeface="Segoe UI Semilight" panose="020B0402040204020203" pitchFamily="34" charset="0"/>
                <a:cs typeface="Segoe UI Semilight" panose="020B0402040204020203" pitchFamily="34" charset="0"/>
              </a:defRPr>
            </a:lvl1pPr>
          </a:lstStyle>
          <a:p>
            <a:r>
              <a:rPr lang="en-US"/>
              <a:t>Click to edit Master title style</a:t>
            </a:r>
          </a:p>
        </p:txBody>
      </p:sp>
    </p:spTree>
    <p:extLst>
      <p:ext uri="{BB962C8B-B14F-4D97-AF65-F5344CB8AC3E}">
        <p14:creationId xmlns:p14="http://schemas.microsoft.com/office/powerpoint/2010/main" val="16974107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80030153"/>
              </p:ext>
            </p:extLst>
          </p:nvPr>
        </p:nvGraphicFramePr>
        <p:xfrm>
          <a:off x="897" y="2126"/>
          <a:ext cx="893" cy="2116"/>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p:cNvPicPr/>
                      <p:nvPr/>
                    </p:nvPicPr>
                    <p:blipFill>
                      <a:blip r:embed="rId4"/>
                      <a:stretch>
                        <a:fillRect/>
                      </a:stretch>
                    </p:blipFill>
                    <p:spPr>
                      <a:xfrm>
                        <a:off x="897" y="2126"/>
                        <a:ext cx="893" cy="2116"/>
                      </a:xfrm>
                      <a:prstGeom prst="rect">
                        <a:avLst/>
                      </a:prstGeom>
                    </p:spPr>
                  </p:pic>
                </p:oleObj>
              </mc:Fallback>
            </mc:AlternateContent>
          </a:graphicData>
        </a:graphic>
      </p:graphicFrame>
      <p:sp>
        <p:nvSpPr>
          <p:cNvPr id="2" name="Title 1"/>
          <p:cNvSpPr>
            <a:spLocks noGrp="1"/>
          </p:cNvSpPr>
          <p:nvPr>
            <p:ph type="title"/>
          </p:nvPr>
        </p:nvSpPr>
        <p:spPr>
          <a:xfrm>
            <a:off x="252153" y="656896"/>
            <a:ext cx="6434399" cy="1083734"/>
          </a:xfrm>
          <a:prstGeom prst="rect">
            <a:avLst/>
          </a:prstGeom>
        </p:spPr>
        <p:txBody>
          <a:bodyPr vert="horz" lIns="0" tIns="45491" rIns="90980" bIns="45491"/>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833520046"/>
      </p:ext>
    </p:extLst>
  </p:cSld>
  <p:clrMapOvr>
    <a:masterClrMapping/>
  </p:clrMapOvr>
  <p:transition>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1359F1-4143-09BC-54F3-577A7253486F}"/>
              </a:ext>
            </a:extLst>
          </p:cNvPr>
          <p:cNvGraphicFramePr>
            <a:graphicFrameLocks noChangeAspect="1"/>
          </p:cNvGraphicFramePr>
          <p:nvPr userDrawn="1">
            <p:custDataLst>
              <p:tags r:id="rId1"/>
            </p:custDataLst>
            <p:extLst>
              <p:ext uri="{D42A27DB-BD31-4B8C-83A1-F6EECF244321}">
                <p14:modId xmlns:p14="http://schemas.microsoft.com/office/powerpoint/2010/main" val="4285994900"/>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3E1359F1-4143-09BC-54F3-577A7253486F}"/>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7" name="Title Placeholder 1"/>
          <p:cNvSpPr>
            <a:spLocks noGrp="1"/>
          </p:cNvSpPr>
          <p:nvPr>
            <p:ph type="title"/>
          </p:nvPr>
        </p:nvSpPr>
        <p:spPr>
          <a:xfrm>
            <a:off x="252154" y="656895"/>
            <a:ext cx="6272953" cy="280461"/>
          </a:xfrm>
          <a:prstGeom prst="rect">
            <a:avLst/>
          </a:prstGeom>
        </p:spPr>
        <p:txBody>
          <a:bodyPr vert="horz" wrap="square" lIns="0" tIns="0" rIns="0" bIns="0" rtlCol="0" anchor="t">
            <a:spAutoFit/>
          </a:bodyPr>
          <a:lstStyle/>
          <a:p>
            <a:r>
              <a:rPr lang="en-US"/>
              <a:t>Click to edit Master title style</a:t>
            </a:r>
          </a:p>
        </p:txBody>
      </p:sp>
      <p:pic>
        <p:nvPicPr>
          <p:cNvPr id="3" name="Picture 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644132" y="8247575"/>
            <a:ext cx="1080320" cy="941959"/>
          </a:xfrm>
          <a:prstGeom prst="rect">
            <a:avLst/>
          </a:prstGeom>
        </p:spPr>
      </p:pic>
    </p:spTree>
    <p:extLst>
      <p:ext uri="{BB962C8B-B14F-4D97-AF65-F5344CB8AC3E}">
        <p14:creationId xmlns:p14="http://schemas.microsoft.com/office/powerpoint/2010/main" val="692930047"/>
      </p:ext>
    </p:extLst>
  </p:cSld>
  <p:clrMapOvr>
    <a:masterClrMapping/>
  </p:clrMapOvr>
  <p:transition spd="med">
    <p:push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3107403-89E6-E8EC-C258-EF4858D4199A}"/>
              </a:ext>
            </a:extLst>
          </p:cNvPr>
          <p:cNvGraphicFramePr>
            <a:graphicFrameLocks noChangeAspect="1"/>
          </p:cNvGraphicFramePr>
          <p:nvPr userDrawn="1">
            <p:custDataLst>
              <p:tags r:id="rId1"/>
            </p:custDataLst>
            <p:extLst>
              <p:ext uri="{D42A27DB-BD31-4B8C-83A1-F6EECF244321}">
                <p14:modId xmlns:p14="http://schemas.microsoft.com/office/powerpoint/2010/main" val="76371342"/>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03107403-89E6-E8EC-C258-EF4858D4199A}"/>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vert="horz"/>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328614" y="1913470"/>
            <a:ext cx="2931617" cy="799321"/>
          </a:xfrm>
        </p:spPr>
        <p:txBody>
          <a:bodyPr/>
          <a:lstStyle>
            <a:lvl1pPr>
              <a:defRPr>
                <a:cs typeface="+mn-cs"/>
              </a:defRPr>
            </a:lvl1pPr>
            <a:lvl2pPr>
              <a:defRPr>
                <a:cs typeface="+mn-cs"/>
              </a:defRPr>
            </a:lvl2pPr>
            <a:lvl3pPr>
              <a:defRPr>
                <a:cs typeface="+mn-cs"/>
              </a:defRPr>
            </a:lvl3pPr>
            <a:lvl4pPr>
              <a:defRPr>
                <a:cs typeface="+mn-cs"/>
              </a:defRPr>
            </a:lvl4pPr>
            <a:lvl5pPr>
              <a:defRPr>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3594199" y="1913470"/>
            <a:ext cx="2936082" cy="799321"/>
          </a:xfrm>
        </p:spPr>
        <p:txBody>
          <a:bodyPr/>
          <a:lstStyle>
            <a:lvl1pPr>
              <a:defRPr>
                <a:cs typeface="+mn-cs"/>
              </a:defRPr>
            </a:lvl1pPr>
            <a:lvl2pPr>
              <a:defRPr>
                <a:cs typeface="+mn-cs"/>
              </a:defRPr>
            </a:lvl2pPr>
            <a:lvl3pPr>
              <a:defRPr>
                <a:cs typeface="+mn-cs"/>
              </a:defRPr>
            </a:lvl3pPr>
            <a:lvl4pPr>
              <a:defRPr>
                <a:cs typeface="+mn-cs"/>
              </a:defRPr>
            </a:lvl4pPr>
            <a:lvl5pPr>
              <a:defRPr>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6556966"/>
      </p:ext>
    </p:extLst>
  </p:cSld>
  <p:clrMapOvr>
    <a:masterClrMapping/>
  </p:clrMapOvr>
  <p:transition>
    <p:fade/>
  </p:transition>
  <p:extLst>
    <p:ext uri="{DCECCB84-F9BA-43D5-87BE-67443E8EF086}">
      <p15:sldGuideLst xmlns:p15="http://schemas.microsoft.com/office/powerpoint/2012/main">
        <p15:guide id="1" orient="horz" pos="392">
          <p15:clr>
            <a:srgbClr val="5ACBF0"/>
          </p15:clr>
        </p15:guide>
        <p15:guide id="2" orient="horz" pos="1735">
          <p15:clr>
            <a:srgbClr val="5ACBF0"/>
          </p15:clr>
        </p15:guide>
        <p15:guide id="3" orient="horz" pos="1229">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F1E2FD-2664-AE88-7DDE-E6E805417C67}"/>
              </a:ext>
            </a:extLst>
          </p:cNvPr>
          <p:cNvGraphicFramePr>
            <a:graphicFrameLocks noChangeAspect="1"/>
          </p:cNvGraphicFramePr>
          <p:nvPr userDrawn="1">
            <p:custDataLst>
              <p:tags r:id="rId1"/>
            </p:custDataLst>
            <p:extLst>
              <p:ext uri="{D42A27DB-BD31-4B8C-83A1-F6EECF244321}">
                <p14:modId xmlns:p14="http://schemas.microsoft.com/office/powerpoint/2010/main" val="281607585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1AF1E2FD-2664-AE88-7DDE-E6E805417C67}"/>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5EE49AA-D5A4-4CBB-BC07-C32DB37E1C4E}"/>
              </a:ext>
            </a:extLst>
          </p:cNvPr>
          <p:cNvSpPr>
            <a:spLocks noGrp="1"/>
          </p:cNvSpPr>
          <p:nvPr>
            <p:ph type="title"/>
          </p:nvPr>
        </p:nvSpPr>
        <p:spPr>
          <a:xfrm>
            <a:off x="321679" y="451321"/>
            <a:ext cx="2058833" cy="186974"/>
          </a:xfrm>
          <a:prstGeom prst="rect">
            <a:avLst/>
          </a:prstGeom>
        </p:spPr>
        <p:txBody>
          <a:bodyPr vert="horz" wrap="none">
            <a:spAutoFit/>
          </a:bodyPr>
          <a:lstStyle>
            <a:lvl1pPr>
              <a:defRPr sz="1350">
                <a:solidFill>
                  <a:srgbClr val="0078D4"/>
                </a:solidFill>
              </a:defRPr>
            </a:lvl1pPr>
          </a:lstStyle>
          <a:p>
            <a:r>
              <a:rPr lang="en-US"/>
              <a:t>Click to edit Master title style</a:t>
            </a:r>
          </a:p>
        </p:txBody>
      </p:sp>
    </p:spTree>
    <p:extLst>
      <p:ext uri="{BB962C8B-B14F-4D97-AF65-F5344CB8AC3E}">
        <p14:creationId xmlns:p14="http://schemas.microsoft.com/office/powerpoint/2010/main" val="25333826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5E4462-E082-F80F-291F-0E1E9491732F}"/>
              </a:ext>
            </a:extLst>
          </p:cNvPr>
          <p:cNvGraphicFramePr>
            <a:graphicFrameLocks noChangeAspect="1"/>
          </p:cNvGraphicFramePr>
          <p:nvPr userDrawn="1">
            <p:custDataLst>
              <p:tags r:id="rId1"/>
            </p:custDataLst>
            <p:extLst>
              <p:ext uri="{D42A27DB-BD31-4B8C-83A1-F6EECF244321}">
                <p14:modId xmlns:p14="http://schemas.microsoft.com/office/powerpoint/2010/main" val="2186766183"/>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185E4462-E082-F80F-291F-0E1E9491732F}"/>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6" name="Title 5"/>
          <p:cNvSpPr>
            <a:spLocks noGrp="1"/>
          </p:cNvSpPr>
          <p:nvPr>
            <p:ph type="title"/>
          </p:nvPr>
        </p:nvSpPr>
        <p:spPr>
          <a:xfrm>
            <a:off x="252173" y="656897"/>
            <a:ext cx="6353579" cy="1199553"/>
          </a:xfrm>
        </p:spPr>
        <p:txBody>
          <a:bodyPr vert="horz" lIns="0"/>
          <a:lstStyle/>
          <a:p>
            <a:r>
              <a:rPr lang="en-US"/>
              <a:t>Click to edit Master title style</a:t>
            </a:r>
          </a:p>
        </p:txBody>
      </p:sp>
      <p:sp>
        <p:nvSpPr>
          <p:cNvPr id="3" name="Text Placeholder 2"/>
          <p:cNvSpPr>
            <a:spLocks noGrp="1"/>
          </p:cNvSpPr>
          <p:nvPr>
            <p:ph type="body" sz="quarter" idx="10"/>
          </p:nvPr>
        </p:nvSpPr>
        <p:spPr>
          <a:xfrm>
            <a:off x="252154" y="1992083"/>
            <a:ext cx="6353697" cy="799321"/>
          </a:xfrm>
        </p:spPr>
        <p:txBody>
          <a:bodyPr/>
          <a:lstStyle>
            <a:lvl1pPr>
              <a:defRPr>
                <a:cs typeface="+mn-cs"/>
              </a:defRPr>
            </a:lvl1pPr>
            <a:lvl2pPr>
              <a:defRPr>
                <a:cs typeface="+mn-cs"/>
              </a:defRPr>
            </a:lvl2pPr>
            <a:lvl3pPr>
              <a:defRPr>
                <a:cs typeface="+mn-cs"/>
              </a:defRPr>
            </a:lvl3pPr>
            <a:lvl4pPr>
              <a:defRPr>
                <a:cs typeface="+mn-cs"/>
              </a:defRPr>
            </a:lvl4pPr>
            <a:lvl5pPr>
              <a:defRPr>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488181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74E582D-2F66-4A1C-520A-669081F9F732}"/>
              </a:ext>
            </a:extLst>
          </p:cNvPr>
          <p:cNvGraphicFramePr>
            <a:graphicFrameLocks noChangeAspect="1"/>
          </p:cNvGraphicFramePr>
          <p:nvPr userDrawn="1">
            <p:custDataLst>
              <p:tags r:id="rId1"/>
            </p:custDataLst>
            <p:extLst>
              <p:ext uri="{D42A27DB-BD31-4B8C-83A1-F6EECF244321}">
                <p14:modId xmlns:p14="http://schemas.microsoft.com/office/powerpoint/2010/main" val="2658438886"/>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 name="Object 1" hidden="1">
                        <a:extLst>
                          <a:ext uri="{FF2B5EF4-FFF2-40B4-BE49-F238E27FC236}">
                            <a16:creationId xmlns:a16="http://schemas.microsoft.com/office/drawing/2014/main" id="{D74E582D-2F66-4A1C-520A-669081F9F732}"/>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5EE49AA-D5A4-4CBB-BC07-C32DB37E1C4E}"/>
              </a:ext>
            </a:extLst>
          </p:cNvPr>
          <p:cNvSpPr>
            <a:spLocks noGrp="1"/>
          </p:cNvSpPr>
          <p:nvPr>
            <p:ph type="title"/>
          </p:nvPr>
        </p:nvSpPr>
        <p:spPr>
          <a:xfrm>
            <a:off x="321679" y="451321"/>
            <a:ext cx="2058833" cy="186974"/>
          </a:xfrm>
          <a:prstGeom prst="rect">
            <a:avLst/>
          </a:prstGeom>
        </p:spPr>
        <p:txBody>
          <a:bodyPr vert="horz" wrap="none">
            <a:spAutoFit/>
          </a:bodyPr>
          <a:lstStyle>
            <a:lvl1pPr>
              <a:defRPr sz="1350">
                <a:solidFill>
                  <a:srgbClr val="0078D4"/>
                </a:solidFill>
              </a:defRPr>
            </a:lvl1pPr>
          </a:lstStyle>
          <a:p>
            <a:r>
              <a:rPr lang="en-US"/>
              <a:t>Click to edit Master title style</a:t>
            </a:r>
          </a:p>
        </p:txBody>
      </p:sp>
      <p:sp>
        <p:nvSpPr>
          <p:cNvPr id="5" name="Text Placeholder 4">
            <a:extLst>
              <a:ext uri="{FF2B5EF4-FFF2-40B4-BE49-F238E27FC236}">
                <a16:creationId xmlns:a16="http://schemas.microsoft.com/office/drawing/2014/main" id="{3C10D88A-EC3D-4672-90EE-EC83E88A19BB}"/>
              </a:ext>
            </a:extLst>
          </p:cNvPr>
          <p:cNvSpPr>
            <a:spLocks noGrp="1"/>
          </p:cNvSpPr>
          <p:nvPr>
            <p:ph type="body" sz="quarter" idx="10"/>
          </p:nvPr>
        </p:nvSpPr>
        <p:spPr>
          <a:xfrm>
            <a:off x="321679" y="1479553"/>
            <a:ext cx="2392145" cy="932948"/>
          </a:xfrm>
          <a:prstGeom prst="rect">
            <a:avLst/>
          </a:prstGeom>
        </p:spPr>
        <p:txBody>
          <a:bodyPr/>
          <a:lstStyle>
            <a:lvl1pPr>
              <a:spcBef>
                <a:spcPts val="1013"/>
              </a:spcBef>
              <a:spcAft>
                <a:spcPts val="338"/>
              </a:spcAft>
              <a:defRPr sz="1125">
                <a:latin typeface="+mj-lt"/>
                <a:cs typeface="+mn-cs"/>
              </a:defRPr>
            </a:lvl1pPr>
            <a:lvl2pPr marL="0" indent="0">
              <a:spcBef>
                <a:spcPts val="0"/>
              </a:spcBef>
              <a:spcAft>
                <a:spcPts val="338"/>
              </a:spcAft>
              <a:buFont typeface="Arial" panose="020B0604020202020204" pitchFamily="34" charset="0"/>
              <a:buNone/>
              <a:defRPr sz="1125">
                <a:cs typeface="+mn-cs"/>
              </a:defRPr>
            </a:lvl2pPr>
            <a:lvl3pPr marL="129480" indent="-129480">
              <a:spcBef>
                <a:spcPts val="0"/>
              </a:spcBef>
              <a:spcAft>
                <a:spcPts val="338"/>
              </a:spcAft>
              <a:buClr>
                <a:srgbClr val="0078D4"/>
              </a:buClr>
              <a:buFont typeface="Arial" panose="020B0604020202020204" pitchFamily="34" charset="0"/>
              <a:buChar char="•"/>
              <a:defRPr sz="1125">
                <a:cs typeface="+mn-cs"/>
              </a:defRPr>
            </a:lvl3pPr>
            <a:lvl4pPr marL="129480" indent="-129480">
              <a:spcBef>
                <a:spcPts val="0"/>
              </a:spcBef>
              <a:spcAft>
                <a:spcPts val="338"/>
              </a:spcAft>
              <a:buClr>
                <a:srgbClr val="0078D4"/>
              </a:buClr>
              <a:buFont typeface="Arial" panose="020B0604020202020204" pitchFamily="34" charset="0"/>
              <a:buChar char="•"/>
              <a:defRPr sz="1125">
                <a:cs typeface="+mn-cs"/>
              </a:defRPr>
            </a:lvl4pPr>
            <a:lvl5pPr marL="129480" indent="-129480">
              <a:spcBef>
                <a:spcPts val="0"/>
              </a:spcBef>
              <a:spcAft>
                <a:spcPts val="338"/>
              </a:spcAft>
              <a:buClr>
                <a:srgbClr val="0078D4"/>
              </a:buClr>
              <a:buFont typeface="Arial" panose="020B0604020202020204" pitchFamily="34" charset="0"/>
              <a:buChar char="•"/>
              <a:defRPr sz="1125">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271289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96DFB47-4DAC-0D9F-02F5-48C2951729EC}"/>
              </a:ext>
            </a:extLst>
          </p:cNvPr>
          <p:cNvGraphicFramePr>
            <a:graphicFrameLocks noChangeAspect="1"/>
          </p:cNvGraphicFramePr>
          <p:nvPr userDrawn="1">
            <p:custDataLst>
              <p:tags r:id="rId1"/>
            </p:custDataLst>
            <p:extLst>
              <p:ext uri="{D42A27DB-BD31-4B8C-83A1-F6EECF244321}">
                <p14:modId xmlns:p14="http://schemas.microsoft.com/office/powerpoint/2010/main" val="1470315631"/>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96DFB47-4DAC-0D9F-02F5-48C2951729EC}"/>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330899" y="838702"/>
            <a:ext cx="6197918" cy="280461"/>
          </a:xfrm>
        </p:spPr>
        <p:txBody>
          <a:bodyPr vert="horz"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328616" y="1917702"/>
            <a:ext cx="1424285" cy="311624"/>
          </a:xfrm>
        </p:spPr>
        <p:txBody>
          <a:bodyPr anchor="t"/>
          <a:lstStyle>
            <a:lvl1pPr marL="0" indent="0">
              <a:spcBef>
                <a:spcPts val="0"/>
              </a:spcBef>
              <a:buNone/>
              <a:defRPr sz="1125">
                <a:solidFill>
                  <a:schemeClr val="tx1"/>
                </a:solidFill>
                <a:latin typeface="+mj-lt"/>
                <a:cs typeface="+mn-cs"/>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328616" y="3044155"/>
            <a:ext cx="1424285" cy="880882"/>
          </a:xfrm>
        </p:spPr>
        <p:txBody>
          <a:bodyPr wrap="square">
            <a:spAutoFit/>
          </a:bodyPr>
          <a:lstStyle>
            <a:lvl1pPr marL="79475" indent="-79475">
              <a:defRPr lang="en-US" sz="1013" dirty="0">
                <a:cs typeface="+mn-cs"/>
              </a:defRPr>
            </a:lvl1pPr>
            <a:lvl2pPr marL="160733" indent="-70544">
              <a:defRPr lang="en-US" sz="901" dirty="0">
                <a:cs typeface="+mn-cs"/>
              </a:defRPr>
            </a:lvl2pPr>
            <a:lvl3pPr marL="246458" indent="-75010">
              <a:defRPr lang="en-US" dirty="0">
                <a:cs typeface="+mn-cs"/>
              </a:defRPr>
            </a:lvl3pPr>
            <a:lvl4pPr marL="318788" indent="-64293">
              <a:defRPr lang="en-US" dirty="0">
                <a:cs typeface="+mn-cs"/>
              </a:defRPr>
            </a:lvl4pPr>
            <a:lvl5pPr marL="385761" indent="-61615">
              <a:defRPr lang="en-US" dirty="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1919883" y="1917702"/>
            <a:ext cx="1425178" cy="311624"/>
          </a:xfrm>
        </p:spPr>
        <p:txBody>
          <a:bodyPr anchor="t"/>
          <a:lstStyle>
            <a:lvl1pPr marL="0" indent="0">
              <a:spcBef>
                <a:spcPts val="0"/>
              </a:spcBef>
              <a:buNone/>
              <a:defRPr sz="1125">
                <a:solidFill>
                  <a:schemeClr val="tx1"/>
                </a:solidFill>
                <a:latin typeface="+mj-lt"/>
                <a:cs typeface="+mn-cs"/>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1919886" y="3035299"/>
            <a:ext cx="1424285" cy="880882"/>
          </a:xfrm>
        </p:spPr>
        <p:txBody>
          <a:bodyPr wrap="square">
            <a:spAutoFit/>
          </a:bodyPr>
          <a:lstStyle>
            <a:lvl1pPr marL="79475" indent="-79475">
              <a:defRPr lang="en-US" sz="1013" dirty="0">
                <a:cs typeface="+mn-cs"/>
              </a:defRPr>
            </a:lvl1pPr>
            <a:lvl2pPr marL="160733" indent="-70544">
              <a:defRPr lang="en-US" sz="901" dirty="0">
                <a:cs typeface="+mn-cs"/>
              </a:defRPr>
            </a:lvl2pPr>
            <a:lvl3pPr marL="246458" indent="-75010">
              <a:defRPr lang="en-US" dirty="0">
                <a:cs typeface="+mn-cs"/>
              </a:defRPr>
            </a:lvl3pPr>
            <a:lvl4pPr marL="318788" indent="-64293">
              <a:defRPr lang="en-US" dirty="0">
                <a:cs typeface="+mn-cs"/>
              </a:defRPr>
            </a:lvl4pPr>
            <a:lvl5pPr marL="385761" indent="-61615">
              <a:defRPr lang="en-US" dirty="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3512369" y="1917702"/>
            <a:ext cx="1424285" cy="311624"/>
          </a:xfrm>
        </p:spPr>
        <p:txBody>
          <a:bodyPr anchor="t"/>
          <a:lstStyle>
            <a:lvl1pPr marL="0" indent="0">
              <a:spcBef>
                <a:spcPts val="0"/>
              </a:spcBef>
              <a:buNone/>
              <a:defRPr sz="1125">
                <a:solidFill>
                  <a:schemeClr val="tx1"/>
                </a:solidFill>
                <a:latin typeface="+mj-lt"/>
                <a:cs typeface="+mn-cs"/>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3512369" y="3044155"/>
            <a:ext cx="1424285" cy="880882"/>
          </a:xfrm>
        </p:spPr>
        <p:txBody>
          <a:bodyPr wrap="square">
            <a:spAutoFit/>
          </a:bodyPr>
          <a:lstStyle>
            <a:lvl1pPr marL="79475" indent="-79475">
              <a:defRPr lang="en-US" sz="1013" dirty="0">
                <a:cs typeface="+mn-cs"/>
              </a:defRPr>
            </a:lvl1pPr>
            <a:lvl2pPr marL="160733" indent="-70544">
              <a:defRPr lang="en-US" sz="901" dirty="0">
                <a:cs typeface="+mn-cs"/>
              </a:defRPr>
            </a:lvl2pPr>
            <a:lvl3pPr marL="246458" indent="-75010">
              <a:defRPr lang="en-US" dirty="0">
                <a:cs typeface="+mn-cs"/>
              </a:defRPr>
            </a:lvl3pPr>
            <a:lvl4pPr marL="318788" indent="-64293">
              <a:defRPr lang="en-US" dirty="0">
                <a:cs typeface="+mn-cs"/>
              </a:defRPr>
            </a:lvl4pPr>
            <a:lvl5pPr marL="385761" indent="-61615">
              <a:defRPr lang="en-US" dirty="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5103637" y="1917702"/>
            <a:ext cx="1425178" cy="311624"/>
          </a:xfrm>
        </p:spPr>
        <p:txBody>
          <a:bodyPr anchor="t"/>
          <a:lstStyle>
            <a:lvl1pPr marL="0" indent="0">
              <a:spcBef>
                <a:spcPts val="0"/>
              </a:spcBef>
              <a:buNone/>
              <a:defRPr sz="1125">
                <a:solidFill>
                  <a:schemeClr val="tx1"/>
                </a:solidFill>
                <a:latin typeface="+mj-lt"/>
                <a:cs typeface="+mn-cs"/>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5103639" y="3035299"/>
            <a:ext cx="1424285" cy="880882"/>
          </a:xfrm>
        </p:spPr>
        <p:txBody>
          <a:bodyPr wrap="square">
            <a:spAutoFit/>
          </a:bodyPr>
          <a:lstStyle>
            <a:lvl1pPr marL="79475" indent="-79475">
              <a:defRPr lang="en-US" sz="1013" dirty="0">
                <a:cs typeface="+mn-cs"/>
              </a:defRPr>
            </a:lvl1pPr>
            <a:lvl2pPr marL="160733" indent="-70544">
              <a:defRPr lang="en-US" sz="901" dirty="0">
                <a:cs typeface="+mn-cs"/>
              </a:defRPr>
            </a:lvl2pPr>
            <a:lvl3pPr marL="246458" indent="-75010">
              <a:defRPr lang="en-US" dirty="0">
                <a:cs typeface="+mn-cs"/>
              </a:defRPr>
            </a:lvl3pPr>
            <a:lvl4pPr marL="318788" indent="-64293">
              <a:defRPr lang="en-US" dirty="0">
                <a:cs typeface="+mn-cs"/>
              </a:defRPr>
            </a:lvl4pPr>
            <a:lvl5pPr marL="385761" indent="-61615">
              <a:defRPr lang="en-US" dirty="0">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0990611"/>
      </p:ext>
    </p:extLst>
  </p:cSld>
  <p:clrMapOvr>
    <a:masterClrMapping/>
  </p:clrMapOvr>
  <p:transition>
    <p:fade/>
  </p:transition>
  <p:extLst>
    <p:ext uri="{DCECCB84-F9BA-43D5-87BE-67443E8EF086}">
      <p15:sldGuideLst xmlns:p15="http://schemas.microsoft.com/office/powerpoint/2012/main">
        <p15:guide id="4" orient="horz" pos="1208">
          <p15:clr>
            <a:srgbClr val="5ACBF0"/>
          </p15:clr>
        </p15:guide>
        <p15:guide id="5" orient="horz" pos="384">
          <p15:clr>
            <a:srgbClr val="5ACBF0"/>
          </p15:clr>
        </p15:guide>
        <p15:guide id="6" pos="1104">
          <p15:clr>
            <a:srgbClr val="5ACBF0"/>
          </p15:clr>
        </p15:guide>
        <p15:guide id="7" pos="1209">
          <p15:clr>
            <a:srgbClr val="5ACBF0"/>
          </p15:clr>
        </p15:guide>
        <p15:guide id="8" pos="2107">
          <p15:clr>
            <a:srgbClr val="5ACBF0"/>
          </p15:clr>
        </p15:guide>
        <p15:guide id="9" pos="2213">
          <p15:clr>
            <a:srgbClr val="5ACBF0"/>
          </p15:clr>
        </p15:guide>
        <p15:guide id="10" pos="3111">
          <p15:clr>
            <a:srgbClr val="5ACBF0"/>
          </p15:clr>
        </p15:guide>
        <p15:guide id="11" pos="3215">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2529F96-469F-8C15-EF8F-D475CE81E9F0}"/>
              </a:ext>
            </a:extLst>
          </p:cNvPr>
          <p:cNvGraphicFramePr>
            <a:graphicFrameLocks noChangeAspect="1"/>
          </p:cNvGraphicFramePr>
          <p:nvPr userDrawn="1">
            <p:custDataLst>
              <p:tags r:id="rId1"/>
            </p:custDataLst>
            <p:extLst>
              <p:ext uri="{D42A27DB-BD31-4B8C-83A1-F6EECF244321}">
                <p14:modId xmlns:p14="http://schemas.microsoft.com/office/powerpoint/2010/main" val="3358921908"/>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2529F96-469F-8C15-EF8F-D475CE81E9F0}"/>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0"/>
          </p:nvPr>
        </p:nvSpPr>
        <p:spPr>
          <a:xfrm>
            <a:off x="151449" y="1585574"/>
            <a:ext cx="6555107" cy="817853"/>
          </a:xfrm>
        </p:spPr>
        <p:txBody>
          <a:bodyPr/>
          <a:lstStyle>
            <a:lvl1pPr marL="0" indent="0">
              <a:buNone/>
              <a:defRPr>
                <a:gradFill>
                  <a:gsLst>
                    <a:gs pos="1250">
                      <a:schemeClr val="tx1"/>
                    </a:gs>
                    <a:gs pos="99000">
                      <a:schemeClr val="tx1"/>
                    </a:gs>
                  </a:gsLst>
                  <a:lin ang="5400000" scaled="0"/>
                </a:gradFill>
                <a:cs typeface="+mn-cs"/>
              </a:defRPr>
            </a:lvl1pPr>
            <a:lvl2pPr marL="0" indent="0">
              <a:buFontTx/>
              <a:buNone/>
              <a:defRPr sz="1103">
                <a:cs typeface="+mn-cs"/>
              </a:defRPr>
            </a:lvl2pPr>
            <a:lvl3pPr marL="126016" indent="0">
              <a:buNone/>
              <a:defRPr>
                <a:cs typeface="+mn-cs"/>
              </a:defRPr>
            </a:lvl3pPr>
            <a:lvl4pPr marL="252032" indent="0">
              <a:buNone/>
              <a:defRPr>
                <a:cs typeface="+mn-cs"/>
              </a:defRPr>
            </a:lvl4pPr>
            <a:lvl5pPr marL="378048" indent="0">
              <a:buNone/>
              <a:defRPr>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8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A8B49C-09F7-FCD2-32FA-325BB07139B0}"/>
              </a:ext>
            </a:extLst>
          </p:cNvPr>
          <p:cNvGraphicFramePr>
            <a:graphicFrameLocks noChangeAspect="1"/>
          </p:cNvGraphicFramePr>
          <p:nvPr userDrawn="1">
            <p:custDataLst>
              <p:tags r:id="rId1"/>
            </p:custDataLst>
            <p:extLst>
              <p:ext uri="{D42A27DB-BD31-4B8C-83A1-F6EECF244321}">
                <p14:modId xmlns:p14="http://schemas.microsoft.com/office/powerpoint/2010/main" val="1951354565"/>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98A8B49C-09F7-FCD2-32FA-325BB07139B0}"/>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A1814FC-36C6-4DD7-9BE3-C8D42F5092D2}"/>
              </a:ext>
            </a:extLst>
          </p:cNvPr>
          <p:cNvSpPr>
            <a:spLocks noGrp="1"/>
          </p:cNvSpPr>
          <p:nvPr>
            <p:ph type="title" hasCustomPrompt="1"/>
          </p:nvPr>
        </p:nvSpPr>
        <p:spPr/>
        <p:txBody>
          <a:bodyPr vert="horz"/>
          <a:lstStyle>
            <a:lvl1pPr>
              <a:defRPr>
                <a:solidFill>
                  <a:srgbClr val="505050"/>
                </a:solidFill>
              </a:defRPr>
            </a:lvl1pPr>
          </a:lstStyle>
          <a:p>
            <a:r>
              <a:rPr lang="en-US"/>
              <a:t>[Blank]</a:t>
            </a:r>
          </a:p>
        </p:txBody>
      </p:sp>
    </p:spTree>
    <p:extLst>
      <p:ext uri="{BB962C8B-B14F-4D97-AF65-F5344CB8AC3E}">
        <p14:creationId xmlns:p14="http://schemas.microsoft.com/office/powerpoint/2010/main" val="127103789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2861-7FC9-4703-A729-54D660F95B55}"/>
              </a:ext>
            </a:extLst>
          </p:cNvPr>
          <p:cNvSpPr>
            <a:spLocks noGrp="1"/>
          </p:cNvSpPr>
          <p:nvPr>
            <p:ph type="ctrTitle"/>
          </p:nvPr>
        </p:nvSpPr>
        <p:spPr>
          <a:xfrm>
            <a:off x="857250" y="1496484"/>
            <a:ext cx="5143500" cy="3183467"/>
          </a:xfrm>
          <a:prstGeom prst="rect">
            <a:avLst/>
          </a:prstGeom>
        </p:spPr>
        <p:txBody>
          <a:bodyPr anchor="b">
            <a:normAutofit/>
          </a:bodyPr>
          <a:lstStyle>
            <a:lvl1pPr algn="ctr">
              <a:defRPr sz="1800"/>
            </a:lvl1pPr>
          </a:lstStyle>
          <a:p>
            <a:r>
              <a:rPr lang="en-US"/>
              <a:t>Click to edit Master title style</a:t>
            </a:r>
          </a:p>
        </p:txBody>
      </p:sp>
      <p:sp>
        <p:nvSpPr>
          <p:cNvPr id="3" name="Subtitle 2">
            <a:extLst>
              <a:ext uri="{FF2B5EF4-FFF2-40B4-BE49-F238E27FC236}">
                <a16:creationId xmlns:a16="http://schemas.microsoft.com/office/drawing/2014/main" id="{A6DB938A-4217-4AD6-8C4E-93633769C10F}"/>
              </a:ext>
            </a:extLst>
          </p:cNvPr>
          <p:cNvSpPr>
            <a:spLocks noGrp="1"/>
          </p:cNvSpPr>
          <p:nvPr>
            <p:ph type="subTitle" idx="1"/>
          </p:nvPr>
        </p:nvSpPr>
        <p:spPr>
          <a:xfrm>
            <a:off x="857250" y="4802718"/>
            <a:ext cx="5143500" cy="2207683"/>
          </a:xfrm>
          <a:prstGeom prst="rect">
            <a:avLst/>
          </a:prstGeom>
        </p:spPr>
        <p:txBody>
          <a:bodyPr>
            <a:normAutofit/>
          </a:bodyPr>
          <a:lstStyle>
            <a:lvl1pPr marL="0" indent="0" algn="ctr">
              <a:buNone/>
              <a:defRPr sz="901">
                <a:solidFill>
                  <a:schemeClr val="tx1">
                    <a:lumMod val="50000"/>
                    <a:lumOff val="50000"/>
                  </a:schemeClr>
                </a:solidFill>
              </a:defRPr>
            </a:lvl1pPr>
            <a:lvl2pPr marL="257170" indent="0" algn="ctr">
              <a:buNone/>
              <a:defRPr sz="1125"/>
            </a:lvl2pPr>
            <a:lvl3pPr marL="514341" indent="0" algn="ctr">
              <a:buNone/>
              <a:defRPr sz="1013"/>
            </a:lvl3pPr>
            <a:lvl4pPr marL="771511" indent="0" algn="ctr">
              <a:buNone/>
              <a:defRPr sz="901"/>
            </a:lvl4pPr>
            <a:lvl5pPr marL="1028683" indent="0" algn="ctr">
              <a:buNone/>
              <a:defRPr sz="901"/>
            </a:lvl5pPr>
            <a:lvl6pPr marL="1285853" indent="0" algn="ctr">
              <a:buNone/>
              <a:defRPr sz="901"/>
            </a:lvl6pPr>
            <a:lvl7pPr marL="1543023" indent="0" algn="ctr">
              <a:buNone/>
              <a:defRPr sz="901"/>
            </a:lvl7pPr>
            <a:lvl8pPr marL="1800194" indent="0" algn="ctr">
              <a:buNone/>
              <a:defRPr sz="901"/>
            </a:lvl8pPr>
            <a:lvl9pPr marL="2057364" indent="0" algn="ctr">
              <a:buNone/>
              <a:defRPr sz="901"/>
            </a:lvl9pPr>
          </a:lstStyle>
          <a:p>
            <a:r>
              <a:rPr lang="en-US"/>
              <a:t>Click to edit Master subtitle style</a:t>
            </a:r>
          </a:p>
        </p:txBody>
      </p:sp>
      <p:sp>
        <p:nvSpPr>
          <p:cNvPr id="6" name="Slide Number Placeholder 5">
            <a:extLst>
              <a:ext uri="{FF2B5EF4-FFF2-40B4-BE49-F238E27FC236}">
                <a16:creationId xmlns:a16="http://schemas.microsoft.com/office/drawing/2014/main" id="{CC91554B-4481-481B-8527-307ADCE9116A}"/>
              </a:ext>
            </a:extLst>
          </p:cNvPr>
          <p:cNvSpPr>
            <a:spLocks noGrp="1"/>
          </p:cNvSpPr>
          <p:nvPr>
            <p:ph type="sldNum" sz="quarter" idx="12"/>
          </p:nvPr>
        </p:nvSpPr>
        <p:spPr>
          <a:xfrm>
            <a:off x="2" y="7863545"/>
            <a:ext cx="257175" cy="486834"/>
          </a:xfrm>
          <a:prstGeom prst="rect">
            <a:avLst/>
          </a:prstGeom>
        </p:spPr>
        <p:txBody>
          <a:bodyPr/>
          <a:lstStyle/>
          <a:p>
            <a:fld id="{86782F9F-1DFD-4570-BAF5-2EF909FE644D}" type="slidenum">
              <a:rPr lang="en-US" smtClean="0"/>
              <a:t>‹#›</a:t>
            </a:fld>
            <a:endParaRPr lang="en-US"/>
          </a:p>
        </p:txBody>
      </p:sp>
      <p:sp>
        <p:nvSpPr>
          <p:cNvPr id="7" name="Date Placeholder 3">
            <a:extLst>
              <a:ext uri="{FF2B5EF4-FFF2-40B4-BE49-F238E27FC236}">
                <a16:creationId xmlns:a16="http://schemas.microsoft.com/office/drawing/2014/main" id="{E64D4676-2AD5-4DB6-886B-4C86DD788FE6}"/>
              </a:ext>
            </a:extLst>
          </p:cNvPr>
          <p:cNvSpPr>
            <a:spLocks noGrp="1"/>
          </p:cNvSpPr>
          <p:nvPr>
            <p:ph type="dt" sz="half" idx="2"/>
          </p:nvPr>
        </p:nvSpPr>
        <p:spPr>
          <a:xfrm>
            <a:off x="5277489" y="8798589"/>
            <a:ext cx="1543050" cy="287079"/>
          </a:xfrm>
          <a:prstGeom prst="rect">
            <a:avLst/>
          </a:prstGeom>
        </p:spPr>
        <p:txBody>
          <a:bodyPr vert="horz" lIns="91440" tIns="45720" rIns="91440" bIns="45720" rtlCol="0" anchor="ctr"/>
          <a:lstStyle>
            <a:lvl1pPr algn="r">
              <a:defRPr sz="592">
                <a:solidFill>
                  <a:schemeClr val="tx1">
                    <a:tint val="75000"/>
                  </a:schemeClr>
                </a:solidFill>
              </a:defRPr>
            </a:lvl1pPr>
          </a:lstStyle>
          <a:p>
            <a:r>
              <a:rPr lang="en-US"/>
              <a:t>13 May 2021</a:t>
            </a:r>
          </a:p>
        </p:txBody>
      </p:sp>
      <p:sp>
        <p:nvSpPr>
          <p:cNvPr id="8" name="Footer Placeholder 4">
            <a:extLst>
              <a:ext uri="{FF2B5EF4-FFF2-40B4-BE49-F238E27FC236}">
                <a16:creationId xmlns:a16="http://schemas.microsoft.com/office/drawing/2014/main" id="{1504814D-8A16-44DD-BABD-556489028937}"/>
              </a:ext>
            </a:extLst>
          </p:cNvPr>
          <p:cNvSpPr>
            <a:spLocks noGrp="1"/>
          </p:cNvSpPr>
          <p:nvPr>
            <p:ph type="ftr" sz="quarter" idx="3"/>
          </p:nvPr>
        </p:nvSpPr>
        <p:spPr>
          <a:xfrm>
            <a:off x="294638" y="8798591"/>
            <a:ext cx="2314575" cy="287079"/>
          </a:xfrm>
          <a:prstGeom prst="rect">
            <a:avLst/>
          </a:prstGeom>
        </p:spPr>
        <p:txBody>
          <a:bodyPr vert="horz" lIns="91440" tIns="45720" rIns="91440" bIns="45720" rtlCol="0" anchor="ctr"/>
          <a:lstStyle>
            <a:lvl1pPr algn="ctr">
              <a:defRPr sz="592">
                <a:solidFill>
                  <a:schemeClr val="tx1">
                    <a:tint val="75000"/>
                  </a:schemeClr>
                </a:solidFill>
              </a:defRPr>
            </a:lvl1pPr>
          </a:lstStyle>
          <a:p>
            <a:pPr algn="l"/>
            <a:r>
              <a:rPr lang="en-US"/>
              <a:t>Online Curriculum Hub Discovery</a:t>
            </a:r>
          </a:p>
        </p:txBody>
      </p:sp>
    </p:spTree>
    <p:extLst>
      <p:ext uri="{BB962C8B-B14F-4D97-AF65-F5344CB8AC3E}">
        <p14:creationId xmlns:p14="http://schemas.microsoft.com/office/powerpoint/2010/main" val="23031415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8EEFF6-016B-4BD8-B938-D9F2A70BC4CC}"/>
              </a:ext>
            </a:extLst>
          </p:cNvPr>
          <p:cNvSpPr>
            <a:spLocks noGrp="1"/>
          </p:cNvSpPr>
          <p:nvPr>
            <p:ph type="sldNum" sz="quarter" idx="12"/>
          </p:nvPr>
        </p:nvSpPr>
        <p:spPr>
          <a:xfrm>
            <a:off x="2" y="7863545"/>
            <a:ext cx="257175" cy="486834"/>
          </a:xfrm>
          <a:prstGeom prst="rect">
            <a:avLst/>
          </a:prstGeom>
        </p:spPr>
        <p:txBody>
          <a:bodyPr/>
          <a:lstStyle/>
          <a:p>
            <a:fld id="{86782F9F-1DFD-4570-BAF5-2EF909FE644D}" type="slidenum">
              <a:rPr lang="en-US" smtClean="0"/>
              <a:t>‹#›</a:t>
            </a:fld>
            <a:endParaRPr lang="en-US"/>
          </a:p>
        </p:txBody>
      </p:sp>
      <p:sp>
        <p:nvSpPr>
          <p:cNvPr id="6" name="Title 1">
            <a:extLst>
              <a:ext uri="{FF2B5EF4-FFF2-40B4-BE49-F238E27FC236}">
                <a16:creationId xmlns:a16="http://schemas.microsoft.com/office/drawing/2014/main" id="{5FB2E02A-F65C-47E1-AC76-3B13F687D18E}"/>
              </a:ext>
            </a:extLst>
          </p:cNvPr>
          <p:cNvSpPr>
            <a:spLocks noGrp="1"/>
          </p:cNvSpPr>
          <p:nvPr>
            <p:ph type="title"/>
          </p:nvPr>
        </p:nvSpPr>
        <p:spPr>
          <a:xfrm>
            <a:off x="550355" y="838200"/>
            <a:ext cx="5836158" cy="795867"/>
          </a:xfrm>
          <a:prstGeom prst="rect">
            <a:avLst/>
          </a:prstGeom>
        </p:spPr>
        <p:txBody>
          <a:bodyPr lIns="0" tIns="0" rIns="0" bIns="0"/>
          <a:lstStyle/>
          <a:p>
            <a:r>
              <a:rPr lang="en-US"/>
              <a:t>Click to edit Master title style</a:t>
            </a:r>
          </a:p>
        </p:txBody>
      </p:sp>
      <p:cxnSp>
        <p:nvCxnSpPr>
          <p:cNvPr id="2" name="Straight Connector 1">
            <a:extLst>
              <a:ext uri="{FF2B5EF4-FFF2-40B4-BE49-F238E27FC236}">
                <a16:creationId xmlns:a16="http://schemas.microsoft.com/office/drawing/2014/main" id="{7D06AC66-5BC1-40E8-ADED-A5C6B647FDF0}"/>
              </a:ext>
            </a:extLst>
          </p:cNvPr>
          <p:cNvCxnSpPr>
            <a:cxnSpLocks/>
          </p:cNvCxnSpPr>
          <p:nvPr userDrawn="1"/>
        </p:nvCxnSpPr>
        <p:spPr>
          <a:xfrm>
            <a:off x="546660" y="1621780"/>
            <a:ext cx="8572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C5CF267-8138-41C7-ACAD-FFE0C336F6D7}"/>
              </a:ext>
            </a:extLst>
          </p:cNvPr>
          <p:cNvSpPr>
            <a:spLocks noGrp="1"/>
          </p:cNvSpPr>
          <p:nvPr>
            <p:ph idx="1"/>
          </p:nvPr>
        </p:nvSpPr>
        <p:spPr>
          <a:xfrm>
            <a:off x="550355" y="1899051"/>
            <a:ext cx="5836158" cy="7993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B74FD50-1AC8-4766-B0D8-5CFE7F3ECF28}"/>
              </a:ext>
            </a:extLst>
          </p:cNvPr>
          <p:cNvSpPr>
            <a:spLocks noGrp="1"/>
          </p:cNvSpPr>
          <p:nvPr>
            <p:ph type="dt" sz="half" idx="2"/>
          </p:nvPr>
        </p:nvSpPr>
        <p:spPr>
          <a:xfrm>
            <a:off x="5277489" y="8798589"/>
            <a:ext cx="1543050" cy="287079"/>
          </a:xfrm>
          <a:prstGeom prst="rect">
            <a:avLst/>
          </a:prstGeom>
        </p:spPr>
        <p:txBody>
          <a:bodyPr vert="horz" lIns="91440" tIns="45720" rIns="91440" bIns="45720" rtlCol="0" anchor="ctr"/>
          <a:lstStyle>
            <a:lvl1pPr algn="r">
              <a:defRPr sz="592">
                <a:solidFill>
                  <a:schemeClr val="tx1">
                    <a:tint val="75000"/>
                  </a:schemeClr>
                </a:solidFill>
              </a:defRPr>
            </a:lvl1pPr>
          </a:lstStyle>
          <a:p>
            <a:r>
              <a:rPr lang="en-US"/>
              <a:t>13 May 2021</a:t>
            </a:r>
          </a:p>
        </p:txBody>
      </p:sp>
      <p:sp>
        <p:nvSpPr>
          <p:cNvPr id="9" name="Footer Placeholder 4">
            <a:extLst>
              <a:ext uri="{FF2B5EF4-FFF2-40B4-BE49-F238E27FC236}">
                <a16:creationId xmlns:a16="http://schemas.microsoft.com/office/drawing/2014/main" id="{035EBCEF-8B66-495A-833E-AB679B9F3FE1}"/>
              </a:ext>
            </a:extLst>
          </p:cNvPr>
          <p:cNvSpPr>
            <a:spLocks noGrp="1"/>
          </p:cNvSpPr>
          <p:nvPr>
            <p:ph type="ftr" sz="quarter" idx="3"/>
          </p:nvPr>
        </p:nvSpPr>
        <p:spPr>
          <a:xfrm>
            <a:off x="294638" y="8798591"/>
            <a:ext cx="2314575" cy="287079"/>
          </a:xfrm>
          <a:prstGeom prst="rect">
            <a:avLst/>
          </a:prstGeom>
        </p:spPr>
        <p:txBody>
          <a:bodyPr vert="horz" lIns="91440" tIns="45720" rIns="91440" bIns="45720" rtlCol="0" anchor="ctr"/>
          <a:lstStyle>
            <a:lvl1pPr algn="ctr">
              <a:defRPr sz="592">
                <a:solidFill>
                  <a:schemeClr val="tx1">
                    <a:tint val="75000"/>
                  </a:schemeClr>
                </a:solidFill>
              </a:defRPr>
            </a:lvl1pPr>
          </a:lstStyle>
          <a:p>
            <a:pPr algn="l"/>
            <a:r>
              <a:rPr lang="en-US"/>
              <a:t>Online Curriculum Hub Discovery</a:t>
            </a:r>
          </a:p>
        </p:txBody>
      </p:sp>
    </p:spTree>
    <p:extLst>
      <p:ext uri="{BB962C8B-B14F-4D97-AF65-F5344CB8AC3E}">
        <p14:creationId xmlns:p14="http://schemas.microsoft.com/office/powerpoint/2010/main" val="138697344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2450306" y="3437467"/>
            <a:ext cx="0" cy="2269067"/>
          </a:xfrm>
          <a:prstGeom prst="line">
            <a:avLst/>
          </a:prstGeom>
          <a:ln w="1016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2779814" y="4478192"/>
            <a:ext cx="3750469" cy="183384"/>
          </a:xfrm>
          <a:prstGeom prst="rect">
            <a:avLst/>
          </a:prstGeo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09157" y="781051"/>
            <a:ext cx="1611633" cy="7577667"/>
          </a:xfrm>
          <a:prstGeom prst="rect">
            <a:avLst/>
          </a:prstGeom>
        </p:spPr>
        <p:txBody>
          <a:bodyPr anchor="ctr"/>
          <a:lstStyle>
            <a:lvl1pPr>
              <a:defRPr/>
            </a:lvl1pPr>
          </a:lstStyle>
          <a:p>
            <a:r>
              <a:rPr lang="en-US"/>
              <a:t>Title</a:t>
            </a:r>
          </a:p>
        </p:txBody>
      </p:sp>
      <p:sp>
        <p:nvSpPr>
          <p:cNvPr id="6" name="Slide Number Placeholder 3">
            <a:extLst>
              <a:ext uri="{FF2B5EF4-FFF2-40B4-BE49-F238E27FC236}">
                <a16:creationId xmlns:a16="http://schemas.microsoft.com/office/drawing/2014/main" id="{422CC308-4AB9-4774-9B0A-C8DA36D8579A}"/>
              </a:ext>
            </a:extLst>
          </p:cNvPr>
          <p:cNvSpPr>
            <a:spLocks noGrp="1"/>
          </p:cNvSpPr>
          <p:nvPr>
            <p:ph type="sldNum" sz="quarter" idx="12"/>
          </p:nvPr>
        </p:nvSpPr>
        <p:spPr>
          <a:xfrm>
            <a:off x="2" y="7863545"/>
            <a:ext cx="257175" cy="486834"/>
          </a:xfrm>
          <a:prstGeom prst="rect">
            <a:avLst/>
          </a:prstGeom>
        </p:spPr>
        <p:txBody>
          <a:bodyPr/>
          <a:lstStyle/>
          <a:p>
            <a:fld id="{86782F9F-1DFD-4570-BAF5-2EF909FE644D}" type="slidenum">
              <a:rPr lang="en-US" smtClean="0"/>
              <a:t>‹#›</a:t>
            </a:fld>
            <a:endParaRPr lang="en-US"/>
          </a:p>
        </p:txBody>
      </p:sp>
      <p:sp>
        <p:nvSpPr>
          <p:cNvPr id="7" name="Date Placeholder 3">
            <a:extLst>
              <a:ext uri="{FF2B5EF4-FFF2-40B4-BE49-F238E27FC236}">
                <a16:creationId xmlns:a16="http://schemas.microsoft.com/office/drawing/2014/main" id="{2D81D58E-D5EA-45C9-A93F-1611D535776A}"/>
              </a:ext>
            </a:extLst>
          </p:cNvPr>
          <p:cNvSpPr>
            <a:spLocks noGrp="1"/>
          </p:cNvSpPr>
          <p:nvPr>
            <p:ph type="dt" sz="half" idx="2"/>
          </p:nvPr>
        </p:nvSpPr>
        <p:spPr>
          <a:xfrm>
            <a:off x="5277489" y="8798589"/>
            <a:ext cx="1543050" cy="287079"/>
          </a:xfrm>
          <a:prstGeom prst="rect">
            <a:avLst/>
          </a:prstGeom>
        </p:spPr>
        <p:txBody>
          <a:bodyPr vert="horz" lIns="91440" tIns="45720" rIns="91440" bIns="45720" rtlCol="0" anchor="ctr"/>
          <a:lstStyle>
            <a:lvl1pPr algn="r">
              <a:defRPr sz="592">
                <a:solidFill>
                  <a:schemeClr val="tx1">
                    <a:tint val="75000"/>
                  </a:schemeClr>
                </a:solidFill>
              </a:defRPr>
            </a:lvl1pPr>
          </a:lstStyle>
          <a:p>
            <a:r>
              <a:rPr lang="en-US"/>
              <a:t>13 May 2021</a:t>
            </a:r>
          </a:p>
        </p:txBody>
      </p:sp>
      <p:sp>
        <p:nvSpPr>
          <p:cNvPr id="8" name="Footer Placeholder 4">
            <a:extLst>
              <a:ext uri="{FF2B5EF4-FFF2-40B4-BE49-F238E27FC236}">
                <a16:creationId xmlns:a16="http://schemas.microsoft.com/office/drawing/2014/main" id="{3045602D-F4D1-463B-BE91-192CBFE184FE}"/>
              </a:ext>
            </a:extLst>
          </p:cNvPr>
          <p:cNvSpPr>
            <a:spLocks noGrp="1"/>
          </p:cNvSpPr>
          <p:nvPr>
            <p:ph type="ftr" sz="quarter" idx="3"/>
          </p:nvPr>
        </p:nvSpPr>
        <p:spPr>
          <a:xfrm>
            <a:off x="294638" y="8798591"/>
            <a:ext cx="2314575" cy="287079"/>
          </a:xfrm>
          <a:prstGeom prst="rect">
            <a:avLst/>
          </a:prstGeom>
        </p:spPr>
        <p:txBody>
          <a:bodyPr vert="horz" lIns="91440" tIns="45720" rIns="91440" bIns="45720" rtlCol="0" anchor="ctr"/>
          <a:lstStyle>
            <a:lvl1pPr algn="ctr">
              <a:defRPr sz="592">
                <a:solidFill>
                  <a:schemeClr val="tx1">
                    <a:tint val="75000"/>
                  </a:schemeClr>
                </a:solidFill>
              </a:defRPr>
            </a:lvl1pPr>
          </a:lstStyle>
          <a:p>
            <a:pPr algn="l"/>
            <a:r>
              <a:rPr lang="en-US"/>
              <a:t>Online Curriculum Hub Discovery</a:t>
            </a:r>
          </a:p>
        </p:txBody>
      </p:sp>
    </p:spTree>
    <p:extLst>
      <p:ext uri="{BB962C8B-B14F-4D97-AF65-F5344CB8AC3E}">
        <p14:creationId xmlns:p14="http://schemas.microsoft.com/office/powerpoint/2010/main" val="3551934065"/>
      </p:ext>
    </p:extLst>
  </p:cSld>
  <p:clrMapOvr>
    <a:masterClrMapping/>
  </p:clrMapOvr>
  <p:transition>
    <p:fade/>
  </p:transition>
  <p:extLst>
    <p:ext uri="{DCECCB84-F9BA-43D5-87BE-67443E8EF086}">
      <p15:sldGuideLst xmlns:p15="http://schemas.microsoft.com/office/powerpoint/2012/main">
        <p15:guide id="13" pos="1544">
          <p15:clr>
            <a:srgbClr val="5ACBF0"/>
          </p15:clr>
        </p15:guide>
        <p15:guide id="29" orient="horz" pos="2880">
          <p15:clr>
            <a:srgbClr val="FDE53C"/>
          </p15:clr>
        </p15:guide>
        <p15:guide id="30" pos="1337">
          <p15:clr>
            <a:srgbClr val="5ACBF0"/>
          </p15:clr>
        </p15:guide>
        <p15:guide id="31" pos="1751">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355" y="838200"/>
            <a:ext cx="5836158" cy="79586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759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38555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059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3DA6FE-BE68-53C8-A656-AA0322F511B6}"/>
              </a:ext>
            </a:extLst>
          </p:cNvPr>
          <p:cNvGraphicFramePr>
            <a:graphicFrameLocks noChangeAspect="1"/>
          </p:cNvGraphicFramePr>
          <p:nvPr userDrawn="1">
            <p:custDataLst>
              <p:tags r:id="rId1"/>
            </p:custDataLst>
            <p:extLst>
              <p:ext uri="{D42A27DB-BD31-4B8C-83A1-F6EECF244321}">
                <p14:modId xmlns:p14="http://schemas.microsoft.com/office/powerpoint/2010/main" val="2000604871"/>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B43DA6FE-BE68-53C8-A656-AA0322F511B6}"/>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p:nvPr>
        </p:nvSpPr>
        <p:spPr>
          <a:xfrm>
            <a:off x="252153" y="457201"/>
            <a:ext cx="6353696" cy="1199553"/>
          </a:xfrm>
        </p:spPr>
        <p:txBody>
          <a:bodyPr vert="horz" lIns="0"/>
          <a:lstStyle>
            <a:lvl1pPr>
              <a:defRPr sz="2025"/>
            </a:lvl1pPr>
          </a:lstStyle>
          <a:p>
            <a:r>
              <a:rPr lang="en-US"/>
              <a:t>Click to edit Master title style</a:t>
            </a:r>
          </a:p>
        </p:txBody>
      </p:sp>
    </p:spTree>
    <p:extLst>
      <p:ext uri="{BB962C8B-B14F-4D97-AF65-F5344CB8AC3E}">
        <p14:creationId xmlns:p14="http://schemas.microsoft.com/office/powerpoint/2010/main" val="368665900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06042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new Breadcrumb">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0221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020E47-C627-38A3-5585-BD6FBBAFE51F}"/>
              </a:ext>
            </a:extLst>
          </p:cNvPr>
          <p:cNvGraphicFramePr>
            <a:graphicFrameLocks noChangeAspect="1"/>
          </p:cNvGraphicFramePr>
          <p:nvPr userDrawn="1">
            <p:custDataLst>
              <p:tags r:id="rId1"/>
            </p:custDataLst>
            <p:extLst>
              <p:ext uri="{D42A27DB-BD31-4B8C-83A1-F6EECF244321}">
                <p14:modId xmlns:p14="http://schemas.microsoft.com/office/powerpoint/2010/main" val="2789183712"/>
              </p:ext>
            </p:extLst>
          </p:nvPr>
        </p:nvGraphicFramePr>
        <p:xfrm>
          <a:off x="895" y="2119"/>
          <a:ext cx="893" cy="211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 name="Object 5" hidden="1">
                        <a:extLst>
                          <a:ext uri="{FF2B5EF4-FFF2-40B4-BE49-F238E27FC236}">
                            <a16:creationId xmlns:a16="http://schemas.microsoft.com/office/drawing/2014/main" id="{E3020E47-C627-38A3-5585-BD6FBBAFE51F}"/>
                          </a:ext>
                        </a:extLst>
                      </p:cNvPr>
                      <p:cNvPicPr/>
                      <p:nvPr/>
                    </p:nvPicPr>
                    <p:blipFill>
                      <a:blip r:embed="rId4"/>
                      <a:stretch>
                        <a:fillRect/>
                      </a:stretch>
                    </p:blipFill>
                    <p:spPr>
                      <a:xfrm>
                        <a:off x="895" y="2119"/>
                        <a:ext cx="893" cy="2117"/>
                      </a:xfrm>
                      <a:prstGeom prst="rect">
                        <a:avLst/>
                      </a:prstGeom>
                    </p:spPr>
                  </p:pic>
                </p:oleObj>
              </mc:Fallback>
            </mc:AlternateContent>
          </a:graphicData>
        </a:graphic>
      </p:graphicFrame>
      <p:sp>
        <p:nvSpPr>
          <p:cNvPr id="2" name="Title 1"/>
          <p:cNvSpPr>
            <a:spLocks noGrp="1"/>
          </p:cNvSpPr>
          <p:nvPr>
            <p:ph type="title"/>
          </p:nvPr>
        </p:nvSpPr>
        <p:spPr>
          <a:xfrm>
            <a:off x="252173" y="656897"/>
            <a:ext cx="6353579" cy="1199553"/>
          </a:xfrm>
        </p:spPr>
        <p:txBody>
          <a:bodyPr vert="horz"/>
          <a:lstStyle/>
          <a:p>
            <a:r>
              <a:rPr lang="en-US"/>
              <a:t>Click to edit Master title style</a:t>
            </a:r>
          </a:p>
        </p:txBody>
      </p:sp>
      <p:sp>
        <p:nvSpPr>
          <p:cNvPr id="4" name="Text Placeholder 3"/>
          <p:cNvSpPr>
            <a:spLocks noGrp="1"/>
          </p:cNvSpPr>
          <p:nvPr>
            <p:ph type="body" sz="quarter" idx="10"/>
          </p:nvPr>
        </p:nvSpPr>
        <p:spPr>
          <a:xfrm>
            <a:off x="252153" y="1946686"/>
            <a:ext cx="3025433" cy="1069332"/>
          </a:xfrm>
        </p:spPr>
        <p:txBody>
          <a:bodyPr wrap="square">
            <a:spAutoFit/>
          </a:bodyPr>
          <a:lstStyle>
            <a:lvl1pPr marL="0" indent="0">
              <a:spcBef>
                <a:spcPts val="675"/>
              </a:spcBef>
              <a:buClr>
                <a:schemeClr val="tx1"/>
              </a:buClr>
              <a:buFont typeface="Wingdings" panose="05000000000000000000" pitchFamily="2" charset="2"/>
              <a:buNone/>
              <a:defRPr sz="1655" b="0">
                <a:latin typeface="+mn-lt"/>
                <a:cs typeface="+mn-cs"/>
              </a:defRPr>
            </a:lvl1pPr>
            <a:lvl2pPr marL="140962" indent="0">
              <a:buFont typeface="Wingdings" panose="05000000000000000000" pitchFamily="2" charset="2"/>
              <a:buNone/>
              <a:defRPr sz="1324" b="0">
                <a:cs typeface="+mn-cs"/>
              </a:defRPr>
            </a:lvl2pPr>
            <a:lvl3pPr marL="248654" indent="0">
              <a:buFont typeface="Wingdings" panose="05000000000000000000" pitchFamily="2" charset="2"/>
              <a:buNone/>
              <a:tabLst/>
              <a:defRPr sz="1213" b="0">
                <a:cs typeface="+mn-cs"/>
              </a:defRPr>
            </a:lvl3pPr>
            <a:lvl4pPr marL="359847" indent="0">
              <a:buFont typeface="Wingdings" panose="05000000000000000000" pitchFamily="2" charset="2"/>
              <a:buNone/>
              <a:defRPr sz="1213" b="0">
                <a:cs typeface="+mn-cs"/>
              </a:defRPr>
            </a:lvl4pPr>
            <a:lvl5pPr marL="471040" indent="0">
              <a:buFont typeface="Wingdings" panose="05000000000000000000" pitchFamily="2" charset="2"/>
              <a:buNone/>
              <a:tabLst/>
              <a:defRPr sz="1213" b="0">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hasCustomPrompt="1"/>
          </p:nvPr>
        </p:nvSpPr>
        <p:spPr>
          <a:xfrm>
            <a:off x="3580417" y="1946685"/>
            <a:ext cx="3025433" cy="1275670"/>
          </a:xfrm>
        </p:spPr>
        <p:txBody>
          <a:bodyPr wrap="square">
            <a:spAutoFit/>
          </a:bodyPr>
          <a:lstStyle>
            <a:lvl1pPr marL="0" indent="0">
              <a:spcBef>
                <a:spcPts val="675"/>
              </a:spcBef>
              <a:buClr>
                <a:schemeClr val="tx1"/>
              </a:buClr>
              <a:buFont typeface="Arial" panose="020B0604020202020204" pitchFamily="34" charset="0"/>
              <a:buNone/>
              <a:defRPr lang="en-US" sz="1655" b="0" kern="1200" spc="0" baseline="0" dirty="0">
                <a:gradFill>
                  <a:gsLst>
                    <a:gs pos="1250">
                      <a:schemeClr val="tx1"/>
                    </a:gs>
                    <a:gs pos="100000">
                      <a:schemeClr val="tx1"/>
                    </a:gs>
                  </a:gsLst>
                  <a:lin ang="5400000" scaled="0"/>
                </a:gradFill>
                <a:latin typeface="+mn-lt"/>
                <a:ea typeface="+mn-ea"/>
                <a:cs typeface="+mn-cs"/>
              </a:defRPr>
            </a:lvl1pPr>
            <a:lvl2pPr marL="140962" indent="0">
              <a:buFont typeface="Arial" panose="020B0604020202020204" pitchFamily="34" charset="0"/>
              <a:buNone/>
              <a:defRPr lang="en-US" sz="1324" b="0" kern="1200" spc="0" baseline="0" dirty="0">
                <a:gradFill>
                  <a:gsLst>
                    <a:gs pos="1250">
                      <a:schemeClr val="tx1"/>
                    </a:gs>
                    <a:gs pos="100000">
                      <a:schemeClr val="tx1"/>
                    </a:gs>
                  </a:gsLst>
                  <a:lin ang="5400000" scaled="0"/>
                </a:gradFill>
                <a:latin typeface="+mn-lt"/>
                <a:ea typeface="+mn-ea"/>
                <a:cs typeface="+mn-cs"/>
              </a:defRPr>
            </a:lvl2pPr>
            <a:lvl3pPr marL="248654" indent="0">
              <a:buFont typeface="Arial" panose="020B0604020202020204" pitchFamily="34" charset="0"/>
              <a:buNone/>
              <a:tabLst/>
              <a:defRPr lang="en-US" sz="1213" b="0" kern="1200" spc="0" baseline="0" dirty="0">
                <a:gradFill>
                  <a:gsLst>
                    <a:gs pos="1250">
                      <a:schemeClr val="tx1"/>
                    </a:gs>
                    <a:gs pos="100000">
                      <a:schemeClr val="tx1"/>
                    </a:gs>
                  </a:gsLst>
                  <a:lin ang="5400000" scaled="0"/>
                </a:gradFill>
                <a:latin typeface="+mn-lt"/>
                <a:ea typeface="+mn-ea"/>
                <a:cs typeface="+mn-cs"/>
              </a:defRPr>
            </a:lvl3pPr>
            <a:lvl4pPr marL="359847" indent="0">
              <a:buFont typeface="Arial" panose="020B0604020202020204" pitchFamily="34" charset="0"/>
              <a:buNone/>
              <a:defRPr lang="en-US" sz="1213" b="0" kern="1200" spc="0" baseline="0" dirty="0">
                <a:gradFill>
                  <a:gsLst>
                    <a:gs pos="1250">
                      <a:schemeClr val="tx1"/>
                    </a:gs>
                    <a:gs pos="100000">
                      <a:schemeClr val="tx1"/>
                    </a:gs>
                  </a:gsLst>
                  <a:lin ang="5400000" scaled="0"/>
                </a:gradFill>
                <a:latin typeface="+mn-lt"/>
                <a:ea typeface="+mn-ea"/>
                <a:cs typeface="+mn-cs"/>
              </a:defRPr>
            </a:lvl4pPr>
            <a:lvl5pPr marL="471040" indent="0">
              <a:buFont typeface="Arial" panose="020B0604020202020204" pitchFamily="34" charset="0"/>
              <a:buNone/>
              <a:tabLst/>
              <a:defRPr lang="en-US" sz="1213" b="0" kern="1200" spc="0" baseline="0" dirty="0">
                <a:gradFill>
                  <a:gsLst>
                    <a:gs pos="1250">
                      <a:schemeClr val="tx1"/>
                    </a:gs>
                    <a:gs pos="100000">
                      <a:schemeClr val="tx1"/>
                    </a:gs>
                  </a:gsLst>
                  <a:lin ang="5400000" scaled="0"/>
                </a:gradFill>
                <a:latin typeface="+mn-lt"/>
                <a:ea typeface="+mn-ea"/>
                <a:cs typeface="+mn-cs"/>
              </a:defRPr>
            </a:lvl5pPr>
          </a:lstStyle>
          <a:p>
            <a:pPr marL="283675" marR="0" lvl="0" indent="-283675" algn="l" defTabSz="514429" rtl="0" eaLnBrk="1" fontAlgn="auto" latinLnBrk="0" hangingPunct="1">
              <a:lnSpc>
                <a:spcPct val="90000"/>
              </a:lnSpc>
              <a:spcBef>
                <a:spcPts val="675"/>
              </a:spcBef>
              <a:spcAft>
                <a:spcPts val="0"/>
              </a:spcAft>
              <a:buClr>
                <a:schemeClr val="tx1"/>
              </a:buClr>
              <a:buSzPct val="90000"/>
              <a:tabLst/>
            </a:pPr>
            <a:r>
              <a:rPr lang="en-US"/>
              <a:t>Edit Master text styles</a:t>
            </a:r>
          </a:p>
          <a:p>
            <a:pPr marL="283675" marR="0" lvl="1" indent="-283675" algn="l" defTabSz="514429" rtl="0" eaLnBrk="1" fontAlgn="auto" latinLnBrk="0" hangingPunct="1">
              <a:lnSpc>
                <a:spcPct val="90000"/>
              </a:lnSpc>
              <a:spcBef>
                <a:spcPts val="675"/>
              </a:spcBef>
              <a:spcAft>
                <a:spcPts val="0"/>
              </a:spcAft>
              <a:buClr>
                <a:schemeClr val="tx1"/>
              </a:buClr>
              <a:buSzPct val="90000"/>
              <a:tabLst/>
            </a:pPr>
            <a:r>
              <a:rPr lang="en-US"/>
              <a:t>Second level</a:t>
            </a:r>
          </a:p>
          <a:p>
            <a:pPr marL="283675" marR="0" lvl="2" indent="-283675" algn="l" defTabSz="514429" rtl="0" eaLnBrk="1" fontAlgn="auto" latinLnBrk="0" hangingPunct="1">
              <a:lnSpc>
                <a:spcPct val="90000"/>
              </a:lnSpc>
              <a:spcBef>
                <a:spcPts val="675"/>
              </a:spcBef>
              <a:spcAft>
                <a:spcPts val="0"/>
              </a:spcAft>
              <a:buClr>
                <a:schemeClr val="tx1"/>
              </a:buClr>
              <a:buSzPct val="90000"/>
              <a:tabLst/>
            </a:pPr>
            <a:r>
              <a:rPr lang="en-US"/>
              <a:t>Third level</a:t>
            </a:r>
          </a:p>
          <a:p>
            <a:pPr marL="283675" marR="0" lvl="3" indent="-283675" algn="l" defTabSz="514429" rtl="0" eaLnBrk="1" fontAlgn="auto" latinLnBrk="0" hangingPunct="1">
              <a:lnSpc>
                <a:spcPct val="90000"/>
              </a:lnSpc>
              <a:spcBef>
                <a:spcPts val="675"/>
              </a:spcBef>
              <a:spcAft>
                <a:spcPts val="0"/>
              </a:spcAft>
              <a:buClr>
                <a:schemeClr val="tx1"/>
              </a:buClr>
              <a:buSzPct val="90000"/>
              <a:tabLst/>
            </a:pPr>
            <a:r>
              <a:rPr lang="en-US"/>
              <a:t>Fourth level</a:t>
            </a:r>
          </a:p>
          <a:p>
            <a:pPr marL="283675" marR="0" lvl="4" indent="-283675" algn="l" defTabSz="514429" rtl="0" eaLnBrk="1" fontAlgn="auto" latinLnBrk="0" hangingPunct="1">
              <a:lnSpc>
                <a:spcPct val="90000"/>
              </a:lnSpc>
              <a:spcBef>
                <a:spcPts val="675"/>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36451398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7.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2.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theme" Target="../theme/theme3.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image" Target="../media/image1.emf"/><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oleObject" Target="../embeddings/oleObject32.bin"/><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tags" Target="../tags/tag32.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0C8DAB-309D-4587-8304-D5B4C50B9DBE}"/>
              </a:ext>
            </a:extLst>
          </p:cNvPr>
          <p:cNvGraphicFramePr>
            <a:graphicFrameLocks noChangeAspect="1"/>
          </p:cNvGraphicFramePr>
          <p:nvPr userDrawn="1">
            <p:custDataLst>
              <p:tags r:id="rId40"/>
            </p:custDataLst>
            <p:extLst>
              <p:ext uri="{D42A27DB-BD31-4B8C-83A1-F6EECF244321}">
                <p14:modId xmlns:p14="http://schemas.microsoft.com/office/powerpoint/2010/main" val="3117684265"/>
              </p:ext>
            </p:extLst>
          </p:nvPr>
        </p:nvGraphicFramePr>
        <p:xfrm>
          <a:off x="877" y="2077"/>
          <a:ext cx="876" cy="2076"/>
        </p:xfrm>
        <a:graphic>
          <a:graphicData uri="http://schemas.openxmlformats.org/presentationml/2006/ole">
            <mc:AlternateContent xmlns:mc="http://schemas.openxmlformats.org/markup-compatibility/2006">
              <mc:Choice xmlns:v="urn:schemas-microsoft-com:vml" Requires="v">
                <p:oleObj name="think-cell Slide" r:id="rId41" imgW="425" imgH="424" progId="TCLayout.ActiveDocument.1">
                  <p:embed/>
                </p:oleObj>
              </mc:Choice>
              <mc:Fallback>
                <p:oleObj name="think-cell Slide" r:id="rId41" imgW="425" imgH="424" progId="TCLayout.ActiveDocument.1">
                  <p:embed/>
                  <p:pic>
                    <p:nvPicPr>
                      <p:cNvPr id="5" name="Object 4" hidden="1">
                        <a:extLst>
                          <a:ext uri="{FF2B5EF4-FFF2-40B4-BE49-F238E27FC236}">
                            <a16:creationId xmlns:a16="http://schemas.microsoft.com/office/drawing/2014/main" id="{6A0C8DAB-309D-4587-8304-D5B4C50B9DBE}"/>
                          </a:ext>
                        </a:extLst>
                      </p:cNvPr>
                      <p:cNvPicPr/>
                      <p:nvPr/>
                    </p:nvPicPr>
                    <p:blipFill>
                      <a:blip r:embed="rId42"/>
                      <a:stretch>
                        <a:fillRect/>
                      </a:stretch>
                    </p:blipFill>
                    <p:spPr>
                      <a:xfrm>
                        <a:off x="877" y="2077"/>
                        <a:ext cx="876" cy="2076"/>
                      </a:xfrm>
                      <a:prstGeom prst="rect">
                        <a:avLst/>
                      </a:prstGeom>
                    </p:spPr>
                  </p:pic>
                </p:oleObj>
              </mc:Fallback>
            </mc:AlternateContent>
          </a:graphicData>
        </a:graphic>
      </p:graphicFrame>
      <p:sp>
        <p:nvSpPr>
          <p:cNvPr id="2" name="Title Placeholder 1"/>
          <p:cNvSpPr>
            <a:spLocks noGrp="1"/>
          </p:cNvSpPr>
          <p:nvPr>
            <p:ph type="title"/>
          </p:nvPr>
        </p:nvSpPr>
        <p:spPr>
          <a:xfrm>
            <a:off x="252173" y="526218"/>
            <a:ext cx="6353579" cy="1199553"/>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p:ph type="body" idx="1"/>
          </p:nvPr>
        </p:nvSpPr>
        <p:spPr>
          <a:xfrm>
            <a:off x="252154" y="2079191"/>
            <a:ext cx="6352315" cy="79932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551446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693" r:id="rId31"/>
    <p:sldLayoutId id="2147483696" r:id="rId32"/>
    <p:sldLayoutId id="2147483698" r:id="rId33"/>
    <p:sldLayoutId id="2147483699" r:id="rId34"/>
    <p:sldLayoutId id="2147483700" r:id="rId35"/>
    <p:sldLayoutId id="2147483701" r:id="rId36"/>
    <p:sldLayoutId id="2147483702" r:id="rId37"/>
    <p:sldLayoutId id="2147483703" r:id="rId38"/>
  </p:sldLayoutIdLst>
  <p:transition>
    <p:fade/>
  </p:transition>
  <p:hf hdr="0" ftr="0" dt="0"/>
  <p:txStyles>
    <p:titleStyle>
      <a:lvl1pPr algn="l" defTabSz="514429" rtl="0" eaLnBrk="1" latinLnBrk="0" hangingPunct="1">
        <a:lnSpc>
          <a:spcPct val="90000"/>
        </a:lnSpc>
        <a:spcBef>
          <a:spcPct val="0"/>
        </a:spcBef>
        <a:buNone/>
        <a:defRPr lang="en-US" sz="2025" b="0" kern="1200" cap="none" spc="-56" baseline="0" dirty="0" smtClean="0">
          <a:ln w="3175">
            <a:noFill/>
          </a:ln>
          <a:solidFill>
            <a:schemeClr val="tx1"/>
          </a:solidFill>
          <a:effectLst/>
          <a:latin typeface="Segoe UI Semibold" panose="020B0702040204020203" pitchFamily="34" charset="0"/>
          <a:ea typeface="+mn-ea"/>
          <a:cs typeface="Segoe UI Semibold" panose="020B0702040204020203" pitchFamily="34" charset="0"/>
        </a:defRPr>
      </a:lvl1pPr>
    </p:titleStyle>
    <p:bodyStyle>
      <a:lvl1pPr marL="0"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1324" b="0" i="0" kern="1200" spc="0" baseline="0">
          <a:solidFill>
            <a:schemeClr val="tx1"/>
          </a:solidFill>
          <a:latin typeface="+mn-lt"/>
          <a:ea typeface="+mn-ea"/>
          <a:cs typeface="+mn-cs"/>
        </a:defRPr>
      </a:lvl1pPr>
      <a:lvl2pPr marL="126078"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993" b="0" i="0" kern="1200" spc="0" baseline="0">
          <a:solidFill>
            <a:schemeClr val="tx1"/>
          </a:solidFill>
          <a:latin typeface="+mn-lt"/>
          <a:ea typeface="+mn-ea"/>
          <a:cs typeface="+mn-cs"/>
        </a:defRPr>
      </a:lvl2pPr>
      <a:lvl3pPr marL="252156"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882" b="0" i="0" kern="1200" spc="0" baseline="0">
          <a:solidFill>
            <a:schemeClr val="tx1"/>
          </a:solidFill>
          <a:latin typeface="+mn-lt"/>
          <a:ea typeface="+mn-ea"/>
          <a:cs typeface="+mn-cs"/>
        </a:defRPr>
      </a:lvl3pPr>
      <a:lvl4pPr marL="378233"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882" b="0" i="0" kern="1200" spc="0" baseline="0">
          <a:solidFill>
            <a:schemeClr val="tx1"/>
          </a:solidFill>
          <a:latin typeface="+mn-lt"/>
          <a:ea typeface="+mn-ea"/>
          <a:cs typeface="+mn-cs"/>
        </a:defRPr>
      </a:lvl4pPr>
      <a:lvl5pPr marL="504311"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882" b="0" i="0" kern="1200" spc="0" baseline="0">
          <a:solidFill>
            <a:schemeClr val="tx1"/>
          </a:solidFill>
          <a:latin typeface="+mn-lt"/>
          <a:ea typeface="+mn-ea"/>
          <a:cs typeface="+mn-cs"/>
        </a:defRPr>
      </a:lvl5pPr>
      <a:lvl6pPr marL="1414676" indent="-128606" algn="l" defTabSz="514429" rtl="0" eaLnBrk="1" latinLnBrk="0" hangingPunct="1">
        <a:spcBef>
          <a:spcPct val="20000"/>
        </a:spcBef>
        <a:buFont typeface="Arial" pitchFamily="34" charset="0"/>
        <a:buChar char="•"/>
        <a:defRPr sz="1103" kern="1200">
          <a:solidFill>
            <a:schemeClr val="tx1"/>
          </a:solidFill>
          <a:latin typeface="+mn-lt"/>
          <a:ea typeface="+mn-ea"/>
          <a:cs typeface="+mn-cs"/>
        </a:defRPr>
      </a:lvl6pPr>
      <a:lvl7pPr marL="1671888" indent="-128606" algn="l" defTabSz="514429" rtl="0" eaLnBrk="1" latinLnBrk="0" hangingPunct="1">
        <a:spcBef>
          <a:spcPct val="20000"/>
        </a:spcBef>
        <a:buFont typeface="Arial" pitchFamily="34" charset="0"/>
        <a:buChar char="•"/>
        <a:defRPr sz="1103" kern="1200">
          <a:solidFill>
            <a:schemeClr val="tx1"/>
          </a:solidFill>
          <a:latin typeface="+mn-lt"/>
          <a:ea typeface="+mn-ea"/>
          <a:cs typeface="+mn-cs"/>
        </a:defRPr>
      </a:lvl7pPr>
      <a:lvl8pPr marL="1929103" indent="-128606" algn="l" defTabSz="514429" rtl="0" eaLnBrk="1" latinLnBrk="0" hangingPunct="1">
        <a:spcBef>
          <a:spcPct val="20000"/>
        </a:spcBef>
        <a:buFont typeface="Arial" pitchFamily="34" charset="0"/>
        <a:buChar char="•"/>
        <a:defRPr sz="1103" kern="1200">
          <a:solidFill>
            <a:schemeClr val="tx1"/>
          </a:solidFill>
          <a:latin typeface="+mn-lt"/>
          <a:ea typeface="+mn-ea"/>
          <a:cs typeface="+mn-cs"/>
        </a:defRPr>
      </a:lvl8pPr>
      <a:lvl9pPr marL="2186317" indent="-128606" algn="l" defTabSz="514429" rtl="0" eaLnBrk="1" latinLnBrk="0" hangingPunct="1">
        <a:spcBef>
          <a:spcPct val="20000"/>
        </a:spcBef>
        <a:buFont typeface="Arial" pitchFamily="34" charset="0"/>
        <a:buChar char="•"/>
        <a:defRPr sz="1103" kern="1200">
          <a:solidFill>
            <a:schemeClr val="tx1"/>
          </a:solidFill>
          <a:latin typeface="+mn-lt"/>
          <a:ea typeface="+mn-ea"/>
          <a:cs typeface="+mn-cs"/>
        </a:defRPr>
      </a:lvl9pPr>
    </p:bodyStyle>
    <p:otherStyle>
      <a:defPPr>
        <a:defRPr lang="en-US"/>
      </a:defPPr>
      <a:lvl1pPr marL="0" algn="l" defTabSz="514429" rtl="0" eaLnBrk="1" latinLnBrk="0" hangingPunct="1">
        <a:defRPr sz="993" kern="1200">
          <a:solidFill>
            <a:schemeClr val="tx1"/>
          </a:solidFill>
          <a:latin typeface="+mn-lt"/>
          <a:ea typeface="+mn-ea"/>
          <a:cs typeface="+mn-cs"/>
        </a:defRPr>
      </a:lvl1pPr>
      <a:lvl2pPr marL="257214" algn="l" defTabSz="514429" rtl="0" eaLnBrk="1" latinLnBrk="0" hangingPunct="1">
        <a:defRPr sz="993" kern="1200">
          <a:solidFill>
            <a:schemeClr val="tx1"/>
          </a:solidFill>
          <a:latin typeface="+mn-lt"/>
          <a:ea typeface="+mn-ea"/>
          <a:cs typeface="+mn-cs"/>
        </a:defRPr>
      </a:lvl2pPr>
      <a:lvl3pPr marL="514429" algn="l" defTabSz="514429" rtl="0" eaLnBrk="1" latinLnBrk="0" hangingPunct="1">
        <a:defRPr sz="993" kern="1200">
          <a:solidFill>
            <a:schemeClr val="tx1"/>
          </a:solidFill>
          <a:latin typeface="+mn-lt"/>
          <a:ea typeface="+mn-ea"/>
          <a:cs typeface="+mn-cs"/>
        </a:defRPr>
      </a:lvl3pPr>
      <a:lvl4pPr marL="771641" algn="l" defTabSz="514429" rtl="0" eaLnBrk="1" latinLnBrk="0" hangingPunct="1">
        <a:defRPr sz="993" kern="1200">
          <a:solidFill>
            <a:schemeClr val="tx1"/>
          </a:solidFill>
          <a:latin typeface="+mn-lt"/>
          <a:ea typeface="+mn-ea"/>
          <a:cs typeface="+mn-cs"/>
        </a:defRPr>
      </a:lvl4pPr>
      <a:lvl5pPr marL="1028855" algn="l" defTabSz="514429" rtl="0" eaLnBrk="1" latinLnBrk="0" hangingPunct="1">
        <a:defRPr sz="993" kern="1200">
          <a:solidFill>
            <a:schemeClr val="tx1"/>
          </a:solidFill>
          <a:latin typeface="+mn-lt"/>
          <a:ea typeface="+mn-ea"/>
          <a:cs typeface="+mn-cs"/>
        </a:defRPr>
      </a:lvl5pPr>
      <a:lvl6pPr marL="1286070" algn="l" defTabSz="514429" rtl="0" eaLnBrk="1" latinLnBrk="0" hangingPunct="1">
        <a:defRPr sz="993" kern="1200">
          <a:solidFill>
            <a:schemeClr val="tx1"/>
          </a:solidFill>
          <a:latin typeface="+mn-lt"/>
          <a:ea typeface="+mn-ea"/>
          <a:cs typeface="+mn-cs"/>
        </a:defRPr>
      </a:lvl6pPr>
      <a:lvl7pPr marL="1543282" algn="l" defTabSz="514429" rtl="0" eaLnBrk="1" latinLnBrk="0" hangingPunct="1">
        <a:defRPr sz="993" kern="1200">
          <a:solidFill>
            <a:schemeClr val="tx1"/>
          </a:solidFill>
          <a:latin typeface="+mn-lt"/>
          <a:ea typeface="+mn-ea"/>
          <a:cs typeface="+mn-cs"/>
        </a:defRPr>
      </a:lvl7pPr>
      <a:lvl8pPr marL="1800496" algn="l" defTabSz="514429" rtl="0" eaLnBrk="1" latinLnBrk="0" hangingPunct="1">
        <a:defRPr sz="993" kern="1200">
          <a:solidFill>
            <a:schemeClr val="tx1"/>
          </a:solidFill>
          <a:latin typeface="+mn-lt"/>
          <a:ea typeface="+mn-ea"/>
          <a:cs typeface="+mn-cs"/>
        </a:defRPr>
      </a:lvl8pPr>
      <a:lvl9pPr marL="2057709" algn="l" defTabSz="514429" rtl="0" eaLnBrk="1" latinLnBrk="0" hangingPunct="1">
        <a:defRPr sz="99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9" userDrawn="1">
          <p15:clr>
            <a:srgbClr val="5ACBF0"/>
          </p15:clr>
        </p15:guide>
        <p15:guide id="2" pos="97" userDrawn="1">
          <p15:clr>
            <a:srgbClr val="5ACBF0"/>
          </p15:clr>
        </p15:guide>
        <p15:guide id="3" pos="421" userDrawn="1">
          <p15:clr>
            <a:srgbClr val="5ACBF0"/>
          </p15:clr>
        </p15:guide>
        <p15:guide id="4" pos="745" userDrawn="1">
          <p15:clr>
            <a:srgbClr val="5ACBF0"/>
          </p15:clr>
        </p15:guide>
        <p15:guide id="5" pos="1069" userDrawn="1">
          <p15:clr>
            <a:srgbClr val="5ACBF0"/>
          </p15:clr>
        </p15:guide>
        <p15:guide id="6" pos="1393" userDrawn="1">
          <p15:clr>
            <a:srgbClr val="5ACBF0"/>
          </p15:clr>
        </p15:guide>
        <p15:guide id="7" pos="1717" userDrawn="1">
          <p15:clr>
            <a:srgbClr val="5ACBF0"/>
          </p15:clr>
        </p15:guide>
        <p15:guide id="8" pos="2041" userDrawn="1">
          <p15:clr>
            <a:srgbClr val="5ACBF0"/>
          </p15:clr>
        </p15:guide>
        <p15:guide id="9" pos="2365" userDrawn="1">
          <p15:clr>
            <a:srgbClr val="5ACBF0"/>
          </p15:clr>
        </p15:guide>
        <p15:guide id="10" pos="2689" userDrawn="1">
          <p15:clr>
            <a:srgbClr val="5ACBF0"/>
          </p15:clr>
        </p15:guide>
        <p15:guide id="11" pos="3013" userDrawn="1">
          <p15:clr>
            <a:srgbClr val="5ACBF0"/>
          </p15:clr>
        </p15:guide>
        <p15:guide id="12" pos="3337" userDrawn="1">
          <p15:clr>
            <a:srgbClr val="5ACBF0"/>
          </p15:clr>
        </p15:guide>
        <p15:guide id="13" pos="3661" userDrawn="1">
          <p15:clr>
            <a:srgbClr val="5ACBF0"/>
          </p15:clr>
        </p15:guide>
        <p15:guide id="14" pos="3985" userDrawn="1">
          <p15:clr>
            <a:srgbClr val="5ACBF0"/>
          </p15:clr>
        </p15:guide>
        <p15:guide id="15" pos="4309" userDrawn="1">
          <p15:clr>
            <a:srgbClr val="5ACBF0"/>
          </p15:clr>
        </p15:guide>
        <p15:guide id="16" pos="162" userDrawn="1">
          <p15:clr>
            <a:srgbClr val="C35EA4"/>
          </p15:clr>
        </p15:guide>
        <p15:guide id="17" pos="4158" userDrawn="1">
          <p15:clr>
            <a:srgbClr val="C35EA4"/>
          </p15:clr>
        </p15:guide>
        <p15:guide id="18" orient="horz" pos="1017" userDrawn="1">
          <p15:clr>
            <a:srgbClr val="5ACBF0"/>
          </p15:clr>
        </p15:guide>
        <p15:guide id="19" orient="horz" pos="1786" userDrawn="1">
          <p15:clr>
            <a:srgbClr val="5ACBF0"/>
          </p15:clr>
        </p15:guide>
        <p15:guide id="20" orient="horz" pos="2553" userDrawn="1">
          <p15:clr>
            <a:srgbClr val="5ACBF0"/>
          </p15:clr>
        </p15:guide>
        <p15:guide id="21" orient="horz" pos="3321" userDrawn="1">
          <p15:clr>
            <a:srgbClr val="5ACBF0"/>
          </p15:clr>
        </p15:guide>
        <p15:guide id="22" orient="horz" pos="4089" userDrawn="1">
          <p15:clr>
            <a:srgbClr val="5ACBF0"/>
          </p15:clr>
        </p15:guide>
        <p15:guide id="23" orient="horz" pos="4857" userDrawn="1">
          <p15:clr>
            <a:srgbClr val="5ACBF0"/>
          </p15:clr>
        </p15:guide>
        <p15:guide id="24" orient="horz" pos="5626" userDrawn="1">
          <p15:clr>
            <a:srgbClr val="5ACBF0"/>
          </p15:clr>
        </p15:guide>
        <p15:guide id="25" orient="horz" pos="320" userDrawn="1">
          <p15:clr>
            <a:srgbClr val="C35EA4"/>
          </p15:clr>
        </p15:guide>
        <p15:guide id="26" orient="horz" pos="5440"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E0B4B-44F5-5D47-900C-8B6AF7BBF624}"/>
              </a:ext>
            </a:extLst>
          </p:cNvPr>
          <p:cNvSpPr/>
          <p:nvPr userDrawn="1"/>
        </p:nvSpPr>
        <p:spPr>
          <a:xfrm>
            <a:off x="650" y="680"/>
            <a:ext cx="4220404" cy="9159840"/>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Segoe UI "/>
            </a:endParaRPr>
          </a:p>
        </p:txBody>
      </p:sp>
      <p:sp>
        <p:nvSpPr>
          <p:cNvPr id="13" name="Rectangle 12">
            <a:extLst>
              <a:ext uri="{FF2B5EF4-FFF2-40B4-BE49-F238E27FC236}">
                <a16:creationId xmlns:a16="http://schemas.microsoft.com/office/drawing/2014/main" id="{8EEECEC6-942B-9745-BFF1-8AA02EA6F75E}"/>
              </a:ext>
            </a:extLst>
          </p:cNvPr>
          <p:cNvSpPr/>
          <p:nvPr userDrawn="1"/>
        </p:nvSpPr>
        <p:spPr>
          <a:xfrm>
            <a:off x="5540042" y="6024285"/>
            <a:ext cx="1317958" cy="3121661"/>
          </a:xfrm>
          <a:prstGeom prst="rect">
            <a:avLst/>
          </a:prstGeom>
          <a:solidFill>
            <a:srgbClr val="007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Segoe UI "/>
            </a:endParaRPr>
          </a:p>
        </p:txBody>
      </p:sp>
      <p:sp>
        <p:nvSpPr>
          <p:cNvPr id="15" name="object 6">
            <a:extLst>
              <a:ext uri="{FF2B5EF4-FFF2-40B4-BE49-F238E27FC236}">
                <a16:creationId xmlns:a16="http://schemas.microsoft.com/office/drawing/2014/main" id="{1800D0DB-87BB-2D47-ADE2-A8E1DCD42577}"/>
              </a:ext>
            </a:extLst>
          </p:cNvPr>
          <p:cNvSpPr/>
          <p:nvPr userDrawn="1"/>
        </p:nvSpPr>
        <p:spPr>
          <a:xfrm rot="16200000">
            <a:off x="-1972956" y="2962589"/>
            <a:ext cx="9160524" cy="3235340"/>
          </a:xfrm>
          <a:custGeom>
            <a:avLst/>
            <a:gdLst/>
            <a:ahLst/>
            <a:cxnLst/>
            <a:rect l="l" t="t" r="r" b="b"/>
            <a:pathLst>
              <a:path w="2740025" h="2740025">
                <a:moveTo>
                  <a:pt x="0" y="0"/>
                </a:moveTo>
                <a:lnTo>
                  <a:pt x="0" y="2739966"/>
                </a:lnTo>
                <a:lnTo>
                  <a:pt x="2739966" y="2739966"/>
                </a:lnTo>
                <a:lnTo>
                  <a:pt x="0" y="0"/>
                </a:lnTo>
                <a:close/>
              </a:path>
            </a:pathLst>
          </a:custGeom>
          <a:solidFill>
            <a:srgbClr val="0078D4"/>
          </a:solidFill>
          <a:ln>
            <a:noFill/>
          </a:ln>
        </p:spPr>
        <p:txBody>
          <a:bodyPr wrap="square" lIns="0" tIns="0" rIns="0" bIns="0" rtlCol="0"/>
          <a:lstStyle/>
          <a:p>
            <a:endParaRPr sz="1013">
              <a:latin typeface="Segoe UI "/>
            </a:endParaRPr>
          </a:p>
        </p:txBody>
      </p:sp>
      <p:sp>
        <p:nvSpPr>
          <p:cNvPr id="21" name="Rectangle 20">
            <a:extLst>
              <a:ext uri="{FF2B5EF4-FFF2-40B4-BE49-F238E27FC236}">
                <a16:creationId xmlns:a16="http://schemas.microsoft.com/office/drawing/2014/main" id="{71270426-A11A-A741-81C4-D153D7900DF6}"/>
              </a:ext>
            </a:extLst>
          </p:cNvPr>
          <p:cNvSpPr/>
          <p:nvPr userDrawn="1"/>
        </p:nvSpPr>
        <p:spPr>
          <a:xfrm>
            <a:off x="4222084" y="6022339"/>
            <a:ext cx="1317958" cy="3138184"/>
          </a:xfrm>
          <a:prstGeom prst="rect">
            <a:avLst/>
          </a:prstGeom>
          <a:solidFill>
            <a:srgbClr val="243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Segoe UI "/>
            </a:endParaRPr>
          </a:p>
        </p:txBody>
      </p:sp>
      <p:sp>
        <p:nvSpPr>
          <p:cNvPr id="29" name="object 13">
            <a:extLst>
              <a:ext uri="{FF2B5EF4-FFF2-40B4-BE49-F238E27FC236}">
                <a16:creationId xmlns:a16="http://schemas.microsoft.com/office/drawing/2014/main" id="{155CA1CC-13A0-D946-8EC2-398E663DD954}"/>
              </a:ext>
            </a:extLst>
          </p:cNvPr>
          <p:cNvSpPr/>
          <p:nvPr userDrawn="1"/>
        </p:nvSpPr>
        <p:spPr>
          <a:xfrm rot="10800000">
            <a:off x="5541073" y="6022337"/>
            <a:ext cx="1317959" cy="3138183"/>
          </a:xfrm>
          <a:custGeom>
            <a:avLst/>
            <a:gdLst/>
            <a:ahLst/>
            <a:cxnLst/>
            <a:rect l="l" t="t" r="r" b="b"/>
            <a:pathLst>
              <a:path w="2740025" h="2734309">
                <a:moveTo>
                  <a:pt x="2739966" y="71"/>
                </a:moveTo>
                <a:lnTo>
                  <a:pt x="2685698" y="414"/>
                </a:lnTo>
                <a:lnTo>
                  <a:pt x="2637811" y="1653"/>
                </a:lnTo>
                <a:lnTo>
                  <a:pt x="2590132" y="3709"/>
                </a:lnTo>
                <a:lnTo>
                  <a:pt x="2542667" y="6576"/>
                </a:lnTo>
                <a:lnTo>
                  <a:pt x="2495424" y="10247"/>
                </a:lnTo>
                <a:lnTo>
                  <a:pt x="2448408" y="14716"/>
                </a:lnTo>
                <a:lnTo>
                  <a:pt x="2401627" y="19974"/>
                </a:lnTo>
                <a:lnTo>
                  <a:pt x="2355088" y="26017"/>
                </a:lnTo>
                <a:lnTo>
                  <a:pt x="2308797" y="32836"/>
                </a:lnTo>
                <a:lnTo>
                  <a:pt x="2262761" y="40426"/>
                </a:lnTo>
                <a:lnTo>
                  <a:pt x="2216987" y="48779"/>
                </a:lnTo>
                <a:lnTo>
                  <a:pt x="2171482" y="57888"/>
                </a:lnTo>
                <a:lnTo>
                  <a:pt x="2126252" y="67747"/>
                </a:lnTo>
                <a:lnTo>
                  <a:pt x="2081304" y="78350"/>
                </a:lnTo>
                <a:lnTo>
                  <a:pt x="2036646" y="89688"/>
                </a:lnTo>
                <a:lnTo>
                  <a:pt x="1992283" y="101756"/>
                </a:lnTo>
                <a:lnTo>
                  <a:pt x="1948222" y="114547"/>
                </a:lnTo>
                <a:lnTo>
                  <a:pt x="1904471" y="128054"/>
                </a:lnTo>
                <a:lnTo>
                  <a:pt x="1861037" y="142269"/>
                </a:lnTo>
                <a:lnTo>
                  <a:pt x="1817924" y="157187"/>
                </a:lnTo>
                <a:lnTo>
                  <a:pt x="1775142" y="172801"/>
                </a:lnTo>
                <a:lnTo>
                  <a:pt x="1732696" y="189103"/>
                </a:lnTo>
                <a:lnTo>
                  <a:pt x="1690593" y="206088"/>
                </a:lnTo>
                <a:lnTo>
                  <a:pt x="1648841" y="223748"/>
                </a:lnTo>
                <a:lnTo>
                  <a:pt x="1607444" y="242076"/>
                </a:lnTo>
                <a:lnTo>
                  <a:pt x="1566412" y="261066"/>
                </a:lnTo>
                <a:lnTo>
                  <a:pt x="1525750" y="280711"/>
                </a:lnTo>
                <a:lnTo>
                  <a:pt x="1485465" y="301004"/>
                </a:lnTo>
                <a:lnTo>
                  <a:pt x="1445563" y="321938"/>
                </a:lnTo>
                <a:lnTo>
                  <a:pt x="1406053" y="343507"/>
                </a:lnTo>
                <a:lnTo>
                  <a:pt x="1366940" y="365704"/>
                </a:lnTo>
                <a:lnTo>
                  <a:pt x="1328231" y="388522"/>
                </a:lnTo>
                <a:lnTo>
                  <a:pt x="1289933" y="411954"/>
                </a:lnTo>
                <a:lnTo>
                  <a:pt x="1252052" y="435994"/>
                </a:lnTo>
                <a:lnTo>
                  <a:pt x="1214597" y="460634"/>
                </a:lnTo>
                <a:lnTo>
                  <a:pt x="1177572" y="485868"/>
                </a:lnTo>
                <a:lnTo>
                  <a:pt x="1140986" y="511690"/>
                </a:lnTo>
                <a:lnTo>
                  <a:pt x="1104844" y="538091"/>
                </a:lnTo>
                <a:lnTo>
                  <a:pt x="1069154" y="565067"/>
                </a:lnTo>
                <a:lnTo>
                  <a:pt x="1033923" y="592609"/>
                </a:lnTo>
                <a:lnTo>
                  <a:pt x="999156" y="620711"/>
                </a:lnTo>
                <a:lnTo>
                  <a:pt x="964862" y="649367"/>
                </a:lnTo>
                <a:lnTo>
                  <a:pt x="931046" y="678569"/>
                </a:lnTo>
                <a:lnTo>
                  <a:pt x="897716" y="708311"/>
                </a:lnTo>
                <a:lnTo>
                  <a:pt x="864879" y="738586"/>
                </a:lnTo>
                <a:lnTo>
                  <a:pt x="832540" y="769387"/>
                </a:lnTo>
                <a:lnTo>
                  <a:pt x="800707" y="800707"/>
                </a:lnTo>
                <a:lnTo>
                  <a:pt x="769387" y="832540"/>
                </a:lnTo>
                <a:lnTo>
                  <a:pt x="738586" y="864879"/>
                </a:lnTo>
                <a:lnTo>
                  <a:pt x="708311" y="897716"/>
                </a:lnTo>
                <a:lnTo>
                  <a:pt x="678569" y="931046"/>
                </a:lnTo>
                <a:lnTo>
                  <a:pt x="649367" y="964862"/>
                </a:lnTo>
                <a:lnTo>
                  <a:pt x="620711" y="999156"/>
                </a:lnTo>
                <a:lnTo>
                  <a:pt x="592609" y="1033923"/>
                </a:lnTo>
                <a:lnTo>
                  <a:pt x="565067" y="1069154"/>
                </a:lnTo>
                <a:lnTo>
                  <a:pt x="538091" y="1104844"/>
                </a:lnTo>
                <a:lnTo>
                  <a:pt x="511690" y="1140986"/>
                </a:lnTo>
                <a:lnTo>
                  <a:pt x="485868" y="1177572"/>
                </a:lnTo>
                <a:lnTo>
                  <a:pt x="460634" y="1214597"/>
                </a:lnTo>
                <a:lnTo>
                  <a:pt x="435994" y="1252052"/>
                </a:lnTo>
                <a:lnTo>
                  <a:pt x="411954" y="1289933"/>
                </a:lnTo>
                <a:lnTo>
                  <a:pt x="388522" y="1328231"/>
                </a:lnTo>
                <a:lnTo>
                  <a:pt x="365704" y="1366940"/>
                </a:lnTo>
                <a:lnTo>
                  <a:pt x="343507" y="1406053"/>
                </a:lnTo>
                <a:lnTo>
                  <a:pt x="321938" y="1445563"/>
                </a:lnTo>
                <a:lnTo>
                  <a:pt x="301004" y="1485465"/>
                </a:lnTo>
                <a:lnTo>
                  <a:pt x="280711" y="1525750"/>
                </a:lnTo>
                <a:lnTo>
                  <a:pt x="261066" y="1566412"/>
                </a:lnTo>
                <a:lnTo>
                  <a:pt x="242076" y="1607444"/>
                </a:lnTo>
                <a:lnTo>
                  <a:pt x="223748" y="1648841"/>
                </a:lnTo>
                <a:lnTo>
                  <a:pt x="206088" y="1690593"/>
                </a:lnTo>
                <a:lnTo>
                  <a:pt x="189103" y="1732696"/>
                </a:lnTo>
                <a:lnTo>
                  <a:pt x="172801" y="1775142"/>
                </a:lnTo>
                <a:lnTo>
                  <a:pt x="157187" y="1817924"/>
                </a:lnTo>
                <a:lnTo>
                  <a:pt x="142269" y="1861037"/>
                </a:lnTo>
                <a:lnTo>
                  <a:pt x="128054" y="1904471"/>
                </a:lnTo>
                <a:lnTo>
                  <a:pt x="114547" y="1948222"/>
                </a:lnTo>
                <a:lnTo>
                  <a:pt x="101756" y="1992283"/>
                </a:lnTo>
                <a:lnTo>
                  <a:pt x="89688" y="2036646"/>
                </a:lnTo>
                <a:lnTo>
                  <a:pt x="78350" y="2081304"/>
                </a:lnTo>
                <a:lnTo>
                  <a:pt x="67747" y="2126252"/>
                </a:lnTo>
                <a:lnTo>
                  <a:pt x="57888" y="2171482"/>
                </a:lnTo>
                <a:lnTo>
                  <a:pt x="48779" y="2216987"/>
                </a:lnTo>
                <a:lnTo>
                  <a:pt x="40426" y="2262761"/>
                </a:lnTo>
                <a:lnTo>
                  <a:pt x="32836" y="2308797"/>
                </a:lnTo>
                <a:lnTo>
                  <a:pt x="26017" y="2355088"/>
                </a:lnTo>
                <a:lnTo>
                  <a:pt x="19974" y="2401627"/>
                </a:lnTo>
                <a:lnTo>
                  <a:pt x="14716" y="2448408"/>
                </a:lnTo>
                <a:lnTo>
                  <a:pt x="10247" y="2495424"/>
                </a:lnTo>
                <a:lnTo>
                  <a:pt x="6576" y="2542667"/>
                </a:lnTo>
                <a:lnTo>
                  <a:pt x="3709" y="2590132"/>
                </a:lnTo>
                <a:lnTo>
                  <a:pt x="1653" y="2637811"/>
                </a:lnTo>
                <a:lnTo>
                  <a:pt x="414" y="2685698"/>
                </a:lnTo>
                <a:lnTo>
                  <a:pt x="0" y="2733786"/>
                </a:lnTo>
                <a:lnTo>
                  <a:pt x="2739966" y="2733786"/>
                </a:lnTo>
                <a:lnTo>
                  <a:pt x="2739966" y="71"/>
                </a:lnTo>
                <a:close/>
              </a:path>
            </a:pathLst>
          </a:custGeom>
          <a:solidFill>
            <a:srgbClr val="50E6FF"/>
          </a:solidFill>
        </p:spPr>
        <p:txBody>
          <a:bodyPr wrap="square" lIns="0" tIns="0" rIns="0" bIns="0" rtlCol="0"/>
          <a:lstStyle/>
          <a:p>
            <a:endParaRPr sz="1013">
              <a:latin typeface="Segoe UI "/>
            </a:endParaRPr>
          </a:p>
        </p:txBody>
      </p:sp>
      <p:pic>
        <p:nvPicPr>
          <p:cNvPr id="10" name="Picture 9">
            <a:extLst>
              <a:ext uri="{FF2B5EF4-FFF2-40B4-BE49-F238E27FC236}">
                <a16:creationId xmlns:a16="http://schemas.microsoft.com/office/drawing/2014/main" id="{DF150595-201E-A44A-B6BC-17BA59BCB76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3263" t="-5224" r="39161" b="4327"/>
          <a:stretch/>
        </p:blipFill>
        <p:spPr>
          <a:xfrm>
            <a:off x="3302789" y="7932614"/>
            <a:ext cx="697417" cy="909006"/>
          </a:xfrm>
          <a:prstGeom prst="rect">
            <a:avLst/>
          </a:prstGeom>
        </p:spPr>
      </p:pic>
    </p:spTree>
    <p:extLst>
      <p:ext uri="{BB962C8B-B14F-4D97-AF65-F5344CB8AC3E}">
        <p14:creationId xmlns:p14="http://schemas.microsoft.com/office/powerpoint/2010/main" val="15694561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Lst>
  <p:txStyles>
    <p:titleStyle>
      <a:lvl1pPr algn="l" defTabSz="514341"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6" indent="-128586" algn="l" defTabSz="514341" rtl="0" eaLnBrk="1" latinLnBrk="0" hangingPunct="1">
        <a:lnSpc>
          <a:spcPct val="90000"/>
        </a:lnSpc>
        <a:spcBef>
          <a:spcPts val="562"/>
        </a:spcBef>
        <a:buFont typeface="Arial" panose="020B0604020202020204" pitchFamily="34" charset="0"/>
        <a:buChar char="•"/>
        <a:defRPr sz="1575" kern="1200">
          <a:solidFill>
            <a:schemeClr val="tx1"/>
          </a:solidFill>
          <a:latin typeface="+mn-lt"/>
          <a:ea typeface="+mn-ea"/>
          <a:cs typeface="+mn-cs"/>
        </a:defRPr>
      </a:lvl1pPr>
      <a:lvl2pPr marL="385756" indent="-128586" algn="l" defTabSz="514341"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7" indent="-128586" algn="l" defTabSz="514341"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7" indent="-128586" algn="l" defTabSz="5143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68" indent="-128586" algn="l" defTabSz="5143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38" indent="-128586" algn="l" defTabSz="5143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08" indent="-128586" algn="l" defTabSz="5143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80" indent="-128586" algn="l" defTabSz="5143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50" indent="-128586" algn="l" defTabSz="51434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41" rtl="0" eaLnBrk="1" latinLnBrk="0" hangingPunct="1">
        <a:defRPr sz="1013" kern="1200">
          <a:solidFill>
            <a:schemeClr val="tx1"/>
          </a:solidFill>
          <a:latin typeface="+mn-lt"/>
          <a:ea typeface="+mn-ea"/>
          <a:cs typeface="+mn-cs"/>
        </a:defRPr>
      </a:lvl1pPr>
      <a:lvl2pPr marL="257170" algn="l" defTabSz="514341" rtl="0" eaLnBrk="1" latinLnBrk="0" hangingPunct="1">
        <a:defRPr sz="1013" kern="1200">
          <a:solidFill>
            <a:schemeClr val="tx1"/>
          </a:solidFill>
          <a:latin typeface="+mn-lt"/>
          <a:ea typeface="+mn-ea"/>
          <a:cs typeface="+mn-cs"/>
        </a:defRPr>
      </a:lvl2pPr>
      <a:lvl3pPr marL="514341" algn="l" defTabSz="514341" rtl="0" eaLnBrk="1" latinLnBrk="0" hangingPunct="1">
        <a:defRPr sz="1013" kern="1200">
          <a:solidFill>
            <a:schemeClr val="tx1"/>
          </a:solidFill>
          <a:latin typeface="+mn-lt"/>
          <a:ea typeface="+mn-ea"/>
          <a:cs typeface="+mn-cs"/>
        </a:defRPr>
      </a:lvl3pPr>
      <a:lvl4pPr marL="771511" algn="l" defTabSz="514341" rtl="0" eaLnBrk="1" latinLnBrk="0" hangingPunct="1">
        <a:defRPr sz="1013" kern="1200">
          <a:solidFill>
            <a:schemeClr val="tx1"/>
          </a:solidFill>
          <a:latin typeface="+mn-lt"/>
          <a:ea typeface="+mn-ea"/>
          <a:cs typeface="+mn-cs"/>
        </a:defRPr>
      </a:lvl4pPr>
      <a:lvl5pPr marL="1028683" algn="l" defTabSz="514341" rtl="0" eaLnBrk="1" latinLnBrk="0" hangingPunct="1">
        <a:defRPr sz="1013" kern="1200">
          <a:solidFill>
            <a:schemeClr val="tx1"/>
          </a:solidFill>
          <a:latin typeface="+mn-lt"/>
          <a:ea typeface="+mn-ea"/>
          <a:cs typeface="+mn-cs"/>
        </a:defRPr>
      </a:lvl5pPr>
      <a:lvl6pPr marL="1285853" algn="l" defTabSz="514341" rtl="0" eaLnBrk="1" latinLnBrk="0" hangingPunct="1">
        <a:defRPr sz="1013" kern="1200">
          <a:solidFill>
            <a:schemeClr val="tx1"/>
          </a:solidFill>
          <a:latin typeface="+mn-lt"/>
          <a:ea typeface="+mn-ea"/>
          <a:cs typeface="+mn-cs"/>
        </a:defRPr>
      </a:lvl6pPr>
      <a:lvl7pPr marL="1543023" algn="l" defTabSz="514341" rtl="0" eaLnBrk="1" latinLnBrk="0" hangingPunct="1">
        <a:defRPr sz="1013" kern="1200">
          <a:solidFill>
            <a:schemeClr val="tx1"/>
          </a:solidFill>
          <a:latin typeface="+mn-lt"/>
          <a:ea typeface="+mn-ea"/>
          <a:cs typeface="+mn-cs"/>
        </a:defRPr>
      </a:lvl7pPr>
      <a:lvl8pPr marL="1800194" algn="l" defTabSz="514341" rtl="0" eaLnBrk="1" latinLnBrk="0" hangingPunct="1">
        <a:defRPr sz="1013" kern="1200">
          <a:solidFill>
            <a:schemeClr val="tx1"/>
          </a:solidFill>
          <a:latin typeface="+mn-lt"/>
          <a:ea typeface="+mn-ea"/>
          <a:cs typeface="+mn-cs"/>
        </a:defRPr>
      </a:lvl8pPr>
      <a:lvl9pPr marL="2057364" algn="l" defTabSz="514341"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2" userDrawn="1">
          <p15:clr>
            <a:srgbClr val="F26B43"/>
          </p15:clr>
        </p15:guide>
        <p15:guide id="2" orient="horz" pos="594" userDrawn="1">
          <p15:clr>
            <a:srgbClr val="F26B43"/>
          </p15:clr>
        </p15:guide>
        <p15:guide id="3" pos="352" userDrawn="1">
          <p15:clr>
            <a:srgbClr val="F26B43"/>
          </p15:clr>
        </p15:guide>
        <p15:guide id="4" pos="168" userDrawn="1">
          <p15:clr>
            <a:srgbClr val="FDE53C"/>
          </p15:clr>
        </p15:guide>
        <p15:guide id="5" pos="960" userDrawn="1">
          <p15:clr>
            <a:srgbClr val="FDE53C"/>
          </p15:clr>
        </p15:guide>
        <p15:guide id="6" pos="1056" userDrawn="1">
          <p15:clr>
            <a:srgbClr val="FDE53C"/>
          </p15:clr>
        </p15:guide>
        <p15:guide id="7" pos="1848" userDrawn="1">
          <p15:clr>
            <a:srgbClr val="FDE53C"/>
          </p15:clr>
        </p15:guide>
        <p15:guide id="8" pos="2016" userDrawn="1">
          <p15:clr>
            <a:srgbClr val="FDE53C"/>
          </p15:clr>
        </p15:guide>
        <p15:guide id="9" pos="2808" userDrawn="1">
          <p15:clr>
            <a:srgbClr val="FDE53C"/>
          </p15:clr>
        </p15:guide>
        <p15:guide id="10" pos="2904" userDrawn="1">
          <p15:clr>
            <a:srgbClr val="FDE53C"/>
          </p15:clr>
        </p15:guide>
        <p15:guide id="11" pos="3720" userDrawn="1">
          <p15:clr>
            <a:srgbClr val="FDE53C"/>
          </p15:clr>
        </p15:guide>
        <p15:guide id="12" pos="3888" userDrawn="1">
          <p15:clr>
            <a:srgbClr val="FDE53C"/>
          </p15:clr>
        </p15:guide>
        <p15:guide id="13" pos="4704" userDrawn="1">
          <p15:clr>
            <a:srgbClr val="FDE53C"/>
          </p15:clr>
        </p15:guide>
        <p15:guide id="14" pos="4800" userDrawn="1">
          <p15:clr>
            <a:srgbClr val="FDE53C"/>
          </p15:clr>
        </p15:guide>
        <p15:guide id="15" pos="5616" userDrawn="1">
          <p15:clr>
            <a:srgbClr val="FDE53C"/>
          </p15:clr>
        </p15:guide>
        <p15:guide id="16" pos="5784" userDrawn="1">
          <p15:clr>
            <a:srgbClr val="FDE53C"/>
          </p15:clr>
        </p15:guide>
        <p15:guide id="17" pos="6600" userDrawn="1">
          <p15:clr>
            <a:srgbClr val="FDE53C"/>
          </p15:clr>
        </p15:guide>
        <p15:guide id="18" pos="6696" userDrawn="1">
          <p15:clr>
            <a:srgbClr val="FDE53C"/>
          </p15:clr>
        </p15:guide>
        <p15:guide id="19" pos="7512" userDrawn="1">
          <p15:clr>
            <a:srgbClr val="FDE53C"/>
          </p15:clr>
        </p15:guide>
        <p15:guide id="20" pos="73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0C8DAB-309D-4587-8304-D5B4C50B9DBE}"/>
              </a:ext>
            </a:extLst>
          </p:cNvPr>
          <p:cNvGraphicFramePr>
            <a:graphicFrameLocks noChangeAspect="1"/>
          </p:cNvGraphicFramePr>
          <p:nvPr userDrawn="1">
            <p:custDataLst>
              <p:tags r:id="rId40"/>
            </p:custDataLst>
            <p:extLst>
              <p:ext uri="{D42A27DB-BD31-4B8C-83A1-F6EECF244321}">
                <p14:modId xmlns:p14="http://schemas.microsoft.com/office/powerpoint/2010/main" val="3117684265"/>
              </p:ext>
            </p:extLst>
          </p:nvPr>
        </p:nvGraphicFramePr>
        <p:xfrm>
          <a:off x="877" y="2077"/>
          <a:ext cx="876" cy="2076"/>
        </p:xfrm>
        <a:graphic>
          <a:graphicData uri="http://schemas.openxmlformats.org/presentationml/2006/ole">
            <mc:AlternateContent xmlns:mc="http://schemas.openxmlformats.org/markup-compatibility/2006">
              <mc:Choice xmlns:v="urn:schemas-microsoft-com:vml" Requires="v">
                <p:oleObj name="think-cell Slide" r:id="rId41" imgW="425" imgH="424" progId="TCLayout.ActiveDocument.1">
                  <p:embed/>
                </p:oleObj>
              </mc:Choice>
              <mc:Fallback>
                <p:oleObj name="think-cell Slide" r:id="rId41" imgW="425" imgH="424" progId="TCLayout.ActiveDocument.1">
                  <p:embed/>
                  <p:pic>
                    <p:nvPicPr>
                      <p:cNvPr id="5" name="Object 4" hidden="1">
                        <a:extLst>
                          <a:ext uri="{FF2B5EF4-FFF2-40B4-BE49-F238E27FC236}">
                            <a16:creationId xmlns:a16="http://schemas.microsoft.com/office/drawing/2014/main" id="{6A0C8DAB-309D-4587-8304-D5B4C50B9DBE}"/>
                          </a:ext>
                        </a:extLst>
                      </p:cNvPr>
                      <p:cNvPicPr/>
                      <p:nvPr/>
                    </p:nvPicPr>
                    <p:blipFill>
                      <a:blip r:embed="rId42"/>
                      <a:stretch>
                        <a:fillRect/>
                      </a:stretch>
                    </p:blipFill>
                    <p:spPr>
                      <a:xfrm>
                        <a:off x="877" y="2077"/>
                        <a:ext cx="876" cy="2076"/>
                      </a:xfrm>
                      <a:prstGeom prst="rect">
                        <a:avLst/>
                      </a:prstGeom>
                    </p:spPr>
                  </p:pic>
                </p:oleObj>
              </mc:Fallback>
            </mc:AlternateContent>
          </a:graphicData>
        </a:graphic>
      </p:graphicFrame>
      <p:sp>
        <p:nvSpPr>
          <p:cNvPr id="2" name="Title Placeholder 1"/>
          <p:cNvSpPr>
            <a:spLocks noGrp="1"/>
          </p:cNvSpPr>
          <p:nvPr>
            <p:ph type="title"/>
          </p:nvPr>
        </p:nvSpPr>
        <p:spPr>
          <a:xfrm>
            <a:off x="254513" y="255870"/>
            <a:ext cx="6348974" cy="28046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252154" y="792201"/>
            <a:ext cx="6348974" cy="8095929"/>
          </a:xfrm>
          <a:prstGeom prst="rect">
            <a:avLst/>
          </a:prstGeom>
        </p:spPr>
        <p:txBody>
          <a:bodyPr vert="horz" wrap="square"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81874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785" r:id="rId32"/>
    <p:sldLayoutId id="2147483786" r:id="rId33"/>
    <p:sldLayoutId id="2147483787" r:id="rId34"/>
    <p:sldLayoutId id="2147483788" r:id="rId35"/>
    <p:sldLayoutId id="2147483789" r:id="rId36"/>
    <p:sldLayoutId id="2147483790" r:id="rId37"/>
    <p:sldLayoutId id="2147483791" r:id="rId38"/>
  </p:sldLayoutIdLst>
  <p:transition>
    <p:fade/>
  </p:transition>
  <p:hf hdr="0" ftr="0" dt="0"/>
  <p:txStyles>
    <p:titleStyle>
      <a:lvl1pPr algn="l" defTabSz="514429" rtl="0" eaLnBrk="1" latinLnBrk="0" hangingPunct="1">
        <a:lnSpc>
          <a:spcPct val="90000"/>
        </a:lnSpc>
        <a:spcBef>
          <a:spcPct val="0"/>
        </a:spcBef>
        <a:buNone/>
        <a:defRPr lang="en-US" sz="2025" b="0" kern="1200" cap="none" spc="-56" baseline="0" dirty="0" smtClean="0">
          <a:ln w="3175">
            <a:noFill/>
          </a:ln>
          <a:solidFill>
            <a:schemeClr val="tx1"/>
          </a:solidFill>
          <a:effectLst/>
          <a:latin typeface="+mj-lt"/>
          <a:ea typeface="+mn-ea"/>
          <a:cs typeface="Segoe UI Semibold" panose="020B0702040204020203" pitchFamily="34" charset="0"/>
        </a:defRPr>
      </a:lvl1pPr>
    </p:titleStyle>
    <p:bodyStyle>
      <a:lvl1pPr marL="0"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1324" b="0" i="0" kern="1200" spc="0" baseline="0">
          <a:solidFill>
            <a:schemeClr val="tx1"/>
          </a:solidFill>
          <a:latin typeface="+mn-lt"/>
          <a:ea typeface="+mn-ea"/>
          <a:cs typeface="+mn-cs"/>
        </a:defRPr>
      </a:lvl1pPr>
      <a:lvl2pPr marL="126078"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993" b="0" i="0" kern="1200" spc="0" baseline="0">
          <a:solidFill>
            <a:schemeClr val="tx1"/>
          </a:solidFill>
          <a:latin typeface="+mn-lt"/>
          <a:ea typeface="+mn-ea"/>
          <a:cs typeface="+mn-cs"/>
        </a:defRPr>
      </a:lvl2pPr>
      <a:lvl3pPr marL="252156"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882" b="0" i="0" kern="1200" spc="0" baseline="0">
          <a:solidFill>
            <a:schemeClr val="tx1"/>
          </a:solidFill>
          <a:latin typeface="+mn-lt"/>
          <a:ea typeface="+mn-ea"/>
          <a:cs typeface="+mn-cs"/>
        </a:defRPr>
      </a:lvl3pPr>
      <a:lvl4pPr marL="378233"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882" b="0" i="0" kern="1200" spc="0" baseline="0">
          <a:solidFill>
            <a:schemeClr val="tx1"/>
          </a:solidFill>
          <a:latin typeface="+mn-lt"/>
          <a:ea typeface="+mn-ea"/>
          <a:cs typeface="+mn-cs"/>
        </a:defRPr>
      </a:lvl4pPr>
      <a:lvl5pPr marL="504311" marR="0" indent="0" algn="l" defTabSz="514429" rtl="0" eaLnBrk="1" fontAlgn="auto" latinLnBrk="0" hangingPunct="1">
        <a:lnSpc>
          <a:spcPct val="90000"/>
        </a:lnSpc>
        <a:spcBef>
          <a:spcPct val="20000"/>
        </a:spcBef>
        <a:spcAft>
          <a:spcPts val="0"/>
        </a:spcAft>
        <a:buClrTx/>
        <a:buSzPct val="90000"/>
        <a:buFont typeface="Wingdings" panose="05000000000000000000" pitchFamily="2" charset="2"/>
        <a:buNone/>
        <a:tabLst/>
        <a:defRPr sz="882" b="0" i="0" kern="1200" spc="0" baseline="0">
          <a:solidFill>
            <a:schemeClr val="tx1"/>
          </a:solidFill>
          <a:latin typeface="+mn-lt"/>
          <a:ea typeface="+mn-ea"/>
          <a:cs typeface="+mn-cs"/>
        </a:defRPr>
      </a:lvl5pPr>
      <a:lvl6pPr marL="1414676" indent="-128606" algn="l" defTabSz="514429" rtl="0" eaLnBrk="1" latinLnBrk="0" hangingPunct="1">
        <a:spcBef>
          <a:spcPct val="20000"/>
        </a:spcBef>
        <a:buFont typeface="Arial" pitchFamily="34" charset="0"/>
        <a:buChar char="•"/>
        <a:defRPr sz="1103" kern="1200">
          <a:solidFill>
            <a:schemeClr val="tx1"/>
          </a:solidFill>
          <a:latin typeface="+mn-lt"/>
          <a:ea typeface="+mn-ea"/>
          <a:cs typeface="+mn-cs"/>
        </a:defRPr>
      </a:lvl6pPr>
      <a:lvl7pPr marL="1671888" indent="-128606" algn="l" defTabSz="514429" rtl="0" eaLnBrk="1" latinLnBrk="0" hangingPunct="1">
        <a:spcBef>
          <a:spcPct val="20000"/>
        </a:spcBef>
        <a:buFont typeface="Arial" pitchFamily="34" charset="0"/>
        <a:buChar char="•"/>
        <a:defRPr sz="1103" kern="1200">
          <a:solidFill>
            <a:schemeClr val="tx1"/>
          </a:solidFill>
          <a:latin typeface="+mn-lt"/>
          <a:ea typeface="+mn-ea"/>
          <a:cs typeface="+mn-cs"/>
        </a:defRPr>
      </a:lvl7pPr>
      <a:lvl8pPr marL="1929103" indent="-128606" algn="l" defTabSz="514429" rtl="0" eaLnBrk="1" latinLnBrk="0" hangingPunct="1">
        <a:spcBef>
          <a:spcPct val="20000"/>
        </a:spcBef>
        <a:buFont typeface="Arial" pitchFamily="34" charset="0"/>
        <a:buChar char="•"/>
        <a:defRPr sz="1103" kern="1200">
          <a:solidFill>
            <a:schemeClr val="tx1"/>
          </a:solidFill>
          <a:latin typeface="+mn-lt"/>
          <a:ea typeface="+mn-ea"/>
          <a:cs typeface="+mn-cs"/>
        </a:defRPr>
      </a:lvl8pPr>
      <a:lvl9pPr marL="2186317" indent="-128606" algn="l" defTabSz="514429" rtl="0" eaLnBrk="1" latinLnBrk="0" hangingPunct="1">
        <a:spcBef>
          <a:spcPct val="20000"/>
        </a:spcBef>
        <a:buFont typeface="Arial" pitchFamily="34" charset="0"/>
        <a:buChar char="•"/>
        <a:defRPr sz="1103" kern="1200">
          <a:solidFill>
            <a:schemeClr val="tx1"/>
          </a:solidFill>
          <a:latin typeface="+mn-lt"/>
          <a:ea typeface="+mn-ea"/>
          <a:cs typeface="+mn-cs"/>
        </a:defRPr>
      </a:lvl9pPr>
    </p:bodyStyle>
    <p:otherStyle>
      <a:defPPr>
        <a:defRPr lang="en-US"/>
      </a:defPPr>
      <a:lvl1pPr marL="0" algn="l" defTabSz="514429" rtl="0" eaLnBrk="1" latinLnBrk="0" hangingPunct="1">
        <a:defRPr sz="993" kern="1200">
          <a:solidFill>
            <a:schemeClr val="tx1"/>
          </a:solidFill>
          <a:latin typeface="+mn-lt"/>
          <a:ea typeface="+mn-ea"/>
          <a:cs typeface="+mn-cs"/>
        </a:defRPr>
      </a:lvl1pPr>
      <a:lvl2pPr marL="257214" algn="l" defTabSz="514429" rtl="0" eaLnBrk="1" latinLnBrk="0" hangingPunct="1">
        <a:defRPr sz="993" kern="1200">
          <a:solidFill>
            <a:schemeClr val="tx1"/>
          </a:solidFill>
          <a:latin typeface="+mn-lt"/>
          <a:ea typeface="+mn-ea"/>
          <a:cs typeface="+mn-cs"/>
        </a:defRPr>
      </a:lvl2pPr>
      <a:lvl3pPr marL="514429" algn="l" defTabSz="514429" rtl="0" eaLnBrk="1" latinLnBrk="0" hangingPunct="1">
        <a:defRPr sz="993" kern="1200">
          <a:solidFill>
            <a:schemeClr val="tx1"/>
          </a:solidFill>
          <a:latin typeface="+mn-lt"/>
          <a:ea typeface="+mn-ea"/>
          <a:cs typeface="+mn-cs"/>
        </a:defRPr>
      </a:lvl3pPr>
      <a:lvl4pPr marL="771641" algn="l" defTabSz="514429" rtl="0" eaLnBrk="1" latinLnBrk="0" hangingPunct="1">
        <a:defRPr sz="993" kern="1200">
          <a:solidFill>
            <a:schemeClr val="tx1"/>
          </a:solidFill>
          <a:latin typeface="+mn-lt"/>
          <a:ea typeface="+mn-ea"/>
          <a:cs typeface="+mn-cs"/>
        </a:defRPr>
      </a:lvl4pPr>
      <a:lvl5pPr marL="1028855" algn="l" defTabSz="514429" rtl="0" eaLnBrk="1" latinLnBrk="0" hangingPunct="1">
        <a:defRPr sz="993" kern="1200">
          <a:solidFill>
            <a:schemeClr val="tx1"/>
          </a:solidFill>
          <a:latin typeface="+mn-lt"/>
          <a:ea typeface="+mn-ea"/>
          <a:cs typeface="+mn-cs"/>
        </a:defRPr>
      </a:lvl5pPr>
      <a:lvl6pPr marL="1286070" algn="l" defTabSz="514429" rtl="0" eaLnBrk="1" latinLnBrk="0" hangingPunct="1">
        <a:defRPr sz="993" kern="1200">
          <a:solidFill>
            <a:schemeClr val="tx1"/>
          </a:solidFill>
          <a:latin typeface="+mn-lt"/>
          <a:ea typeface="+mn-ea"/>
          <a:cs typeface="+mn-cs"/>
        </a:defRPr>
      </a:lvl6pPr>
      <a:lvl7pPr marL="1543282" algn="l" defTabSz="514429" rtl="0" eaLnBrk="1" latinLnBrk="0" hangingPunct="1">
        <a:defRPr sz="993" kern="1200">
          <a:solidFill>
            <a:schemeClr val="tx1"/>
          </a:solidFill>
          <a:latin typeface="+mn-lt"/>
          <a:ea typeface="+mn-ea"/>
          <a:cs typeface="+mn-cs"/>
        </a:defRPr>
      </a:lvl7pPr>
      <a:lvl8pPr marL="1800496" algn="l" defTabSz="514429" rtl="0" eaLnBrk="1" latinLnBrk="0" hangingPunct="1">
        <a:defRPr sz="993" kern="1200">
          <a:solidFill>
            <a:schemeClr val="tx1"/>
          </a:solidFill>
          <a:latin typeface="+mn-lt"/>
          <a:ea typeface="+mn-ea"/>
          <a:cs typeface="+mn-cs"/>
        </a:defRPr>
      </a:lvl8pPr>
      <a:lvl9pPr marL="2057709" algn="l" defTabSz="514429" rtl="0" eaLnBrk="1" latinLnBrk="0" hangingPunct="1">
        <a:defRPr sz="99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9">
          <p15:clr>
            <a:srgbClr val="F26B43"/>
          </p15:clr>
        </p15:guide>
        <p15:guide id="2" pos="4166">
          <p15:clr>
            <a:srgbClr val="F26B43"/>
          </p15:clr>
        </p15:guide>
        <p15:guide id="3" orient="horz" pos="5605">
          <p15:clr>
            <a:srgbClr val="F26B43"/>
          </p15:clr>
        </p15:guide>
        <p15:guide id="4" orient="horz" pos="496">
          <p15:clr>
            <a:srgbClr val="F26B43"/>
          </p15:clr>
        </p15:guide>
        <p15:guide id="5" orient="horz" pos="3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5BC88B0-59E6-AB07-9E07-3D6168503D69}"/>
              </a:ext>
              <a:ext uri="{C183D7F6-B498-43B3-948B-1728B52AA6E4}">
                <adec:decorative xmlns:adec="http://schemas.microsoft.com/office/drawing/2017/decorative" val="1"/>
              </a:ext>
            </a:extLst>
          </p:cNvPr>
          <p:cNvSpPr>
            <a:spLocks/>
          </p:cNvSpPr>
          <p:nvPr/>
        </p:nvSpPr>
        <p:spPr bwMode="auto">
          <a:xfrm>
            <a:off x="0" y="-1"/>
            <a:ext cx="6858000" cy="1086513"/>
          </a:xfrm>
          <a:prstGeom prst="rect">
            <a:avLst/>
          </a:prstGeom>
          <a:solidFill>
            <a:srgbClr val="2F416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6" name="Title 19">
            <a:extLst>
              <a:ext uri="{FF2B5EF4-FFF2-40B4-BE49-F238E27FC236}">
                <a16:creationId xmlns:a16="http://schemas.microsoft.com/office/drawing/2014/main" id="{2BC46A5B-68C6-DBAF-6BFD-B1F8A7B672FF}"/>
              </a:ext>
            </a:extLst>
          </p:cNvPr>
          <p:cNvSpPr txBox="1">
            <a:spLocks noGrp="1"/>
          </p:cNvSpPr>
          <p:nvPr>
            <p:ph type="title" idx="4294967295"/>
          </p:nvPr>
        </p:nvSpPr>
        <p:spPr>
          <a:xfrm>
            <a:off x="254330" y="239783"/>
            <a:ext cx="6339194" cy="6647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514429" rtl="0" eaLnBrk="1" latinLnBrk="0" hangingPunct="1">
              <a:lnSpc>
                <a:spcPct val="90000"/>
              </a:lnSpc>
              <a:spcBef>
                <a:spcPct val="0"/>
              </a:spcBef>
              <a:buNone/>
              <a:defRPr lang="en-US" sz="2025" b="0" kern="1200" cap="none" spc="-56" baseline="0">
                <a:ln w="3175">
                  <a:noFill/>
                </a:ln>
                <a:solidFill>
                  <a:schemeClr val="tx1"/>
                </a:solidFill>
                <a:effectLst/>
                <a:latin typeface="+mj-lt"/>
                <a:ea typeface="+mn-ea"/>
                <a:cs typeface="Segoe UI Semibold" panose="020B0702040204020203" pitchFamily="34" charset="0"/>
              </a:defRPr>
            </a:lvl1pPr>
          </a:lstStyle>
          <a:p>
            <a:pPr marL="0" marR="0" lvl="0" indent="0" algn="l" defTabSz="514429"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56" normalizeH="0" baseline="0" noProof="0" dirty="0">
                <a:ln w="3175">
                  <a:noFill/>
                </a:ln>
                <a:solidFill>
                  <a:schemeClr val="bg1"/>
                </a:solidFill>
                <a:effectLst/>
                <a:uLnTx/>
                <a:uFillTx/>
                <a:latin typeface="Segoe UI Semibold" panose="020B0702040204020203" pitchFamily="34" charset="0"/>
                <a:ea typeface="+mn-ea"/>
                <a:cs typeface="Segoe UI Semibold" panose="020B0702040204020203" pitchFamily="34" charset="0"/>
              </a:rPr>
              <a:t>Malicious cyberattacks are on the rise </a:t>
            </a:r>
            <a:br>
              <a:rPr kumimoji="0" lang="en-US" sz="2400" b="0" i="0" u="none" strike="noStrike" kern="1200" cap="none" spc="-56" normalizeH="0" baseline="0" noProof="0" dirty="0">
                <a:ln w="3175">
                  <a:noFill/>
                </a:ln>
                <a:solidFill>
                  <a:schemeClr val="bg1"/>
                </a:solidFill>
                <a:effectLst/>
                <a:uLnTx/>
                <a:uFillTx/>
                <a:latin typeface="Segoe UI Semibold" panose="020B0702040204020203" pitchFamily="34" charset="0"/>
                <a:ea typeface="+mn-ea"/>
                <a:cs typeface="Segoe UI Semibold" panose="020B0702040204020203" pitchFamily="34" charset="0"/>
              </a:rPr>
            </a:br>
            <a:r>
              <a:rPr kumimoji="0" lang="en-US" sz="2400" b="0" i="0" u="none" strike="noStrike" kern="1200" cap="none" spc="-56" normalizeH="0" baseline="0" noProof="0" dirty="0">
                <a:ln w="3175">
                  <a:noFill/>
                </a:ln>
                <a:solidFill>
                  <a:schemeClr val="bg1"/>
                </a:solidFill>
                <a:effectLst/>
                <a:uLnTx/>
                <a:uFillTx/>
                <a:latin typeface="Segoe UI Semibold" panose="020B0702040204020203" pitchFamily="34" charset="0"/>
                <a:ea typeface="+mn-ea"/>
                <a:cs typeface="Segoe UI Semibold" panose="020B0702040204020203" pitchFamily="34" charset="0"/>
              </a:rPr>
              <a:t>in K-12 schools</a:t>
            </a:r>
          </a:p>
        </p:txBody>
      </p:sp>
      <p:sp>
        <p:nvSpPr>
          <p:cNvPr id="865" name="Title 19">
            <a:extLst>
              <a:ext uri="{FF2B5EF4-FFF2-40B4-BE49-F238E27FC236}">
                <a16:creationId xmlns:a16="http://schemas.microsoft.com/office/drawing/2014/main" id="{EDA737B3-4B18-6160-836A-68CDC4A4E952}"/>
              </a:ext>
            </a:extLst>
          </p:cNvPr>
          <p:cNvSpPr>
            <a:spLocks noGrp="1"/>
          </p:cNvSpPr>
          <p:nvPr>
            <p:ph type="title"/>
          </p:nvPr>
        </p:nvSpPr>
        <p:spPr>
          <a:xfrm>
            <a:off x="265044" y="1270492"/>
            <a:ext cx="6328479" cy="553998"/>
          </a:xfrm>
        </p:spPr>
        <p:txBody>
          <a:bodyPr/>
          <a:lstStyle/>
          <a:p>
            <a:r>
              <a:rPr lang="en-US" sz="2000" dirty="0">
                <a:solidFill>
                  <a:srgbClr val="2F4167"/>
                </a:solidFill>
                <a:latin typeface="+mj-lt"/>
              </a:rPr>
              <a:t>Without the right solution, delivering security in educational institutions can bring uncertainty and unforeseen expenses…</a:t>
            </a:r>
          </a:p>
        </p:txBody>
      </p:sp>
      <p:sp>
        <p:nvSpPr>
          <p:cNvPr id="908" name="Rectangle 907">
            <a:extLst>
              <a:ext uri="{FF2B5EF4-FFF2-40B4-BE49-F238E27FC236}">
                <a16:creationId xmlns:a16="http://schemas.microsoft.com/office/drawing/2014/main" id="{76AD58AC-CE97-BF68-9790-18AEFBFDA3E7}"/>
              </a:ext>
              <a:ext uri="{C183D7F6-B498-43B3-948B-1728B52AA6E4}">
                <adec:decorative xmlns:adec="http://schemas.microsoft.com/office/drawing/2017/decorative" val="1"/>
              </a:ext>
            </a:extLst>
          </p:cNvPr>
          <p:cNvSpPr/>
          <p:nvPr/>
        </p:nvSpPr>
        <p:spPr bwMode="auto">
          <a:xfrm>
            <a:off x="0" y="2905985"/>
            <a:ext cx="6858000" cy="972277"/>
          </a:xfrm>
          <a:prstGeom prst="rect">
            <a:avLst/>
          </a:prstGeom>
          <a:solidFill>
            <a:schemeClr val="bg1">
              <a:lumMod val="95000"/>
            </a:schemeClr>
          </a:solidFill>
          <a:ln>
            <a:noFill/>
            <a:headEnd type="none" w="med" len="med"/>
            <a:tailEnd type="none" w="med" len="med"/>
          </a:ln>
          <a:effectLst>
            <a:outerShdw blurRad="50800" dist="38100" dir="5400000" algn="t"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909" name="Oval 908">
            <a:extLst>
              <a:ext uri="{FF2B5EF4-FFF2-40B4-BE49-F238E27FC236}">
                <a16:creationId xmlns:a16="http://schemas.microsoft.com/office/drawing/2014/main" id="{6E071D51-FE81-F543-97AB-DCB78215D545}"/>
              </a:ext>
              <a:ext uri="{C183D7F6-B498-43B3-948B-1728B52AA6E4}">
                <adec:decorative xmlns:adec="http://schemas.microsoft.com/office/drawing/2017/decorative" val="1"/>
              </a:ext>
            </a:extLst>
          </p:cNvPr>
          <p:cNvSpPr/>
          <p:nvPr/>
        </p:nvSpPr>
        <p:spPr bwMode="auto">
          <a:xfrm>
            <a:off x="778052" y="2098096"/>
            <a:ext cx="1005840" cy="1005840"/>
          </a:xfrm>
          <a:prstGeom prst="ellipse">
            <a:avLst/>
          </a:prstGeom>
          <a:solidFill>
            <a:schemeClr val="accent1">
              <a:lumMod val="60000"/>
              <a:lumOff val="40000"/>
            </a:schemeClr>
          </a:solidFill>
          <a:ln w="76200">
            <a:solidFill>
              <a:srgbClr val="F2F2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910" name="Oval 909">
            <a:extLst>
              <a:ext uri="{FF2B5EF4-FFF2-40B4-BE49-F238E27FC236}">
                <a16:creationId xmlns:a16="http://schemas.microsoft.com/office/drawing/2014/main" id="{F7ECC59C-01BE-6646-11D9-62C730857C58}"/>
              </a:ext>
              <a:ext uri="{C183D7F6-B498-43B3-948B-1728B52AA6E4}">
                <adec:decorative xmlns:adec="http://schemas.microsoft.com/office/drawing/2017/decorative" val="1"/>
              </a:ext>
            </a:extLst>
          </p:cNvPr>
          <p:cNvSpPr/>
          <p:nvPr/>
        </p:nvSpPr>
        <p:spPr bwMode="auto">
          <a:xfrm rot="16200000">
            <a:off x="2927169" y="2098096"/>
            <a:ext cx="1005840" cy="1005840"/>
          </a:xfrm>
          <a:prstGeom prst="ellipse">
            <a:avLst/>
          </a:prstGeom>
          <a:solidFill>
            <a:schemeClr val="tx2"/>
          </a:solidFill>
          <a:ln w="76200">
            <a:solidFill>
              <a:srgbClr val="F2F2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11" name="Oval 910">
            <a:extLst>
              <a:ext uri="{FF2B5EF4-FFF2-40B4-BE49-F238E27FC236}">
                <a16:creationId xmlns:a16="http://schemas.microsoft.com/office/drawing/2014/main" id="{CDF68919-0B86-3779-9989-AEF59076C470}"/>
              </a:ext>
              <a:ext uri="{C183D7F6-B498-43B3-948B-1728B52AA6E4}">
                <adec:decorative xmlns:adec="http://schemas.microsoft.com/office/drawing/2017/decorative" val="1"/>
              </a:ext>
            </a:extLst>
          </p:cNvPr>
          <p:cNvSpPr/>
          <p:nvPr/>
        </p:nvSpPr>
        <p:spPr bwMode="auto">
          <a:xfrm>
            <a:off x="5076286" y="2098096"/>
            <a:ext cx="1005840" cy="1005840"/>
          </a:xfrm>
          <a:prstGeom prst="ellipse">
            <a:avLst/>
          </a:prstGeom>
          <a:solidFill>
            <a:schemeClr val="accent1">
              <a:lumMod val="75000"/>
            </a:schemeClr>
          </a:solidFill>
          <a:ln w="76200">
            <a:solidFill>
              <a:srgbClr val="F2F2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950" name="Rectangle 949">
            <a:extLst>
              <a:ext uri="{FF2B5EF4-FFF2-40B4-BE49-F238E27FC236}">
                <a16:creationId xmlns:a16="http://schemas.microsoft.com/office/drawing/2014/main" id="{F998D6E6-C433-6D0F-7F23-501C47B52242}"/>
              </a:ext>
            </a:extLst>
          </p:cNvPr>
          <p:cNvSpPr>
            <a:spLocks/>
          </p:cNvSpPr>
          <p:nvPr/>
        </p:nvSpPr>
        <p:spPr bwMode="auto">
          <a:xfrm>
            <a:off x="619476" y="2416350"/>
            <a:ext cx="1322992"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4,305</a:t>
            </a:r>
          </a:p>
        </p:txBody>
      </p:sp>
      <p:sp>
        <p:nvSpPr>
          <p:cNvPr id="988" name="Rectangle 987">
            <a:extLst>
              <a:ext uri="{FF2B5EF4-FFF2-40B4-BE49-F238E27FC236}">
                <a16:creationId xmlns:a16="http://schemas.microsoft.com/office/drawing/2014/main" id="{8A639E96-F7B4-FFBC-EA36-A43F26B54548}"/>
              </a:ext>
            </a:extLst>
          </p:cNvPr>
          <p:cNvSpPr/>
          <p:nvPr/>
        </p:nvSpPr>
        <p:spPr bwMode="auto">
          <a:xfrm>
            <a:off x="290286" y="3121553"/>
            <a:ext cx="1973788" cy="6463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Segoe UI Semilight"/>
                <a:ea typeface="+mn-ea"/>
                <a:cs typeface="Segoe UI" pitchFamily="34" charset="0"/>
              </a:rPr>
              <a:t>education institutions were victim to ransomware attacks</a:t>
            </a:r>
          </a:p>
        </p:txBody>
      </p:sp>
      <p:cxnSp>
        <p:nvCxnSpPr>
          <p:cNvPr id="1025" name="Straight Connector 1024">
            <a:extLst>
              <a:ext uri="{FF2B5EF4-FFF2-40B4-BE49-F238E27FC236}">
                <a16:creationId xmlns:a16="http://schemas.microsoft.com/office/drawing/2014/main" id="{8FF63692-348C-57DA-AF20-93F7F60A5655}"/>
              </a:ext>
              <a:ext uri="{C183D7F6-B498-43B3-948B-1728B52AA6E4}">
                <adec:decorative xmlns:adec="http://schemas.microsoft.com/office/drawing/2017/decorative" val="1"/>
              </a:ext>
            </a:extLst>
          </p:cNvPr>
          <p:cNvCxnSpPr>
            <a:cxnSpLocks/>
          </p:cNvCxnSpPr>
          <p:nvPr/>
        </p:nvCxnSpPr>
        <p:spPr>
          <a:xfrm>
            <a:off x="2353898" y="3137790"/>
            <a:ext cx="0" cy="618174"/>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61" name="Rectangle 1060">
            <a:extLst>
              <a:ext uri="{FF2B5EF4-FFF2-40B4-BE49-F238E27FC236}">
                <a16:creationId xmlns:a16="http://schemas.microsoft.com/office/drawing/2014/main" id="{D65DE610-EC6A-88AA-422D-3F8ACED68F93}"/>
              </a:ext>
            </a:extLst>
          </p:cNvPr>
          <p:cNvSpPr>
            <a:spLocks/>
          </p:cNvSpPr>
          <p:nvPr/>
        </p:nvSpPr>
        <p:spPr bwMode="auto">
          <a:xfrm>
            <a:off x="2768593" y="2416350"/>
            <a:ext cx="1322992"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61%</a:t>
            </a:r>
          </a:p>
        </p:txBody>
      </p:sp>
      <p:sp>
        <p:nvSpPr>
          <p:cNvPr id="1096" name="Rectangle 1095">
            <a:extLst>
              <a:ext uri="{FF2B5EF4-FFF2-40B4-BE49-F238E27FC236}">
                <a16:creationId xmlns:a16="http://schemas.microsoft.com/office/drawing/2014/main" id="{C5996ACD-08EE-838F-7827-E63075589B64}"/>
              </a:ext>
            </a:extLst>
          </p:cNvPr>
          <p:cNvSpPr/>
          <p:nvPr/>
        </p:nvSpPr>
        <p:spPr bwMode="auto">
          <a:xfrm>
            <a:off x="2446830" y="3121553"/>
            <a:ext cx="1966520" cy="6463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Segoe UI Semilight"/>
                <a:ea typeface="+mn-ea"/>
                <a:cs typeface="Segoe UI" pitchFamily="34" charset="0"/>
              </a:rPr>
              <a:t>of all breaches involve stolen or brute forced credentials</a:t>
            </a:r>
          </a:p>
        </p:txBody>
      </p:sp>
      <p:cxnSp>
        <p:nvCxnSpPr>
          <p:cNvPr id="1130" name="Straight Connector 1129">
            <a:extLst>
              <a:ext uri="{FF2B5EF4-FFF2-40B4-BE49-F238E27FC236}">
                <a16:creationId xmlns:a16="http://schemas.microsoft.com/office/drawing/2014/main" id="{1ADC4678-4215-7932-EF8E-D06E9E70C9A4}"/>
              </a:ext>
              <a:ext uri="{C183D7F6-B498-43B3-948B-1728B52AA6E4}">
                <adec:decorative xmlns:adec="http://schemas.microsoft.com/office/drawing/2017/decorative" val="1"/>
              </a:ext>
            </a:extLst>
          </p:cNvPr>
          <p:cNvCxnSpPr>
            <a:cxnSpLocks/>
          </p:cNvCxnSpPr>
          <p:nvPr/>
        </p:nvCxnSpPr>
        <p:spPr>
          <a:xfrm>
            <a:off x="4504103" y="3120173"/>
            <a:ext cx="0" cy="635791"/>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163" name="Rectangle 1162">
            <a:extLst>
              <a:ext uri="{FF2B5EF4-FFF2-40B4-BE49-F238E27FC236}">
                <a16:creationId xmlns:a16="http://schemas.microsoft.com/office/drawing/2014/main" id="{33A10311-317A-0E47-6EAA-3756670502ED}"/>
              </a:ext>
            </a:extLst>
          </p:cNvPr>
          <p:cNvSpPr>
            <a:spLocks/>
          </p:cNvSpPr>
          <p:nvPr/>
        </p:nvSpPr>
        <p:spPr bwMode="auto">
          <a:xfrm>
            <a:off x="4917710" y="2416350"/>
            <a:ext cx="1322992"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$20B</a:t>
            </a:r>
          </a:p>
        </p:txBody>
      </p:sp>
      <p:sp>
        <p:nvSpPr>
          <p:cNvPr id="1195" name="Rectangle 1194">
            <a:extLst>
              <a:ext uri="{FF2B5EF4-FFF2-40B4-BE49-F238E27FC236}">
                <a16:creationId xmlns:a16="http://schemas.microsoft.com/office/drawing/2014/main" id="{23783115-0E1F-3E67-AA58-E64BA97B1F95}"/>
              </a:ext>
            </a:extLst>
          </p:cNvPr>
          <p:cNvSpPr/>
          <p:nvPr/>
        </p:nvSpPr>
        <p:spPr bwMode="auto">
          <a:xfrm>
            <a:off x="4595947" y="3121553"/>
            <a:ext cx="1966520" cy="64633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53535"/>
                </a:solidFill>
                <a:effectLst/>
                <a:uLnTx/>
                <a:uFillTx/>
                <a:latin typeface="Segoe UI Semilight"/>
                <a:ea typeface="+mn-ea"/>
                <a:cs typeface="Segoe UI" pitchFamily="34" charset="0"/>
              </a:rPr>
              <a:t>total school system downtime and </a:t>
            </a:r>
            <a:br>
              <a:rPr kumimoji="0" lang="en-US" sz="1400" b="0" i="0" u="none" strike="noStrike" kern="1200" cap="none" spc="0" normalizeH="0" baseline="0" noProof="0" dirty="0">
                <a:ln>
                  <a:noFill/>
                </a:ln>
                <a:solidFill>
                  <a:srgbClr val="353535"/>
                </a:solidFill>
                <a:effectLst/>
                <a:uLnTx/>
                <a:uFillTx/>
                <a:latin typeface="Segoe UI Semilight"/>
                <a:ea typeface="+mn-ea"/>
                <a:cs typeface="Segoe UI" pitchFamily="34" charset="0"/>
              </a:rPr>
            </a:br>
            <a:r>
              <a:rPr kumimoji="0" lang="en-US" sz="1400" b="0" i="0" u="none" strike="noStrike" kern="1200" cap="none" spc="0" normalizeH="0" baseline="0" noProof="0" dirty="0">
                <a:ln>
                  <a:noFill/>
                </a:ln>
                <a:solidFill>
                  <a:srgbClr val="353535"/>
                </a:solidFill>
                <a:effectLst/>
                <a:uLnTx/>
                <a:uFillTx/>
                <a:latin typeface="Segoe UI Semilight"/>
                <a:ea typeface="+mn-ea"/>
                <a:cs typeface="Segoe UI" pitchFamily="34" charset="0"/>
              </a:rPr>
              <a:t>recovery costs</a:t>
            </a:r>
          </a:p>
        </p:txBody>
      </p:sp>
      <p:sp>
        <p:nvSpPr>
          <p:cNvPr id="1226" name="Rectangle 1225">
            <a:extLst>
              <a:ext uri="{FF2B5EF4-FFF2-40B4-BE49-F238E27FC236}">
                <a16:creationId xmlns:a16="http://schemas.microsoft.com/office/drawing/2014/main" id="{5F865A02-201A-F2FF-A480-8601FAACC3B2}"/>
              </a:ext>
              <a:ext uri="{C183D7F6-B498-43B3-948B-1728B52AA6E4}">
                <adec:decorative xmlns:adec="http://schemas.microsoft.com/office/drawing/2017/decorative" val="1"/>
              </a:ext>
            </a:extLst>
          </p:cNvPr>
          <p:cNvSpPr>
            <a:spLocks/>
          </p:cNvSpPr>
          <p:nvPr/>
        </p:nvSpPr>
        <p:spPr bwMode="auto">
          <a:xfrm>
            <a:off x="0" y="4279088"/>
            <a:ext cx="6858000" cy="900974"/>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27" name="TextBox 1226">
            <a:extLst>
              <a:ext uri="{FF2B5EF4-FFF2-40B4-BE49-F238E27FC236}">
                <a16:creationId xmlns:a16="http://schemas.microsoft.com/office/drawing/2014/main" id="{F38FF29D-8B05-E1CB-0CE0-8EAA47D62D1A}"/>
              </a:ext>
            </a:extLst>
          </p:cNvPr>
          <p:cNvSpPr txBox="1"/>
          <p:nvPr/>
        </p:nvSpPr>
        <p:spPr>
          <a:xfrm>
            <a:off x="254330" y="4421799"/>
            <a:ext cx="6359196" cy="615553"/>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53535"/>
                </a:solidFill>
                <a:effectLst/>
                <a:uLnTx/>
                <a:uFillTx/>
                <a:latin typeface="Segoe UI Semibold"/>
                <a:ea typeface="+mn-ea"/>
                <a:cs typeface="+mn-cs"/>
              </a:rPr>
              <a:t>Who would you trust to protect </a:t>
            </a:r>
            <a:br>
              <a:rPr kumimoji="0" lang="en-US" sz="2000" b="0" i="0" u="none" strike="noStrike" kern="1200" cap="none" spc="0" normalizeH="0" baseline="0" noProof="0" dirty="0">
                <a:ln>
                  <a:noFill/>
                </a:ln>
                <a:solidFill>
                  <a:srgbClr val="353535"/>
                </a:solidFill>
                <a:effectLst/>
                <a:uLnTx/>
                <a:uFillTx/>
                <a:latin typeface="Segoe UI Semibold"/>
                <a:ea typeface="+mn-ea"/>
                <a:cs typeface="+mn-cs"/>
              </a:rPr>
            </a:br>
            <a:r>
              <a:rPr kumimoji="0" lang="en-US" sz="2000" b="0" i="0" u="none" strike="noStrike" kern="1200" cap="none" spc="0" normalizeH="0" baseline="0" noProof="0" dirty="0">
                <a:ln>
                  <a:noFill/>
                </a:ln>
                <a:solidFill>
                  <a:srgbClr val="353535"/>
                </a:solidFill>
                <a:effectLst/>
                <a:uLnTx/>
                <a:uFillTx/>
                <a:latin typeface="Segoe UI Semibold"/>
                <a:ea typeface="+mn-ea"/>
                <a:cs typeface="+mn-cs"/>
              </a:rPr>
              <a:t>the data and privacy of your students?</a:t>
            </a:r>
          </a:p>
        </p:txBody>
      </p:sp>
      <p:sp>
        <p:nvSpPr>
          <p:cNvPr id="1256" name="Rectangle 1255">
            <a:extLst>
              <a:ext uri="{FF2B5EF4-FFF2-40B4-BE49-F238E27FC236}">
                <a16:creationId xmlns:a16="http://schemas.microsoft.com/office/drawing/2014/main" id="{B474AF04-C3E2-D4C9-C260-B8622C1D1AE5}"/>
              </a:ext>
              <a:ext uri="{C183D7F6-B498-43B3-948B-1728B52AA6E4}">
                <adec:decorative xmlns:adec="http://schemas.microsoft.com/office/drawing/2017/decorative" val="1"/>
              </a:ext>
            </a:extLst>
          </p:cNvPr>
          <p:cNvSpPr>
            <a:spLocks/>
          </p:cNvSpPr>
          <p:nvPr/>
        </p:nvSpPr>
        <p:spPr bwMode="auto">
          <a:xfrm>
            <a:off x="2767504" y="5431243"/>
            <a:ext cx="4090496" cy="2999798"/>
          </a:xfrm>
          <a:prstGeom prst="rect">
            <a:avLst/>
          </a:prstGeom>
          <a:solidFill>
            <a:schemeClr val="tx2"/>
          </a:solidFill>
          <a:ln>
            <a:noFill/>
            <a:headEnd type="none" w="med" len="med"/>
            <a:tailEnd type="none" w="med" len="med"/>
          </a:ln>
          <a:effectLst>
            <a:outerShdw blurRad="50800" dist="38100" dir="5400000" algn="t"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257" name="Freeform: Shape 1256">
            <a:extLst>
              <a:ext uri="{FF2B5EF4-FFF2-40B4-BE49-F238E27FC236}">
                <a16:creationId xmlns:a16="http://schemas.microsoft.com/office/drawing/2014/main" id="{7CEC1E05-2D46-51C9-9AAF-4D294D2267FF}"/>
              </a:ext>
              <a:ext uri="{C183D7F6-B498-43B3-948B-1728B52AA6E4}">
                <adec:decorative xmlns:adec="http://schemas.microsoft.com/office/drawing/2017/decorative" val="1"/>
              </a:ext>
            </a:extLst>
          </p:cNvPr>
          <p:cNvSpPr/>
          <p:nvPr/>
        </p:nvSpPr>
        <p:spPr bwMode="auto">
          <a:xfrm flipV="1">
            <a:off x="0" y="5416550"/>
            <a:ext cx="6858000" cy="3014491"/>
          </a:xfrm>
          <a:custGeom>
            <a:avLst/>
            <a:gdLst>
              <a:gd name="connsiteX0" fmla="*/ 0 w 6858000"/>
              <a:gd name="connsiteY0" fmla="*/ 0 h 3014491"/>
              <a:gd name="connsiteX1" fmla="*/ 2767505 w 6858000"/>
              <a:gd name="connsiteY1" fmla="*/ 0 h 3014491"/>
              <a:gd name="connsiteX2" fmla="*/ 2767505 w 6858000"/>
              <a:gd name="connsiteY2" fmla="*/ 2622184 h 3014491"/>
              <a:gd name="connsiteX3" fmla="*/ 3107374 w 6858000"/>
              <a:gd name="connsiteY3" fmla="*/ 2926509 h 3014491"/>
              <a:gd name="connsiteX4" fmla="*/ 6858000 w 6858000"/>
              <a:gd name="connsiteY4" fmla="*/ 2926509 h 3014491"/>
              <a:gd name="connsiteX5" fmla="*/ 6858000 w 6858000"/>
              <a:gd name="connsiteY5" fmla="*/ 3014491 h 3014491"/>
              <a:gd name="connsiteX6" fmla="*/ 2767505 w 6858000"/>
              <a:gd name="connsiteY6" fmla="*/ 3014491 h 3014491"/>
              <a:gd name="connsiteX7" fmla="*/ 2767504 w 6858000"/>
              <a:gd name="connsiteY7" fmla="*/ 3014491 h 3014491"/>
              <a:gd name="connsiteX8" fmla="*/ 0 w 6858000"/>
              <a:gd name="connsiteY8" fmla="*/ 3014491 h 301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3014491">
                <a:moveTo>
                  <a:pt x="0" y="0"/>
                </a:moveTo>
                <a:lnTo>
                  <a:pt x="2767505" y="0"/>
                </a:lnTo>
                <a:lnTo>
                  <a:pt x="2767505" y="2622184"/>
                </a:lnTo>
                <a:lnTo>
                  <a:pt x="3107374" y="2926509"/>
                </a:lnTo>
                <a:lnTo>
                  <a:pt x="6858000" y="2926509"/>
                </a:lnTo>
                <a:lnTo>
                  <a:pt x="6858000" y="3014491"/>
                </a:lnTo>
                <a:lnTo>
                  <a:pt x="2767505" y="3014491"/>
                </a:lnTo>
                <a:lnTo>
                  <a:pt x="2767504" y="3014491"/>
                </a:lnTo>
                <a:lnTo>
                  <a:pt x="0" y="3014491"/>
                </a:lnTo>
                <a:close/>
              </a:path>
            </a:pathLst>
          </a:custGeom>
          <a:solidFill>
            <a:schemeClr val="bg1"/>
          </a:solidFill>
          <a:ln>
            <a:noFill/>
            <a:headEnd type="none" w="med" len="med"/>
            <a:tailEnd type="none" w="med" len="med"/>
          </a:ln>
          <a:effectLst>
            <a:outerShdw blurRad="50800" dist="38100" dir="5400000" algn="t"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258" name="Rectangle 1257">
            <a:extLst>
              <a:ext uri="{FF2B5EF4-FFF2-40B4-BE49-F238E27FC236}">
                <a16:creationId xmlns:a16="http://schemas.microsoft.com/office/drawing/2014/main" id="{B294BD30-DE0F-DB6A-817A-BF1D77B5792E}"/>
              </a:ext>
              <a:ext uri="{C183D7F6-B498-43B3-948B-1728B52AA6E4}">
                <adec:decorative xmlns:adec="http://schemas.microsoft.com/office/drawing/2017/decorative" val="1"/>
              </a:ext>
            </a:extLst>
          </p:cNvPr>
          <p:cNvSpPr/>
          <p:nvPr/>
        </p:nvSpPr>
        <p:spPr bwMode="auto">
          <a:xfrm>
            <a:off x="1720" y="5425856"/>
            <a:ext cx="857250" cy="2990491"/>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299" name="rocket" title="Icon of a rocket">
            <a:extLst>
              <a:ext uri="{FF2B5EF4-FFF2-40B4-BE49-F238E27FC236}">
                <a16:creationId xmlns:a16="http://schemas.microsoft.com/office/drawing/2014/main" id="{1AB90CB5-F551-F149-3806-5A5F470CEAEB}"/>
              </a:ext>
            </a:extLst>
          </p:cNvPr>
          <p:cNvSpPr>
            <a:spLocks noChangeAspect="1" noEditPoints="1"/>
          </p:cNvSpPr>
          <p:nvPr/>
        </p:nvSpPr>
        <p:spPr bwMode="auto">
          <a:xfrm>
            <a:off x="244183" y="5668590"/>
            <a:ext cx="372323" cy="365760"/>
          </a:xfrm>
          <a:custGeom>
            <a:avLst/>
            <a:gdLst>
              <a:gd name="T0" fmla="*/ 352 w 352"/>
              <a:gd name="T1" fmla="*/ 3 h 346"/>
              <a:gd name="T2" fmla="*/ 305 w 352"/>
              <a:gd name="T3" fmla="*/ 142 h 346"/>
              <a:gd name="T4" fmla="*/ 118 w 352"/>
              <a:gd name="T5" fmla="*/ 326 h 346"/>
              <a:gd name="T6" fmla="*/ 50 w 352"/>
              <a:gd name="T7" fmla="*/ 346 h 346"/>
              <a:gd name="T8" fmla="*/ 0 w 352"/>
              <a:gd name="T9" fmla="*/ 295 h 346"/>
              <a:gd name="T10" fmla="*/ 30 w 352"/>
              <a:gd name="T11" fmla="*/ 227 h 346"/>
              <a:gd name="T12" fmla="*/ 203 w 352"/>
              <a:gd name="T13" fmla="*/ 54 h 346"/>
              <a:gd name="T14" fmla="*/ 352 w 352"/>
              <a:gd name="T15" fmla="*/ 3 h 346"/>
              <a:gd name="T16" fmla="*/ 203 w 352"/>
              <a:gd name="T17" fmla="*/ 55 h 346"/>
              <a:gd name="T18" fmla="*/ 301 w 352"/>
              <a:gd name="T19" fmla="*/ 146 h 346"/>
              <a:gd name="T20" fmla="*/ 144 w 352"/>
              <a:gd name="T21" fmla="*/ 113 h 346"/>
              <a:gd name="T22" fmla="*/ 0 w 352"/>
              <a:gd name="T23" fmla="*/ 113 h 346"/>
              <a:gd name="T24" fmla="*/ 0 w 352"/>
              <a:gd name="T25" fmla="*/ 197 h 346"/>
              <a:gd name="T26" fmla="*/ 30 w 352"/>
              <a:gd name="T27" fmla="*/ 227 h 346"/>
              <a:gd name="T28" fmla="*/ 30 w 352"/>
              <a:gd name="T29" fmla="*/ 227 h 346"/>
              <a:gd name="T30" fmla="*/ 120 w 352"/>
              <a:gd name="T31" fmla="*/ 324 h 346"/>
              <a:gd name="T32" fmla="*/ 141 w 352"/>
              <a:gd name="T33" fmla="*/ 346 h 346"/>
              <a:gd name="T34" fmla="*/ 232 w 352"/>
              <a:gd name="T35" fmla="*/ 346 h 346"/>
              <a:gd name="T36" fmla="*/ 232 w 352"/>
              <a:gd name="T37" fmla="*/ 214 h 346"/>
              <a:gd name="T38" fmla="*/ 176 w 352"/>
              <a:gd name="T39" fmla="*/ 159 h 346"/>
              <a:gd name="T40" fmla="*/ 194 w 352"/>
              <a:gd name="T41" fmla="*/ 177 h 346"/>
              <a:gd name="T42" fmla="*/ 211 w 352"/>
              <a:gd name="T43" fmla="*/ 159 h 346"/>
              <a:gd name="T44" fmla="*/ 194 w 352"/>
              <a:gd name="T45" fmla="*/ 141 h 346"/>
              <a:gd name="T46" fmla="*/ 176 w 352"/>
              <a:gd name="T47" fmla="*/ 1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2" h="346">
                <a:moveTo>
                  <a:pt x="352" y="3"/>
                </a:moveTo>
                <a:cubicBezTo>
                  <a:pt x="346" y="85"/>
                  <a:pt x="305" y="142"/>
                  <a:pt x="305" y="142"/>
                </a:cubicBezTo>
                <a:cubicBezTo>
                  <a:pt x="305" y="142"/>
                  <a:pt x="305" y="142"/>
                  <a:pt x="118" y="326"/>
                </a:cubicBezTo>
                <a:cubicBezTo>
                  <a:pt x="118" y="326"/>
                  <a:pt x="118" y="326"/>
                  <a:pt x="50" y="346"/>
                </a:cubicBezTo>
                <a:cubicBezTo>
                  <a:pt x="50" y="346"/>
                  <a:pt x="50" y="346"/>
                  <a:pt x="0" y="295"/>
                </a:cubicBezTo>
                <a:cubicBezTo>
                  <a:pt x="0" y="295"/>
                  <a:pt x="0" y="295"/>
                  <a:pt x="30" y="227"/>
                </a:cubicBezTo>
                <a:cubicBezTo>
                  <a:pt x="30" y="227"/>
                  <a:pt x="149" y="109"/>
                  <a:pt x="203" y="54"/>
                </a:cubicBezTo>
                <a:cubicBezTo>
                  <a:pt x="257" y="0"/>
                  <a:pt x="352" y="3"/>
                  <a:pt x="352" y="3"/>
                </a:cubicBezTo>
                <a:close/>
                <a:moveTo>
                  <a:pt x="203" y="55"/>
                </a:moveTo>
                <a:cubicBezTo>
                  <a:pt x="301" y="146"/>
                  <a:pt x="301" y="146"/>
                  <a:pt x="301" y="146"/>
                </a:cubicBezTo>
                <a:moveTo>
                  <a:pt x="144" y="113"/>
                </a:moveTo>
                <a:cubicBezTo>
                  <a:pt x="0" y="113"/>
                  <a:pt x="0" y="113"/>
                  <a:pt x="0" y="113"/>
                </a:cubicBezTo>
                <a:cubicBezTo>
                  <a:pt x="0" y="197"/>
                  <a:pt x="0" y="197"/>
                  <a:pt x="0" y="197"/>
                </a:cubicBezTo>
                <a:cubicBezTo>
                  <a:pt x="30" y="227"/>
                  <a:pt x="30" y="227"/>
                  <a:pt x="30" y="227"/>
                </a:cubicBezTo>
                <a:moveTo>
                  <a:pt x="30" y="227"/>
                </a:moveTo>
                <a:cubicBezTo>
                  <a:pt x="120" y="324"/>
                  <a:pt x="120" y="324"/>
                  <a:pt x="120" y="324"/>
                </a:cubicBezTo>
                <a:cubicBezTo>
                  <a:pt x="141" y="346"/>
                  <a:pt x="141" y="346"/>
                  <a:pt x="141" y="346"/>
                </a:cubicBezTo>
                <a:cubicBezTo>
                  <a:pt x="232" y="346"/>
                  <a:pt x="232" y="346"/>
                  <a:pt x="232" y="346"/>
                </a:cubicBezTo>
                <a:cubicBezTo>
                  <a:pt x="232" y="214"/>
                  <a:pt x="232" y="214"/>
                  <a:pt x="232" y="214"/>
                </a:cubicBezTo>
                <a:moveTo>
                  <a:pt x="176" y="159"/>
                </a:moveTo>
                <a:cubicBezTo>
                  <a:pt x="176" y="169"/>
                  <a:pt x="184" y="177"/>
                  <a:pt x="194" y="177"/>
                </a:cubicBezTo>
                <a:cubicBezTo>
                  <a:pt x="203" y="177"/>
                  <a:pt x="211" y="169"/>
                  <a:pt x="211" y="159"/>
                </a:cubicBezTo>
                <a:cubicBezTo>
                  <a:pt x="211" y="149"/>
                  <a:pt x="203" y="141"/>
                  <a:pt x="194" y="141"/>
                </a:cubicBezTo>
                <a:cubicBezTo>
                  <a:pt x="184" y="141"/>
                  <a:pt x="176" y="149"/>
                  <a:pt x="176" y="159"/>
                </a:cubicBezTo>
                <a:close/>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18" name="TextBox 1317">
            <a:extLst>
              <a:ext uri="{FF2B5EF4-FFF2-40B4-BE49-F238E27FC236}">
                <a16:creationId xmlns:a16="http://schemas.microsoft.com/office/drawing/2014/main" id="{2D20B0D6-E022-51B4-4720-EE3F708A6655}"/>
              </a:ext>
            </a:extLst>
          </p:cNvPr>
          <p:cNvSpPr txBox="1">
            <a:spLocks/>
          </p:cNvSpPr>
          <p:nvPr/>
        </p:nvSpPr>
        <p:spPr>
          <a:xfrm>
            <a:off x="934476" y="5553374"/>
            <a:ext cx="1707384" cy="369332"/>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1</a:t>
            </a:r>
            <a:endParaRPr kumimoji="0" lang="en-US" sz="240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endParaRPr>
          </a:p>
        </p:txBody>
      </p:sp>
      <p:sp>
        <p:nvSpPr>
          <p:cNvPr id="1319" name="TextBox 1318">
            <a:extLst>
              <a:ext uri="{FF2B5EF4-FFF2-40B4-BE49-F238E27FC236}">
                <a16:creationId xmlns:a16="http://schemas.microsoft.com/office/drawing/2014/main" id="{4F3A4390-DE21-50CB-EACE-16DAFFA70ECC}"/>
              </a:ext>
            </a:extLst>
          </p:cNvPr>
          <p:cNvSpPr txBox="1">
            <a:spLocks/>
          </p:cNvSpPr>
          <p:nvPr/>
        </p:nvSpPr>
        <p:spPr>
          <a:xfrm>
            <a:off x="934476" y="5934123"/>
            <a:ext cx="1707384" cy="215444"/>
          </a:xfrm>
          <a:prstGeom prst="rect">
            <a:avLst/>
          </a:prstGeom>
          <a:noFill/>
        </p:spPr>
        <p:txBody>
          <a:bodyPr wrap="square" lIns="0" tIns="0" rIns="0" bIns="0" anchor="ctr">
            <a:spAutoFit/>
          </a:bodyPr>
          <a:lstStyle/>
          <a:p>
            <a:pPr marL="0" marR="0" lvl="0" indent="0" algn="l"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8D7"/>
                </a:solidFill>
                <a:effectLst/>
                <a:uLnTx/>
                <a:uFillTx/>
                <a:latin typeface="Segoe UI Semibold" panose="020B0702040204020203" pitchFamily="34" charset="0"/>
                <a:ea typeface="Segoe UI" pitchFamily="34" charset="0"/>
                <a:cs typeface="Segoe UI Semibold" panose="020B0702040204020203" pitchFamily="34" charset="0"/>
              </a:rPr>
              <a:t>unified solution</a:t>
            </a:r>
          </a:p>
        </p:txBody>
      </p:sp>
      <p:cxnSp>
        <p:nvCxnSpPr>
          <p:cNvPr id="1341" name="Straight Connector 1340">
            <a:extLst>
              <a:ext uri="{FF2B5EF4-FFF2-40B4-BE49-F238E27FC236}">
                <a16:creationId xmlns:a16="http://schemas.microsoft.com/office/drawing/2014/main" id="{922CFC70-4C3C-372B-AEDB-8DE823645316}"/>
              </a:ext>
              <a:ext uri="{C183D7F6-B498-43B3-948B-1728B52AA6E4}">
                <adec:decorative xmlns:adec="http://schemas.microsoft.com/office/drawing/2017/decorative" val="1"/>
              </a:ext>
            </a:extLst>
          </p:cNvPr>
          <p:cNvCxnSpPr>
            <a:cxnSpLocks/>
          </p:cNvCxnSpPr>
          <p:nvPr/>
        </p:nvCxnSpPr>
        <p:spPr>
          <a:xfrm>
            <a:off x="932754" y="6336426"/>
            <a:ext cx="1707385" cy="0"/>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46" name="Straight Connector 1345">
            <a:extLst>
              <a:ext uri="{FF2B5EF4-FFF2-40B4-BE49-F238E27FC236}">
                <a16:creationId xmlns:a16="http://schemas.microsoft.com/office/drawing/2014/main" id="{B464E2EA-3F09-666F-6E4C-2CBE8D79FF2C}"/>
              </a:ext>
              <a:ext uri="{C183D7F6-B498-43B3-948B-1728B52AA6E4}">
                <adec:decorative xmlns:adec="http://schemas.microsoft.com/office/drawing/2017/decorative" val="1"/>
              </a:ext>
            </a:extLst>
          </p:cNvPr>
          <p:cNvCxnSpPr>
            <a:cxnSpLocks/>
          </p:cNvCxnSpPr>
          <p:nvPr/>
        </p:nvCxnSpPr>
        <p:spPr>
          <a:xfrm>
            <a:off x="285751" y="6336426"/>
            <a:ext cx="285750" cy="0"/>
          </a:xfrm>
          <a:prstGeom prst="line">
            <a:avLst/>
          </a:prstGeom>
          <a:ln w="6350">
            <a:solidFill>
              <a:schemeClr val="bg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364" name="Commitments_EC4D" title="Icon of a handshake">
            <a:extLst>
              <a:ext uri="{FF2B5EF4-FFF2-40B4-BE49-F238E27FC236}">
                <a16:creationId xmlns:a16="http://schemas.microsoft.com/office/drawing/2014/main" id="{A792F7AD-128C-EAA1-6836-CAF3141F37BA}"/>
              </a:ext>
            </a:extLst>
          </p:cNvPr>
          <p:cNvSpPr>
            <a:spLocks noChangeAspect="1" noEditPoints="1"/>
          </p:cNvSpPr>
          <p:nvPr/>
        </p:nvSpPr>
        <p:spPr bwMode="auto">
          <a:xfrm>
            <a:off x="233579" y="6670394"/>
            <a:ext cx="390091" cy="365760"/>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79" name="TextBox 1378">
            <a:extLst>
              <a:ext uri="{FF2B5EF4-FFF2-40B4-BE49-F238E27FC236}">
                <a16:creationId xmlns:a16="http://schemas.microsoft.com/office/drawing/2014/main" id="{474A3DFC-2B11-EA9D-6D85-BCEC33642901}"/>
              </a:ext>
            </a:extLst>
          </p:cNvPr>
          <p:cNvSpPr txBox="1">
            <a:spLocks/>
          </p:cNvSpPr>
          <p:nvPr/>
        </p:nvSpPr>
        <p:spPr>
          <a:xfrm>
            <a:off x="932756" y="6449710"/>
            <a:ext cx="1707384" cy="369332"/>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3535">
                    <a:lumMod val="75000"/>
                  </a:srgbClr>
                </a:solidFill>
                <a:effectLst/>
                <a:uLnTx/>
                <a:uFillTx/>
                <a:latin typeface="Segoe UI Semibold" panose="020B0702040204020203" pitchFamily="34" charset="0"/>
                <a:ea typeface="Segoe UI" pitchFamily="34" charset="0"/>
                <a:cs typeface="Segoe UI Semibold" panose="020B0702040204020203" pitchFamily="34" charset="0"/>
              </a:rPr>
              <a:t>8</a:t>
            </a:r>
            <a:endParaRPr kumimoji="0" lang="en-US" sz="2800" b="0" i="0" u="none" strike="noStrike" kern="1200" cap="none" spc="0" normalizeH="0" baseline="0" noProof="0" dirty="0">
              <a:ln>
                <a:noFill/>
              </a:ln>
              <a:solidFill>
                <a:srgbClr val="353535">
                  <a:lumMod val="75000"/>
                </a:srgbClr>
              </a:solidFill>
              <a:effectLst/>
              <a:uLnTx/>
              <a:uFillTx/>
              <a:latin typeface="Segoe UI Semibold" panose="020B0702040204020203" pitchFamily="34" charset="0"/>
              <a:ea typeface="+mn-ea"/>
              <a:cs typeface="Segoe UI Semibold" panose="020B0702040204020203" pitchFamily="34" charset="0"/>
            </a:endParaRPr>
          </a:p>
        </p:txBody>
      </p:sp>
      <p:sp>
        <p:nvSpPr>
          <p:cNvPr id="1380" name="TextBox 1379">
            <a:extLst>
              <a:ext uri="{FF2B5EF4-FFF2-40B4-BE49-F238E27FC236}">
                <a16:creationId xmlns:a16="http://schemas.microsoft.com/office/drawing/2014/main" id="{DAD45E5E-982D-6043-EED4-3A246780247C}"/>
              </a:ext>
            </a:extLst>
          </p:cNvPr>
          <p:cNvSpPr txBox="1">
            <a:spLocks/>
          </p:cNvSpPr>
          <p:nvPr/>
        </p:nvSpPr>
        <p:spPr>
          <a:xfrm>
            <a:off x="932756" y="6825952"/>
            <a:ext cx="1707384" cy="430887"/>
          </a:xfrm>
          <a:prstGeom prst="rect">
            <a:avLst/>
          </a:prstGeom>
          <a:noFill/>
        </p:spPr>
        <p:txBody>
          <a:bodyPr wrap="square" lIns="0" tIns="0" rIns="0" bIns="0" anchor="ctr">
            <a:spAutoFit/>
          </a:bodyPr>
          <a:lstStyle/>
          <a:p>
            <a:pPr marL="0" marR="0" lvl="0" indent="0" algn="l"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53535">
                    <a:lumMod val="75000"/>
                  </a:srgbClr>
                </a:solidFill>
                <a:effectLst/>
                <a:uLnTx/>
                <a:uFillTx/>
                <a:latin typeface="Segoe UI Semilight"/>
                <a:ea typeface="Segoe UI" pitchFamily="34" charset="0"/>
                <a:cs typeface="Segoe UI" pitchFamily="34" charset="0"/>
              </a:rPr>
              <a:t>Gartner leadership positions held</a:t>
            </a:r>
          </a:p>
        </p:txBody>
      </p:sp>
      <p:cxnSp>
        <p:nvCxnSpPr>
          <p:cNvPr id="1396" name="Straight Connector 1395">
            <a:extLst>
              <a:ext uri="{FF2B5EF4-FFF2-40B4-BE49-F238E27FC236}">
                <a16:creationId xmlns:a16="http://schemas.microsoft.com/office/drawing/2014/main" id="{D19E27A8-71F4-C77A-37B5-2B315B2BA448}"/>
              </a:ext>
              <a:ext uri="{C183D7F6-B498-43B3-948B-1728B52AA6E4}">
                <adec:decorative xmlns:adec="http://schemas.microsoft.com/office/drawing/2017/decorative" val="1"/>
              </a:ext>
            </a:extLst>
          </p:cNvPr>
          <p:cNvCxnSpPr>
            <a:cxnSpLocks/>
          </p:cNvCxnSpPr>
          <p:nvPr/>
        </p:nvCxnSpPr>
        <p:spPr>
          <a:xfrm>
            <a:off x="932754" y="7395014"/>
            <a:ext cx="1707385" cy="0"/>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05" name="Straight Connector 1404">
            <a:extLst>
              <a:ext uri="{FF2B5EF4-FFF2-40B4-BE49-F238E27FC236}">
                <a16:creationId xmlns:a16="http://schemas.microsoft.com/office/drawing/2014/main" id="{39F604AD-81CD-6497-D357-E1D5BFCF3717}"/>
              </a:ext>
              <a:ext uri="{C183D7F6-B498-43B3-948B-1728B52AA6E4}">
                <adec:decorative xmlns:adec="http://schemas.microsoft.com/office/drawing/2017/decorative" val="1"/>
              </a:ext>
            </a:extLst>
          </p:cNvPr>
          <p:cNvCxnSpPr>
            <a:cxnSpLocks/>
          </p:cNvCxnSpPr>
          <p:nvPr/>
        </p:nvCxnSpPr>
        <p:spPr>
          <a:xfrm>
            <a:off x="285751" y="7395014"/>
            <a:ext cx="285750" cy="0"/>
          </a:xfrm>
          <a:prstGeom prst="line">
            <a:avLst/>
          </a:prstGeom>
          <a:ln w="6350">
            <a:solidFill>
              <a:schemeClr val="bg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411" name="people_4" title="Icon of a person">
            <a:extLst>
              <a:ext uri="{FF2B5EF4-FFF2-40B4-BE49-F238E27FC236}">
                <a16:creationId xmlns:a16="http://schemas.microsoft.com/office/drawing/2014/main" id="{EC0DEA9F-A1E8-80CC-4758-1E677FF74A5C}"/>
              </a:ext>
            </a:extLst>
          </p:cNvPr>
          <p:cNvSpPr>
            <a:spLocks noChangeAspect="1" noEditPoints="1"/>
          </p:cNvSpPr>
          <p:nvPr/>
        </p:nvSpPr>
        <p:spPr bwMode="auto">
          <a:xfrm>
            <a:off x="265044" y="7668544"/>
            <a:ext cx="327161" cy="36576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22" name="TextBox 1421">
            <a:extLst>
              <a:ext uri="{FF2B5EF4-FFF2-40B4-BE49-F238E27FC236}">
                <a16:creationId xmlns:a16="http://schemas.microsoft.com/office/drawing/2014/main" id="{4B818AFE-59B3-5870-A534-AC4AB4116653}"/>
              </a:ext>
            </a:extLst>
          </p:cNvPr>
          <p:cNvSpPr txBox="1">
            <a:spLocks/>
          </p:cNvSpPr>
          <p:nvPr/>
        </p:nvSpPr>
        <p:spPr>
          <a:xfrm>
            <a:off x="932756" y="7447860"/>
            <a:ext cx="1707384" cy="369332"/>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3535">
                    <a:lumMod val="75000"/>
                  </a:srgbClr>
                </a:solidFill>
                <a:effectLst/>
                <a:uLnTx/>
                <a:uFillTx/>
                <a:latin typeface="Segoe UI Semibold" panose="020B0702040204020203" pitchFamily="34" charset="0"/>
                <a:ea typeface="Segoe UI" pitchFamily="34" charset="0"/>
                <a:cs typeface="Segoe UI Semibold" panose="020B0702040204020203" pitchFamily="34" charset="0"/>
              </a:rPr>
              <a:t>26</a:t>
            </a:r>
            <a:endParaRPr kumimoji="0" lang="en-US" sz="2400" b="0" i="0" u="none" strike="noStrike" kern="1200" cap="none" spc="0" normalizeH="0" baseline="0" noProof="0" dirty="0">
              <a:ln>
                <a:noFill/>
              </a:ln>
              <a:solidFill>
                <a:srgbClr val="353535">
                  <a:lumMod val="75000"/>
                </a:srgbClr>
              </a:solidFill>
              <a:effectLst/>
              <a:uLnTx/>
              <a:uFillTx/>
              <a:latin typeface="Segoe UI Semibold" panose="020B0702040204020203" pitchFamily="34" charset="0"/>
              <a:ea typeface="+mn-ea"/>
              <a:cs typeface="Segoe UI Semibold" panose="020B0702040204020203" pitchFamily="34" charset="0"/>
            </a:endParaRPr>
          </a:p>
        </p:txBody>
      </p:sp>
      <p:sp>
        <p:nvSpPr>
          <p:cNvPr id="1423" name="TextBox 1422">
            <a:extLst>
              <a:ext uri="{FF2B5EF4-FFF2-40B4-BE49-F238E27FC236}">
                <a16:creationId xmlns:a16="http://schemas.microsoft.com/office/drawing/2014/main" id="{8C1784D4-AF28-01CB-DDE4-40A544CE4DF1}"/>
              </a:ext>
            </a:extLst>
          </p:cNvPr>
          <p:cNvSpPr txBox="1">
            <a:spLocks/>
          </p:cNvSpPr>
          <p:nvPr/>
        </p:nvSpPr>
        <p:spPr>
          <a:xfrm>
            <a:off x="932756" y="7824102"/>
            <a:ext cx="1707384" cy="430887"/>
          </a:xfrm>
          <a:prstGeom prst="rect">
            <a:avLst/>
          </a:prstGeom>
          <a:noFill/>
        </p:spPr>
        <p:txBody>
          <a:bodyPr wrap="square" lIns="0" tIns="0" rIns="0" bIns="0" anchor="ctr">
            <a:spAutoFit/>
          </a:bodyPr>
          <a:lstStyle/>
          <a:p>
            <a:pPr marL="0" marR="0" lvl="0" indent="0" algn="l"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353535">
                    <a:lumMod val="75000"/>
                  </a:srgbClr>
                </a:solidFill>
                <a:effectLst/>
                <a:uLnTx/>
                <a:uFillTx/>
                <a:latin typeface="Segoe UI Semilight"/>
                <a:ea typeface="Segoe UI" pitchFamily="34" charset="0"/>
                <a:cs typeface="Segoe UI" pitchFamily="34" charset="0"/>
              </a:rPr>
              <a:t>vendors replaced with one partner </a:t>
            </a:r>
          </a:p>
        </p:txBody>
      </p:sp>
      <p:sp>
        <p:nvSpPr>
          <p:cNvPr id="1433" name="people_12" title="Icon of three people">
            <a:extLst>
              <a:ext uri="{FF2B5EF4-FFF2-40B4-BE49-F238E27FC236}">
                <a16:creationId xmlns:a16="http://schemas.microsoft.com/office/drawing/2014/main" id="{F63A2D5D-6D1F-A53D-6F05-9798BBC84FD7}"/>
              </a:ext>
            </a:extLst>
          </p:cNvPr>
          <p:cNvSpPr>
            <a:spLocks noChangeAspect="1" noEditPoints="1"/>
          </p:cNvSpPr>
          <p:nvPr/>
        </p:nvSpPr>
        <p:spPr bwMode="auto">
          <a:xfrm>
            <a:off x="3041745" y="5831404"/>
            <a:ext cx="349806" cy="298446"/>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446" name="TextBox 1445">
            <a:extLst>
              <a:ext uri="{FF2B5EF4-FFF2-40B4-BE49-F238E27FC236}">
                <a16:creationId xmlns:a16="http://schemas.microsoft.com/office/drawing/2014/main" id="{80CBDF4E-7701-5739-FE32-66B912A16892}"/>
              </a:ext>
            </a:extLst>
          </p:cNvPr>
          <p:cNvSpPr txBox="1">
            <a:spLocks/>
          </p:cNvSpPr>
          <p:nvPr/>
        </p:nvSpPr>
        <p:spPr>
          <a:xfrm>
            <a:off x="3567177" y="5755166"/>
            <a:ext cx="3150061" cy="40011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egoe UI Semilight"/>
                <a:ea typeface="+mn-ea"/>
                <a:cs typeface="+mn-cs"/>
              </a:rPr>
              <a:t>Microsoft 365 A5 is a </a:t>
            </a:r>
            <a:r>
              <a:rPr kumimoji="0" lang="en-US" sz="1300" b="1" i="0" u="none" strike="noStrike" kern="1200" cap="none" spc="0" normalizeH="0" baseline="0" noProof="0" dirty="0">
                <a:ln>
                  <a:noFill/>
                </a:ln>
                <a:solidFill>
                  <a:srgbClr val="FFFFFF"/>
                </a:solidFill>
                <a:effectLst/>
                <a:uLnTx/>
                <a:uFillTx/>
                <a:latin typeface="Segoe UI Semilight"/>
                <a:ea typeface="+mn-ea"/>
                <a:cs typeface="+mn-cs"/>
              </a:rPr>
              <a:t>single unified solution</a:t>
            </a:r>
            <a:r>
              <a:rPr kumimoji="0" lang="en-US" sz="1300" b="0" i="0" u="none" strike="noStrike" kern="1200" cap="none" spc="0" normalizeH="0" baseline="0" noProof="0" dirty="0">
                <a:ln>
                  <a:noFill/>
                </a:ln>
                <a:solidFill>
                  <a:srgbClr val="FFFFFF"/>
                </a:solidFill>
                <a:effectLst/>
                <a:uLnTx/>
                <a:uFillTx/>
                <a:latin typeface="Segoe UI Semilight"/>
                <a:ea typeface="+mn-ea"/>
                <a:cs typeface="+mn-cs"/>
              </a:rPr>
              <a:t> that effectively secures user identity and</a:t>
            </a:r>
            <a:endParaRPr kumimoji="0" lang="en-US" sz="13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1454" name="TextBox 1453">
            <a:extLst>
              <a:ext uri="{FF2B5EF4-FFF2-40B4-BE49-F238E27FC236}">
                <a16:creationId xmlns:a16="http://schemas.microsoft.com/office/drawing/2014/main" id="{7BFE1ACB-EE20-48FD-D7AD-9174793BC679}"/>
              </a:ext>
            </a:extLst>
          </p:cNvPr>
          <p:cNvSpPr txBox="1">
            <a:spLocks/>
          </p:cNvSpPr>
          <p:nvPr/>
        </p:nvSpPr>
        <p:spPr>
          <a:xfrm>
            <a:off x="2966922" y="6167298"/>
            <a:ext cx="3750316" cy="40011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egoe UI Semilight"/>
                <a:ea typeface="+mn-ea"/>
                <a:cs typeface="+mn-cs"/>
              </a:rPr>
              <a:t>access, protects against threats, and manages sensitive data.</a:t>
            </a:r>
            <a:endParaRPr kumimoji="0" lang="en-US" sz="13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1455" name="TextBox 1454">
            <a:extLst>
              <a:ext uri="{FF2B5EF4-FFF2-40B4-BE49-F238E27FC236}">
                <a16:creationId xmlns:a16="http://schemas.microsoft.com/office/drawing/2014/main" id="{A273FE55-91F1-2289-099B-5C1C10DF49FB}"/>
              </a:ext>
            </a:extLst>
          </p:cNvPr>
          <p:cNvSpPr txBox="1">
            <a:spLocks/>
          </p:cNvSpPr>
          <p:nvPr/>
        </p:nvSpPr>
        <p:spPr>
          <a:xfrm>
            <a:off x="2972285" y="6804641"/>
            <a:ext cx="3750317" cy="140038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Segoe UI Semilight"/>
                <a:ea typeface="+mn-ea"/>
                <a:cs typeface="+mn-cs"/>
              </a:rPr>
              <a:t>Currently leading the industry in </a:t>
            </a:r>
            <a:r>
              <a:rPr kumimoji="0" lang="en-US" sz="13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8 Gartner leadership positions</a:t>
            </a:r>
            <a:r>
              <a:rPr kumimoji="0" lang="en-US" sz="1300" b="1" i="0" u="none" strike="noStrike" kern="1200" cap="none" spc="0" normalizeH="0" baseline="0" noProof="0" dirty="0">
                <a:ln>
                  <a:noFill/>
                </a:ln>
                <a:solidFill>
                  <a:srgbClr val="FFFFFF"/>
                </a:solidFill>
                <a:effectLst/>
                <a:uLnTx/>
                <a:uFillTx/>
                <a:latin typeface="Segoe UI Semilight"/>
                <a:ea typeface="+mn-ea"/>
                <a:cs typeface="+mn-cs"/>
              </a:rPr>
              <a:t>,</a:t>
            </a:r>
            <a:r>
              <a:rPr kumimoji="0" lang="en-US" sz="1300" b="0" i="0" u="none" strike="noStrike" kern="1200" cap="none" spc="0" normalizeH="0" baseline="0" noProof="0" dirty="0">
                <a:ln>
                  <a:noFill/>
                </a:ln>
                <a:solidFill>
                  <a:srgbClr val="FFFFFF"/>
                </a:solidFill>
                <a:effectLst/>
                <a:uLnTx/>
                <a:uFillTx/>
                <a:latin typeface="Segoe UI Semilight"/>
                <a:ea typeface="+mn-ea"/>
                <a:cs typeface="+mn-cs"/>
              </a:rPr>
              <a:t> Microsoft has the most robust security, management, and compliance tools. With Microsoft 365 A5 security capabilities, schools can </a:t>
            </a:r>
            <a:r>
              <a:rPr kumimoji="0" lang="en-US" sz="1300" b="1" i="0" u="none" strike="noStrike" kern="1200" cap="none" spc="0" normalizeH="0" baseline="0" noProof="0" dirty="0">
                <a:ln>
                  <a:noFill/>
                </a:ln>
                <a:solidFill>
                  <a:srgbClr val="FFFFFF"/>
                </a:solidFill>
                <a:effectLst/>
                <a:uLnTx/>
                <a:uFillTx/>
                <a:latin typeface="Segoe UI Semilight"/>
                <a:ea typeface="+mn-ea"/>
                <a:cs typeface="+mn-cs"/>
              </a:rPr>
              <a:t>replace up to 26 vendors </a:t>
            </a:r>
            <a:r>
              <a:rPr kumimoji="0" lang="en-US" sz="1300" b="0" i="0" u="none" strike="noStrike" kern="1200" cap="none" spc="0" normalizeH="0" baseline="0" noProof="0" dirty="0">
                <a:ln>
                  <a:noFill/>
                </a:ln>
                <a:solidFill>
                  <a:srgbClr val="FFFFFF"/>
                </a:solidFill>
                <a:effectLst/>
                <a:uLnTx/>
                <a:uFillTx/>
                <a:latin typeface="Segoe UI Semilight"/>
                <a:ea typeface="+mn-ea"/>
                <a:cs typeface="+mn-cs"/>
              </a:rPr>
              <a:t>while still supporting an inclusive and collaborative learning environment for all students, in all academic settings.</a:t>
            </a:r>
          </a:p>
        </p:txBody>
      </p:sp>
      <p:sp>
        <p:nvSpPr>
          <p:cNvPr id="1462" name="Rectangle 1461">
            <a:extLst>
              <a:ext uri="{FF2B5EF4-FFF2-40B4-BE49-F238E27FC236}">
                <a16:creationId xmlns:a16="http://schemas.microsoft.com/office/drawing/2014/main" id="{B0CC5E8C-52B4-0347-272F-430EFA022AD9}"/>
              </a:ext>
              <a:ext uri="{C183D7F6-B498-43B3-948B-1728B52AA6E4}">
                <adec:decorative xmlns:adec="http://schemas.microsoft.com/office/drawing/2017/decorative" val="1"/>
              </a:ext>
            </a:extLst>
          </p:cNvPr>
          <p:cNvSpPr/>
          <p:nvPr/>
        </p:nvSpPr>
        <p:spPr bwMode="auto">
          <a:xfrm>
            <a:off x="0" y="8416348"/>
            <a:ext cx="6858000" cy="72765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1467" name="Picture 2" descr="Microsoft logo">
            <a:extLst>
              <a:ext uri="{FF2B5EF4-FFF2-40B4-BE49-F238E27FC236}">
                <a16:creationId xmlns:a16="http://schemas.microsoft.com/office/drawing/2014/main" id="{879335F4-AB69-5BE3-070B-25DD3AFD91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67" t="25290" r="8750" b="24379"/>
          <a:stretch/>
        </p:blipFill>
        <p:spPr bwMode="auto">
          <a:xfrm>
            <a:off x="239828" y="8656369"/>
            <a:ext cx="1181578" cy="266656"/>
          </a:xfrm>
          <a:prstGeom prst="rect">
            <a:avLst/>
          </a:prstGeom>
          <a:noFill/>
          <a:extLst>
            <a:ext uri="{909E8E84-426E-40DD-AFC4-6F175D3DCCD1}">
              <a14:hiddenFill xmlns:a14="http://schemas.microsoft.com/office/drawing/2010/main">
                <a:solidFill>
                  <a:srgbClr val="FFFFFF"/>
                </a:solidFill>
              </a14:hiddenFill>
            </a:ext>
          </a:extLst>
        </p:spPr>
      </p:pic>
      <p:sp>
        <p:nvSpPr>
          <p:cNvPr id="1474" name="TextBox 1473">
            <a:extLst>
              <a:ext uri="{FF2B5EF4-FFF2-40B4-BE49-F238E27FC236}">
                <a16:creationId xmlns:a16="http://schemas.microsoft.com/office/drawing/2014/main" id="{C73D9F25-2823-3F9A-A612-CA7A6821BA83}"/>
              </a:ext>
            </a:extLst>
          </p:cNvPr>
          <p:cNvSpPr txBox="1"/>
          <p:nvPr/>
        </p:nvSpPr>
        <p:spPr>
          <a:xfrm>
            <a:off x="1508046" y="8575416"/>
            <a:ext cx="3566160"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a:ea typeface="+mn-ea"/>
                <a:cs typeface="+mn-cs"/>
              </a:rPr>
              <a:t>Security in Education </a:t>
            </a:r>
            <a:br>
              <a:rPr kumimoji="0" lang="en-US" sz="1200" b="0" i="0" u="none" strike="noStrike" kern="1200" cap="none" spc="0" normalizeH="0" baseline="0" noProof="0" dirty="0">
                <a:ln>
                  <a:noFill/>
                </a:ln>
                <a:solidFill>
                  <a:srgbClr val="FFFFFF"/>
                </a:solidFill>
                <a:effectLst/>
                <a:uLnTx/>
                <a:uFillTx/>
                <a:latin typeface="Segoe UI Semibold"/>
                <a:ea typeface="+mn-ea"/>
                <a:cs typeface="+mn-cs"/>
              </a:rPr>
            </a:br>
            <a:r>
              <a:rPr kumimoji="0" lang="en-US" sz="1200" b="0" i="0" u="none" strike="noStrike" kern="1200" cap="none" spc="0" normalizeH="0" baseline="0" noProof="0" dirty="0">
                <a:ln>
                  <a:noFill/>
                </a:ln>
                <a:solidFill>
                  <a:srgbClr val="FFFFFF"/>
                </a:solidFill>
                <a:effectLst/>
                <a:uLnTx/>
                <a:uFillTx/>
                <a:latin typeface="Segoe UI Semibold"/>
                <a:ea typeface="+mn-ea"/>
                <a:cs typeface="+mn-cs"/>
              </a:rPr>
              <a:t>with Microsoft 365</a:t>
            </a:r>
          </a:p>
        </p:txBody>
      </p:sp>
      <p:sp>
        <p:nvSpPr>
          <p:cNvPr id="1477" name="TextBox 1476">
            <a:extLst>
              <a:ext uri="{FF2B5EF4-FFF2-40B4-BE49-F238E27FC236}">
                <a16:creationId xmlns:a16="http://schemas.microsoft.com/office/drawing/2014/main" id="{B5A73D06-1E94-8746-E203-BDA3232FA6E5}"/>
              </a:ext>
            </a:extLst>
          </p:cNvPr>
          <p:cNvSpPr txBox="1"/>
          <p:nvPr/>
        </p:nvSpPr>
        <p:spPr>
          <a:xfrm>
            <a:off x="4834329" y="8558864"/>
            <a:ext cx="1941492" cy="461665"/>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a:ea typeface="+mn-ea"/>
                <a:cs typeface="+mn-cs"/>
              </a:rPr>
              <a:t>Learn more at </a:t>
            </a:r>
            <a:endParaRPr kumimoji="0" lang="en-US" sz="1200" b="0" i="0" u="none" strike="noStrike" kern="1200" cap="none" spc="0" normalizeH="0" baseline="0" noProof="0" dirty="0">
              <a:ln>
                <a:noFill/>
              </a:ln>
              <a:solidFill>
                <a:srgbClr val="FFFFFF"/>
              </a:solidFill>
              <a:effectLst/>
              <a:highlight>
                <a:srgbClr val="FF00FF"/>
              </a:highlight>
              <a:uLnTx/>
              <a:uFillTx/>
              <a:latin typeface="Segoe UI Semibold"/>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a:ea typeface="+mn-ea"/>
                <a:cs typeface="+mn-cs"/>
              </a:rPr>
              <a:t>aka.ms/educybersecurity</a:t>
            </a:r>
          </a:p>
        </p:txBody>
      </p:sp>
    </p:spTree>
    <p:extLst>
      <p:ext uri="{BB962C8B-B14F-4D97-AF65-F5344CB8AC3E}">
        <p14:creationId xmlns:p14="http://schemas.microsoft.com/office/powerpoint/2010/main" val="41402584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Rectangle 1115">
            <a:extLst>
              <a:ext uri="{FF2B5EF4-FFF2-40B4-BE49-F238E27FC236}">
                <a16:creationId xmlns:a16="http://schemas.microsoft.com/office/drawing/2014/main" id="{56B29C45-DCB9-2EBE-C5FC-B4A906FB2DEB}"/>
              </a:ext>
              <a:ext uri="{C183D7F6-B498-43B3-948B-1728B52AA6E4}">
                <adec:decorative xmlns:adec="http://schemas.microsoft.com/office/drawing/2017/decorative" val="1"/>
              </a:ext>
            </a:extLst>
          </p:cNvPr>
          <p:cNvSpPr>
            <a:spLocks/>
          </p:cNvSpPr>
          <p:nvPr/>
        </p:nvSpPr>
        <p:spPr bwMode="auto">
          <a:xfrm>
            <a:off x="0" y="-1"/>
            <a:ext cx="6858000" cy="1086513"/>
          </a:xfrm>
          <a:prstGeom prst="rect">
            <a:avLst/>
          </a:prstGeom>
          <a:solidFill>
            <a:srgbClr val="2F416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45" name="Title 1114">
            <a:extLst>
              <a:ext uri="{FF2B5EF4-FFF2-40B4-BE49-F238E27FC236}">
                <a16:creationId xmlns:a16="http://schemas.microsoft.com/office/drawing/2014/main" id="{42E25F3F-8236-EBF1-5C70-2C200CBA23FD}"/>
              </a:ext>
            </a:extLst>
          </p:cNvPr>
          <p:cNvSpPr>
            <a:spLocks noGrp="1"/>
          </p:cNvSpPr>
          <p:nvPr>
            <p:ph type="title"/>
          </p:nvPr>
        </p:nvSpPr>
        <p:spPr>
          <a:xfrm>
            <a:off x="252153" y="239783"/>
            <a:ext cx="6353696" cy="664797"/>
          </a:xfrm>
        </p:spPr>
        <p:txBody>
          <a:bodyPr/>
          <a:lstStyle/>
          <a:p>
            <a:r>
              <a:rPr lang="en-US" sz="2400" dirty="0">
                <a:solidFill>
                  <a:schemeClr val="bg1"/>
                </a:solidFill>
                <a:latin typeface="Segoe UI Semibold" panose="020B0702040204020203" pitchFamily="34" charset="0"/>
              </a:rPr>
              <a:t>How will you choose to protect the privacy </a:t>
            </a:r>
            <a:br>
              <a:rPr lang="en-US" sz="2400" dirty="0">
                <a:solidFill>
                  <a:schemeClr val="bg1"/>
                </a:solidFill>
                <a:latin typeface="Segoe UI Semibold" panose="020B0702040204020203" pitchFamily="34" charset="0"/>
              </a:rPr>
            </a:br>
            <a:r>
              <a:rPr lang="en-US" sz="2400" dirty="0">
                <a:solidFill>
                  <a:schemeClr val="bg1"/>
                </a:solidFill>
                <a:latin typeface="Segoe UI Semibold" panose="020B0702040204020203" pitchFamily="34" charset="0"/>
              </a:rPr>
              <a:t>and data of your students? </a:t>
            </a:r>
          </a:p>
        </p:txBody>
      </p:sp>
      <p:sp>
        <p:nvSpPr>
          <p:cNvPr id="1056" name="Rectangle 1055">
            <a:extLst>
              <a:ext uri="{FF2B5EF4-FFF2-40B4-BE49-F238E27FC236}">
                <a16:creationId xmlns:a16="http://schemas.microsoft.com/office/drawing/2014/main" id="{4FD59635-06F4-A575-DF61-E7125265AD63}"/>
              </a:ext>
              <a:ext uri="{C183D7F6-B498-43B3-948B-1728B52AA6E4}">
                <adec:decorative xmlns:adec="http://schemas.microsoft.com/office/drawing/2017/decorative" val="1"/>
              </a:ext>
            </a:extLst>
          </p:cNvPr>
          <p:cNvSpPr>
            <a:spLocks/>
          </p:cNvSpPr>
          <p:nvPr/>
        </p:nvSpPr>
        <p:spPr bwMode="auto">
          <a:xfrm rot="5400000">
            <a:off x="-1541900" y="2628409"/>
            <a:ext cx="6512798" cy="3429003"/>
          </a:xfrm>
          <a:prstGeom prst="rect">
            <a:avLst/>
          </a:prstGeom>
          <a:solidFill>
            <a:schemeClr val="bg1">
              <a:lumMod val="85000"/>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061" name="Rectangle 1060">
            <a:extLst>
              <a:ext uri="{FF2B5EF4-FFF2-40B4-BE49-F238E27FC236}">
                <a16:creationId xmlns:a16="http://schemas.microsoft.com/office/drawing/2014/main" id="{4DAFFD49-6291-FB4E-2B5E-C83F201B8EDE}"/>
              </a:ext>
              <a:ext uri="{C183D7F6-B498-43B3-948B-1728B52AA6E4}">
                <adec:decorative xmlns:adec="http://schemas.microsoft.com/office/drawing/2017/decorative" val="1"/>
              </a:ext>
            </a:extLst>
          </p:cNvPr>
          <p:cNvSpPr>
            <a:spLocks/>
          </p:cNvSpPr>
          <p:nvPr/>
        </p:nvSpPr>
        <p:spPr bwMode="auto">
          <a:xfrm rot="5400000">
            <a:off x="1887100" y="2628409"/>
            <a:ext cx="6512798" cy="342900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122" name="Freeform: Shape 1121">
            <a:extLst>
              <a:ext uri="{FF2B5EF4-FFF2-40B4-BE49-F238E27FC236}">
                <a16:creationId xmlns:a16="http://schemas.microsoft.com/office/drawing/2014/main" id="{DEA4B088-7A78-28B6-C581-E4465F7802E1}"/>
              </a:ext>
              <a:ext uri="{C183D7F6-B498-43B3-948B-1728B52AA6E4}">
                <adec:decorative xmlns:adec="http://schemas.microsoft.com/office/drawing/2017/decorative" val="1"/>
              </a:ext>
            </a:extLst>
          </p:cNvPr>
          <p:cNvSpPr/>
          <p:nvPr/>
        </p:nvSpPr>
        <p:spPr bwMode="auto">
          <a:xfrm rot="5400000">
            <a:off x="-1672636" y="2759147"/>
            <a:ext cx="6351518" cy="3006247"/>
          </a:xfrm>
          <a:custGeom>
            <a:avLst/>
            <a:gdLst>
              <a:gd name="connsiteX0" fmla="*/ 0 w 6351518"/>
              <a:gd name="connsiteY0" fmla="*/ 3006246 h 3006247"/>
              <a:gd name="connsiteX1" fmla="*/ 0 w 6351518"/>
              <a:gd name="connsiteY1" fmla="*/ 2 h 3006247"/>
              <a:gd name="connsiteX2" fmla="*/ 490435 w 6351518"/>
              <a:gd name="connsiteY2" fmla="*/ 2 h 3006247"/>
              <a:gd name="connsiteX3" fmla="*/ 490436 w 6351518"/>
              <a:gd name="connsiteY3" fmla="*/ 0 h 3006247"/>
              <a:gd name="connsiteX4" fmla="*/ 6022364 w 6351518"/>
              <a:gd name="connsiteY4" fmla="*/ 0 h 3006247"/>
              <a:gd name="connsiteX5" fmla="*/ 6351518 w 6351518"/>
              <a:gd name="connsiteY5" fmla="*/ 329154 h 3006247"/>
              <a:gd name="connsiteX6" fmla="*/ 6351518 w 6351518"/>
              <a:gd name="connsiteY6" fmla="*/ 3006247 h 3006247"/>
              <a:gd name="connsiteX7" fmla="*/ 161282 w 6351518"/>
              <a:gd name="connsiteY7" fmla="*/ 3006247 h 3006247"/>
              <a:gd name="connsiteX8" fmla="*/ 161282 w 6351518"/>
              <a:gd name="connsiteY8" fmla="*/ 3006246 h 300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1518" h="3006247">
                <a:moveTo>
                  <a:pt x="0" y="3006246"/>
                </a:moveTo>
                <a:lnTo>
                  <a:pt x="0" y="2"/>
                </a:lnTo>
                <a:lnTo>
                  <a:pt x="490435" y="2"/>
                </a:lnTo>
                <a:lnTo>
                  <a:pt x="490436" y="0"/>
                </a:lnTo>
                <a:lnTo>
                  <a:pt x="6022364" y="0"/>
                </a:lnTo>
                <a:lnTo>
                  <a:pt x="6351518" y="329154"/>
                </a:lnTo>
                <a:lnTo>
                  <a:pt x="6351518" y="3006247"/>
                </a:lnTo>
                <a:lnTo>
                  <a:pt x="161282" y="3006247"/>
                </a:lnTo>
                <a:lnTo>
                  <a:pt x="161282" y="3006246"/>
                </a:lnTo>
                <a:close/>
              </a:path>
            </a:pathLst>
          </a:cu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196" name="Freeform: Shape 1195">
            <a:extLst>
              <a:ext uri="{FF2B5EF4-FFF2-40B4-BE49-F238E27FC236}">
                <a16:creationId xmlns:a16="http://schemas.microsoft.com/office/drawing/2014/main" id="{7AA6F775-4C01-2BF3-D153-7C14BA5B4E83}"/>
              </a:ext>
              <a:ext uri="{C183D7F6-B498-43B3-948B-1728B52AA6E4}">
                <adec:decorative xmlns:adec="http://schemas.microsoft.com/office/drawing/2017/decorative" val="1"/>
              </a:ext>
            </a:extLst>
          </p:cNvPr>
          <p:cNvSpPr/>
          <p:nvPr/>
        </p:nvSpPr>
        <p:spPr bwMode="auto">
          <a:xfrm rot="5400000">
            <a:off x="-1609815" y="2813774"/>
            <a:ext cx="6119934" cy="2900306"/>
          </a:xfrm>
          <a:custGeom>
            <a:avLst/>
            <a:gdLst>
              <a:gd name="connsiteX0" fmla="*/ 0 w 6119934"/>
              <a:gd name="connsiteY0" fmla="*/ 2900306 h 2900306"/>
              <a:gd name="connsiteX1" fmla="*/ 0 w 6119934"/>
              <a:gd name="connsiteY1" fmla="*/ 317555 h 2900306"/>
              <a:gd name="connsiteX2" fmla="*/ 1 w 6119934"/>
              <a:gd name="connsiteY2" fmla="*/ 317555 h 2900306"/>
              <a:gd name="connsiteX3" fmla="*/ 1 w 6119934"/>
              <a:gd name="connsiteY3" fmla="*/ 1 h 2900306"/>
              <a:gd name="connsiteX4" fmla="*/ 317555 w 6119934"/>
              <a:gd name="connsiteY4" fmla="*/ 1 h 2900306"/>
              <a:gd name="connsiteX5" fmla="*/ 317555 w 6119934"/>
              <a:gd name="connsiteY5" fmla="*/ 0 h 2900306"/>
              <a:gd name="connsiteX6" fmla="*/ 5802379 w 6119934"/>
              <a:gd name="connsiteY6" fmla="*/ 0 h 2900306"/>
              <a:gd name="connsiteX7" fmla="*/ 6119934 w 6119934"/>
              <a:gd name="connsiteY7" fmla="*/ 317555 h 2900306"/>
              <a:gd name="connsiteX8" fmla="*/ 6119934 w 6119934"/>
              <a:gd name="connsiteY8" fmla="*/ 2900306 h 2900306"/>
              <a:gd name="connsiteX9" fmla="*/ 1641355 w 6119934"/>
              <a:gd name="connsiteY9" fmla="*/ 2900306 h 2900306"/>
              <a:gd name="connsiteX10" fmla="*/ 1641355 w 6119934"/>
              <a:gd name="connsiteY10" fmla="*/ 2900306 h 2900306"/>
              <a:gd name="connsiteX11" fmla="*/ 1 w 6119934"/>
              <a:gd name="connsiteY11" fmla="*/ 2900306 h 2900306"/>
              <a:gd name="connsiteX12" fmla="*/ 1 w 6119934"/>
              <a:gd name="connsiteY12" fmla="*/ 2900306 h 290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934" h="2900306">
                <a:moveTo>
                  <a:pt x="0" y="2900306"/>
                </a:moveTo>
                <a:lnTo>
                  <a:pt x="0" y="317555"/>
                </a:lnTo>
                <a:lnTo>
                  <a:pt x="1" y="317555"/>
                </a:lnTo>
                <a:lnTo>
                  <a:pt x="1" y="1"/>
                </a:lnTo>
                <a:lnTo>
                  <a:pt x="317555" y="1"/>
                </a:lnTo>
                <a:lnTo>
                  <a:pt x="317555" y="0"/>
                </a:lnTo>
                <a:lnTo>
                  <a:pt x="5802379" y="0"/>
                </a:lnTo>
                <a:lnTo>
                  <a:pt x="6119934" y="317555"/>
                </a:lnTo>
                <a:lnTo>
                  <a:pt x="6119934" y="2900306"/>
                </a:lnTo>
                <a:lnTo>
                  <a:pt x="1641355" y="2900306"/>
                </a:lnTo>
                <a:lnTo>
                  <a:pt x="1641355" y="2900306"/>
                </a:lnTo>
                <a:lnTo>
                  <a:pt x="1" y="2900306"/>
                </a:lnTo>
                <a:lnTo>
                  <a:pt x="1" y="2900306"/>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24" name="TextBox 1131, chunk 1">
            <a:extLst>
              <a:ext uri="{FF2B5EF4-FFF2-40B4-BE49-F238E27FC236}">
                <a16:creationId xmlns:a16="http://schemas.microsoft.com/office/drawing/2014/main" id="{6CF25989-3CA6-D494-E238-F7AF6A1EE073}"/>
              </a:ext>
            </a:extLst>
          </p:cNvPr>
          <p:cNvSpPr txBox="1"/>
          <p:nvPr/>
        </p:nvSpPr>
        <p:spPr>
          <a:xfrm>
            <a:off x="197065" y="1428630"/>
            <a:ext cx="2527936" cy="492443"/>
          </a:xfrm>
          <a:prstGeom prst="rect">
            <a:avLst/>
          </a:prstGeom>
          <a:noFill/>
        </p:spPr>
        <p:txBody>
          <a:bodyPr wrap="square" lIns="0" tIns="0" rIns="0" bIns="0" numCol="1">
            <a:spAutoFit/>
          </a:bodyPr>
          <a:lstStyle>
            <a:defPPr>
              <a:defRPr lang="en-US"/>
            </a:defPPr>
            <a:lvl1pPr lvl="0">
              <a:spcAft>
                <a:spcPts val="600"/>
              </a:spcAft>
              <a:defRPr kumimoji="0" sz="1600" i="0" u="none" strike="noStrike" cap="none" spc="0" normalizeH="0" baseline="0">
                <a:ln>
                  <a:noFill/>
                </a:ln>
                <a:solidFill>
                  <a:schemeClr val="bg1"/>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353535"/>
                </a:solidFill>
                <a:effectLst/>
                <a:uLnTx/>
                <a:uFillTx/>
                <a:latin typeface="Segoe UI Semilight"/>
                <a:ea typeface="+mn-ea"/>
                <a:cs typeface="+mn-cs"/>
              </a:rPr>
              <a:t>Education institutions often rely on multiple vendors for:</a:t>
            </a:r>
          </a:p>
        </p:txBody>
      </p:sp>
      <p:sp>
        <p:nvSpPr>
          <p:cNvPr id="1253" name="Rectangle 1252">
            <a:extLst>
              <a:ext uri="{FF2B5EF4-FFF2-40B4-BE49-F238E27FC236}">
                <a16:creationId xmlns:a16="http://schemas.microsoft.com/office/drawing/2014/main" id="{0EB29327-6EB2-36B4-8C14-1A8C35D9DEE0}"/>
              </a:ext>
            </a:extLst>
          </p:cNvPr>
          <p:cNvSpPr>
            <a:spLocks/>
          </p:cNvSpPr>
          <p:nvPr/>
        </p:nvSpPr>
        <p:spPr bwMode="auto">
          <a:xfrm>
            <a:off x="197065" y="2257955"/>
            <a:ext cx="2527936" cy="2154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5AA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Identity &amp; Access Management</a:t>
            </a:r>
          </a:p>
        </p:txBody>
      </p:sp>
      <p:sp>
        <p:nvSpPr>
          <p:cNvPr id="1316" name="Rectangle 1315">
            <a:extLst>
              <a:ext uri="{FF2B5EF4-FFF2-40B4-BE49-F238E27FC236}">
                <a16:creationId xmlns:a16="http://schemas.microsoft.com/office/drawing/2014/main" id="{2EBBCF07-5F0A-22E6-22E1-03A4C123CA39}"/>
              </a:ext>
            </a:extLst>
          </p:cNvPr>
          <p:cNvSpPr>
            <a:spLocks/>
          </p:cNvSpPr>
          <p:nvPr/>
        </p:nvSpPr>
        <p:spPr bwMode="auto">
          <a:xfrm>
            <a:off x="1009691" y="2547678"/>
            <a:ext cx="902684" cy="2154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4EB1FF"/>
                </a:solidFill>
                <a:effectLst/>
                <a:uLnTx/>
                <a:uFillTx/>
                <a:latin typeface="Segoe UI" panose="020B0502040204020203" pitchFamily="34" charset="0"/>
                <a:ea typeface="Segoe UI Black" panose="020B0A02040204020203" pitchFamily="34" charset="0"/>
                <a:cs typeface="Segoe UI" panose="020B0502040204020203" pitchFamily="34" charset="0"/>
              </a:rPr>
              <a:t>6+ vendors</a:t>
            </a:r>
          </a:p>
        </p:txBody>
      </p:sp>
      <p:sp>
        <p:nvSpPr>
          <p:cNvPr id="1366" name="cloud" title="Icon of a cloud">
            <a:extLst>
              <a:ext uri="{FF2B5EF4-FFF2-40B4-BE49-F238E27FC236}">
                <a16:creationId xmlns:a16="http://schemas.microsoft.com/office/drawing/2014/main" id="{004C7B11-D6B5-F2FE-74DE-AEC253B5E80B}"/>
              </a:ext>
            </a:extLst>
          </p:cNvPr>
          <p:cNvSpPr>
            <a:spLocks noChangeAspect="1"/>
          </p:cNvSpPr>
          <p:nvPr/>
        </p:nvSpPr>
        <p:spPr bwMode="auto">
          <a:xfrm>
            <a:off x="721437" y="2947242"/>
            <a:ext cx="459847" cy="292968"/>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1369" name="Intelligence" title="Icon of circles connected by crossing lines">
            <a:extLst>
              <a:ext uri="{FF2B5EF4-FFF2-40B4-BE49-F238E27FC236}">
                <a16:creationId xmlns:a16="http://schemas.microsoft.com/office/drawing/2014/main" id="{B87DC104-036F-0B93-430B-FF5221657292}"/>
              </a:ext>
            </a:extLst>
          </p:cNvPr>
          <p:cNvSpPr>
            <a:spLocks noChangeAspect="1" noEditPoints="1"/>
          </p:cNvSpPr>
          <p:nvPr/>
        </p:nvSpPr>
        <p:spPr bwMode="auto">
          <a:xfrm>
            <a:off x="1338459" y="2926508"/>
            <a:ext cx="348038" cy="334435"/>
          </a:xfrm>
          <a:custGeom>
            <a:avLst/>
            <a:gdLst>
              <a:gd name="T0" fmla="*/ 90 w 347"/>
              <a:gd name="T1" fmla="*/ 24 h 333"/>
              <a:gd name="T2" fmla="*/ 114 w 347"/>
              <a:gd name="T3" fmla="*/ 0 h 333"/>
              <a:gd name="T4" fmla="*/ 138 w 347"/>
              <a:gd name="T5" fmla="*/ 24 h 333"/>
              <a:gd name="T6" fmla="*/ 114 w 347"/>
              <a:gd name="T7" fmla="*/ 49 h 333"/>
              <a:gd name="T8" fmla="*/ 90 w 347"/>
              <a:gd name="T9" fmla="*/ 24 h 333"/>
              <a:gd name="T10" fmla="*/ 0 w 347"/>
              <a:gd name="T11" fmla="*/ 146 h 333"/>
              <a:gd name="T12" fmla="*/ 37 w 347"/>
              <a:gd name="T13" fmla="*/ 183 h 333"/>
              <a:gd name="T14" fmla="*/ 75 w 347"/>
              <a:gd name="T15" fmla="*/ 146 h 333"/>
              <a:gd name="T16" fmla="*/ 37 w 347"/>
              <a:gd name="T17" fmla="*/ 108 h 333"/>
              <a:gd name="T18" fmla="*/ 0 w 347"/>
              <a:gd name="T19" fmla="*/ 146 h 333"/>
              <a:gd name="T20" fmla="*/ 60 w 347"/>
              <a:gd name="T21" fmla="*/ 273 h 333"/>
              <a:gd name="T22" fmla="*/ 119 w 347"/>
              <a:gd name="T23" fmla="*/ 333 h 333"/>
              <a:gd name="T24" fmla="*/ 179 w 347"/>
              <a:gd name="T25" fmla="*/ 273 h 333"/>
              <a:gd name="T26" fmla="*/ 119 w 347"/>
              <a:gd name="T27" fmla="*/ 213 h 333"/>
              <a:gd name="T28" fmla="*/ 60 w 347"/>
              <a:gd name="T29" fmla="*/ 273 h 333"/>
              <a:gd name="T30" fmla="*/ 134 w 347"/>
              <a:gd name="T31" fmla="*/ 110 h 333"/>
              <a:gd name="T32" fmla="*/ 174 w 347"/>
              <a:gd name="T33" fmla="*/ 149 h 333"/>
              <a:gd name="T34" fmla="*/ 213 w 347"/>
              <a:gd name="T35" fmla="*/ 110 h 333"/>
              <a:gd name="T36" fmla="*/ 174 w 347"/>
              <a:gd name="T37" fmla="*/ 71 h 333"/>
              <a:gd name="T38" fmla="*/ 134 w 347"/>
              <a:gd name="T39" fmla="*/ 110 h 333"/>
              <a:gd name="T40" fmla="*/ 228 w 347"/>
              <a:gd name="T41" fmla="*/ 241 h 333"/>
              <a:gd name="T42" fmla="*/ 287 w 347"/>
              <a:gd name="T43" fmla="*/ 303 h 333"/>
              <a:gd name="T44" fmla="*/ 347 w 347"/>
              <a:gd name="T45" fmla="*/ 241 h 333"/>
              <a:gd name="T46" fmla="*/ 287 w 347"/>
              <a:gd name="T47" fmla="*/ 179 h 333"/>
              <a:gd name="T48" fmla="*/ 228 w 347"/>
              <a:gd name="T49" fmla="*/ 241 h 333"/>
              <a:gd name="T50" fmla="*/ 228 w 347"/>
              <a:gd name="T51" fmla="*/ 250 h 333"/>
              <a:gd name="T52" fmla="*/ 178 w 347"/>
              <a:gd name="T53" fmla="*/ 262 h 333"/>
              <a:gd name="T54" fmla="*/ 74 w 347"/>
              <a:gd name="T55" fmla="*/ 139 h 333"/>
              <a:gd name="T56" fmla="*/ 136 w 347"/>
              <a:gd name="T57" fmla="*/ 120 h 333"/>
              <a:gd name="T58" fmla="*/ 137 w 347"/>
              <a:gd name="T59" fmla="*/ 216 h 333"/>
              <a:gd name="T60" fmla="*/ 162 w 347"/>
              <a:gd name="T61" fmla="*/ 148 h 333"/>
              <a:gd name="T62" fmla="*/ 86 w 347"/>
              <a:gd name="T63" fmla="*/ 223 h 333"/>
              <a:gd name="T64" fmla="*/ 57 w 347"/>
              <a:gd name="T65" fmla="*/ 177 h 333"/>
              <a:gd name="T66" fmla="*/ 232 w 347"/>
              <a:gd name="T67" fmla="*/ 217 h 333"/>
              <a:gd name="T68" fmla="*/ 71 w 347"/>
              <a:gd name="T69" fmla="*/ 161 h 333"/>
              <a:gd name="T70" fmla="*/ 102 w 347"/>
              <a:gd name="T71" fmla="*/ 46 h 333"/>
              <a:gd name="T72" fmla="*/ 58 w 347"/>
              <a:gd name="T73" fmla="*/ 115 h 333"/>
              <a:gd name="T74" fmla="*/ 249 w 347"/>
              <a:gd name="T75" fmla="*/ 194 h 333"/>
              <a:gd name="T76" fmla="*/ 200 w 347"/>
              <a:gd name="T77" fmla="*/ 139 h 333"/>
              <a:gd name="T78" fmla="*/ 112 w 347"/>
              <a:gd name="T79" fmla="*/ 213 h 333"/>
              <a:gd name="T80" fmla="*/ 114 w 347"/>
              <a:gd name="T81" fmla="*/ 49 h 333"/>
              <a:gd name="T82" fmla="*/ 126 w 347"/>
              <a:gd name="T83" fmla="*/ 45 h 333"/>
              <a:gd name="T84" fmla="*/ 151 w 347"/>
              <a:gd name="T85" fmla="*/ 7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7" h="333">
                <a:moveTo>
                  <a:pt x="90" y="24"/>
                </a:moveTo>
                <a:cubicBezTo>
                  <a:pt x="90" y="11"/>
                  <a:pt x="100" y="0"/>
                  <a:pt x="114" y="0"/>
                </a:cubicBezTo>
                <a:cubicBezTo>
                  <a:pt x="127" y="0"/>
                  <a:pt x="138" y="11"/>
                  <a:pt x="138" y="24"/>
                </a:cubicBezTo>
                <a:cubicBezTo>
                  <a:pt x="138" y="38"/>
                  <a:pt x="127" y="49"/>
                  <a:pt x="114" y="49"/>
                </a:cubicBezTo>
                <a:cubicBezTo>
                  <a:pt x="100" y="49"/>
                  <a:pt x="90" y="38"/>
                  <a:pt x="90" y="24"/>
                </a:cubicBezTo>
                <a:close/>
                <a:moveTo>
                  <a:pt x="0" y="146"/>
                </a:moveTo>
                <a:cubicBezTo>
                  <a:pt x="0" y="166"/>
                  <a:pt x="17" y="183"/>
                  <a:pt x="37" y="183"/>
                </a:cubicBezTo>
                <a:cubicBezTo>
                  <a:pt x="58" y="183"/>
                  <a:pt x="75" y="166"/>
                  <a:pt x="75" y="146"/>
                </a:cubicBezTo>
                <a:cubicBezTo>
                  <a:pt x="75" y="125"/>
                  <a:pt x="58" y="108"/>
                  <a:pt x="37" y="108"/>
                </a:cubicBezTo>
                <a:cubicBezTo>
                  <a:pt x="17" y="108"/>
                  <a:pt x="0" y="125"/>
                  <a:pt x="0" y="146"/>
                </a:cubicBezTo>
                <a:close/>
                <a:moveTo>
                  <a:pt x="60" y="273"/>
                </a:moveTo>
                <a:cubicBezTo>
                  <a:pt x="60" y="306"/>
                  <a:pt x="86" y="333"/>
                  <a:pt x="119" y="333"/>
                </a:cubicBezTo>
                <a:cubicBezTo>
                  <a:pt x="152" y="333"/>
                  <a:pt x="179" y="306"/>
                  <a:pt x="179" y="273"/>
                </a:cubicBezTo>
                <a:cubicBezTo>
                  <a:pt x="179" y="240"/>
                  <a:pt x="152" y="213"/>
                  <a:pt x="119" y="213"/>
                </a:cubicBezTo>
                <a:cubicBezTo>
                  <a:pt x="86" y="213"/>
                  <a:pt x="60" y="240"/>
                  <a:pt x="60" y="273"/>
                </a:cubicBezTo>
                <a:close/>
                <a:moveTo>
                  <a:pt x="134" y="110"/>
                </a:moveTo>
                <a:cubicBezTo>
                  <a:pt x="134" y="132"/>
                  <a:pt x="152" y="149"/>
                  <a:pt x="174" y="149"/>
                </a:cubicBezTo>
                <a:cubicBezTo>
                  <a:pt x="195" y="149"/>
                  <a:pt x="213" y="132"/>
                  <a:pt x="213" y="110"/>
                </a:cubicBezTo>
                <a:cubicBezTo>
                  <a:pt x="213" y="89"/>
                  <a:pt x="195" y="71"/>
                  <a:pt x="174" y="71"/>
                </a:cubicBezTo>
                <a:cubicBezTo>
                  <a:pt x="152" y="71"/>
                  <a:pt x="134" y="89"/>
                  <a:pt x="134" y="110"/>
                </a:cubicBezTo>
                <a:close/>
                <a:moveTo>
                  <a:pt x="228" y="241"/>
                </a:moveTo>
                <a:cubicBezTo>
                  <a:pt x="228" y="275"/>
                  <a:pt x="254" y="303"/>
                  <a:pt x="287" y="303"/>
                </a:cubicBezTo>
                <a:cubicBezTo>
                  <a:pt x="320" y="303"/>
                  <a:pt x="347" y="275"/>
                  <a:pt x="347" y="241"/>
                </a:cubicBezTo>
                <a:cubicBezTo>
                  <a:pt x="347" y="207"/>
                  <a:pt x="320" y="179"/>
                  <a:pt x="287" y="179"/>
                </a:cubicBezTo>
                <a:cubicBezTo>
                  <a:pt x="254" y="179"/>
                  <a:pt x="228" y="207"/>
                  <a:pt x="228" y="241"/>
                </a:cubicBezTo>
                <a:close/>
                <a:moveTo>
                  <a:pt x="228" y="250"/>
                </a:moveTo>
                <a:cubicBezTo>
                  <a:pt x="178" y="262"/>
                  <a:pt x="178" y="262"/>
                  <a:pt x="178" y="262"/>
                </a:cubicBezTo>
                <a:moveTo>
                  <a:pt x="74" y="139"/>
                </a:moveTo>
                <a:cubicBezTo>
                  <a:pt x="136" y="120"/>
                  <a:pt x="136" y="120"/>
                  <a:pt x="136" y="120"/>
                </a:cubicBezTo>
                <a:moveTo>
                  <a:pt x="137" y="216"/>
                </a:moveTo>
                <a:cubicBezTo>
                  <a:pt x="162" y="148"/>
                  <a:pt x="162" y="148"/>
                  <a:pt x="162" y="148"/>
                </a:cubicBezTo>
                <a:moveTo>
                  <a:pt x="86" y="223"/>
                </a:moveTo>
                <a:cubicBezTo>
                  <a:pt x="57" y="177"/>
                  <a:pt x="57" y="177"/>
                  <a:pt x="57" y="177"/>
                </a:cubicBezTo>
                <a:moveTo>
                  <a:pt x="232" y="217"/>
                </a:moveTo>
                <a:cubicBezTo>
                  <a:pt x="71" y="161"/>
                  <a:pt x="71" y="161"/>
                  <a:pt x="71" y="161"/>
                </a:cubicBezTo>
                <a:moveTo>
                  <a:pt x="102" y="46"/>
                </a:moveTo>
                <a:cubicBezTo>
                  <a:pt x="58" y="115"/>
                  <a:pt x="58" y="115"/>
                  <a:pt x="58" y="115"/>
                </a:cubicBezTo>
                <a:moveTo>
                  <a:pt x="249" y="194"/>
                </a:moveTo>
                <a:cubicBezTo>
                  <a:pt x="200" y="139"/>
                  <a:pt x="200" y="139"/>
                  <a:pt x="200" y="139"/>
                </a:cubicBezTo>
                <a:moveTo>
                  <a:pt x="112" y="213"/>
                </a:moveTo>
                <a:cubicBezTo>
                  <a:pt x="114" y="49"/>
                  <a:pt x="114" y="49"/>
                  <a:pt x="114" y="49"/>
                </a:cubicBezTo>
                <a:moveTo>
                  <a:pt x="126" y="45"/>
                </a:moveTo>
                <a:cubicBezTo>
                  <a:pt x="151" y="78"/>
                  <a:pt x="151" y="78"/>
                  <a:pt x="151" y="78"/>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1367" name="network" title="Icon of a device or computer network">
            <a:extLst>
              <a:ext uri="{FF2B5EF4-FFF2-40B4-BE49-F238E27FC236}">
                <a16:creationId xmlns:a16="http://schemas.microsoft.com/office/drawing/2014/main" id="{C881B6E1-A036-6F48-880F-B8EE813BCB6F}"/>
              </a:ext>
            </a:extLst>
          </p:cNvPr>
          <p:cNvSpPr>
            <a:spLocks noChangeAspect="1" noEditPoints="1"/>
          </p:cNvSpPr>
          <p:nvPr/>
        </p:nvSpPr>
        <p:spPr bwMode="auto">
          <a:xfrm>
            <a:off x="1863624" y="2947242"/>
            <a:ext cx="321190" cy="334435"/>
          </a:xfrm>
          <a:custGeom>
            <a:avLst/>
            <a:gdLst>
              <a:gd name="T0" fmla="*/ 328 w 388"/>
              <a:gd name="T1" fmla="*/ 260 h 404"/>
              <a:gd name="T2" fmla="*/ 15 w 388"/>
              <a:gd name="T3" fmla="*/ 260 h 404"/>
              <a:gd name="T4" fmla="*/ 15 w 388"/>
              <a:gd name="T5" fmla="*/ 57 h 404"/>
              <a:gd name="T6" fmla="*/ 328 w 388"/>
              <a:gd name="T7" fmla="*/ 57 h 404"/>
              <a:gd name="T8" fmla="*/ 328 w 388"/>
              <a:gd name="T9" fmla="*/ 260 h 404"/>
              <a:gd name="T10" fmla="*/ 328 w 388"/>
              <a:gd name="T11" fmla="*/ 203 h 404"/>
              <a:gd name="T12" fmla="*/ 388 w 388"/>
              <a:gd name="T13" fmla="*/ 203 h 404"/>
              <a:gd name="T14" fmla="*/ 388 w 388"/>
              <a:gd name="T15" fmla="*/ 0 h 404"/>
              <a:gd name="T16" fmla="*/ 69 w 388"/>
              <a:gd name="T17" fmla="*/ 0 h 404"/>
              <a:gd name="T18" fmla="*/ 69 w 388"/>
              <a:gd name="T19" fmla="*/ 57 h 404"/>
              <a:gd name="T20" fmla="*/ 271 w 388"/>
              <a:gd name="T21" fmla="*/ 404 h 404"/>
              <a:gd name="T22" fmla="*/ 271 w 388"/>
              <a:gd name="T23" fmla="*/ 347 h 404"/>
              <a:gd name="T24" fmla="*/ 215 w 388"/>
              <a:gd name="T25" fmla="*/ 347 h 404"/>
              <a:gd name="T26" fmla="*/ 215 w 388"/>
              <a:gd name="T27" fmla="*/ 318 h 404"/>
              <a:gd name="T28" fmla="*/ 157 w 388"/>
              <a:gd name="T29" fmla="*/ 318 h 404"/>
              <a:gd name="T30" fmla="*/ 157 w 388"/>
              <a:gd name="T31" fmla="*/ 347 h 404"/>
              <a:gd name="T32" fmla="*/ 97 w 388"/>
              <a:gd name="T33" fmla="*/ 347 h 404"/>
              <a:gd name="T34" fmla="*/ 97 w 388"/>
              <a:gd name="T35" fmla="*/ 404 h 404"/>
              <a:gd name="T36" fmla="*/ 187 w 388"/>
              <a:gd name="T37" fmla="*/ 404 h 404"/>
              <a:gd name="T38" fmla="*/ 271 w 388"/>
              <a:gd name="T39" fmla="*/ 404 h 404"/>
              <a:gd name="T40" fmla="*/ 97 w 388"/>
              <a:gd name="T41" fmla="*/ 374 h 404"/>
              <a:gd name="T42" fmla="*/ 0 w 388"/>
              <a:gd name="T43" fmla="*/ 374 h 404"/>
              <a:gd name="T44" fmla="*/ 271 w 388"/>
              <a:gd name="T45" fmla="*/ 374 h 404"/>
              <a:gd name="T46" fmla="*/ 369 w 388"/>
              <a:gd name="T47" fmla="*/ 374 h 404"/>
              <a:gd name="T48" fmla="*/ 184 w 388"/>
              <a:gd name="T49" fmla="*/ 318 h 404"/>
              <a:gd name="T50" fmla="*/ 184 w 388"/>
              <a:gd name="T51" fmla="*/ 26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8" h="404">
                <a:moveTo>
                  <a:pt x="328" y="260"/>
                </a:moveTo>
                <a:lnTo>
                  <a:pt x="15" y="260"/>
                </a:lnTo>
                <a:lnTo>
                  <a:pt x="15" y="57"/>
                </a:lnTo>
                <a:lnTo>
                  <a:pt x="328" y="57"/>
                </a:lnTo>
                <a:lnTo>
                  <a:pt x="328" y="260"/>
                </a:lnTo>
                <a:moveTo>
                  <a:pt x="328" y="203"/>
                </a:moveTo>
                <a:lnTo>
                  <a:pt x="388" y="203"/>
                </a:lnTo>
                <a:lnTo>
                  <a:pt x="388" y="0"/>
                </a:lnTo>
                <a:lnTo>
                  <a:pt x="69" y="0"/>
                </a:lnTo>
                <a:lnTo>
                  <a:pt x="69" y="57"/>
                </a:lnTo>
                <a:moveTo>
                  <a:pt x="271" y="404"/>
                </a:moveTo>
                <a:lnTo>
                  <a:pt x="271" y="347"/>
                </a:lnTo>
                <a:lnTo>
                  <a:pt x="215" y="347"/>
                </a:lnTo>
                <a:lnTo>
                  <a:pt x="215" y="318"/>
                </a:lnTo>
                <a:lnTo>
                  <a:pt x="157" y="318"/>
                </a:lnTo>
                <a:lnTo>
                  <a:pt x="157" y="347"/>
                </a:lnTo>
                <a:lnTo>
                  <a:pt x="97" y="347"/>
                </a:lnTo>
                <a:lnTo>
                  <a:pt x="97" y="404"/>
                </a:lnTo>
                <a:lnTo>
                  <a:pt x="187" y="404"/>
                </a:lnTo>
                <a:lnTo>
                  <a:pt x="271" y="404"/>
                </a:lnTo>
                <a:moveTo>
                  <a:pt x="97" y="374"/>
                </a:moveTo>
                <a:lnTo>
                  <a:pt x="0" y="374"/>
                </a:lnTo>
                <a:moveTo>
                  <a:pt x="271" y="374"/>
                </a:moveTo>
                <a:lnTo>
                  <a:pt x="369" y="374"/>
                </a:lnTo>
                <a:moveTo>
                  <a:pt x="184" y="318"/>
                </a:moveTo>
                <a:lnTo>
                  <a:pt x="184" y="260"/>
                </a:ln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70" name="signal" title="Icon of a communication signal">
            <a:extLst>
              <a:ext uri="{FF2B5EF4-FFF2-40B4-BE49-F238E27FC236}">
                <a16:creationId xmlns:a16="http://schemas.microsoft.com/office/drawing/2014/main" id="{29A8F7FB-E459-16A7-11CD-E4F6300EBA84}"/>
              </a:ext>
            </a:extLst>
          </p:cNvPr>
          <p:cNvSpPr>
            <a:spLocks noChangeAspect="1" noEditPoints="1"/>
          </p:cNvSpPr>
          <p:nvPr/>
        </p:nvSpPr>
        <p:spPr bwMode="auto">
          <a:xfrm>
            <a:off x="804031" y="3378199"/>
            <a:ext cx="294661" cy="334435"/>
          </a:xfrm>
          <a:custGeom>
            <a:avLst/>
            <a:gdLst>
              <a:gd name="T0" fmla="*/ 105 w 296"/>
              <a:gd name="T1" fmla="*/ 225 h 337"/>
              <a:gd name="T2" fmla="*/ 148 w 296"/>
              <a:gd name="T3" fmla="*/ 182 h 337"/>
              <a:gd name="T4" fmla="*/ 190 w 296"/>
              <a:gd name="T5" fmla="*/ 225 h 337"/>
              <a:gd name="T6" fmla="*/ 148 w 296"/>
              <a:gd name="T7" fmla="*/ 267 h 337"/>
              <a:gd name="T8" fmla="*/ 105 w 296"/>
              <a:gd name="T9" fmla="*/ 225 h 337"/>
              <a:gd name="T10" fmla="*/ 148 w 296"/>
              <a:gd name="T11" fmla="*/ 267 h 337"/>
              <a:gd name="T12" fmla="*/ 148 w 296"/>
              <a:gd name="T13" fmla="*/ 337 h 337"/>
              <a:gd name="T14" fmla="*/ 296 w 296"/>
              <a:gd name="T15" fmla="*/ 61 h 337"/>
              <a:gd name="T16" fmla="*/ 148 w 296"/>
              <a:gd name="T17" fmla="*/ 0 h 337"/>
              <a:gd name="T18" fmla="*/ 0 w 296"/>
              <a:gd name="T19" fmla="*/ 62 h 337"/>
              <a:gd name="T20" fmla="*/ 255 w 296"/>
              <a:gd name="T21" fmla="*/ 104 h 337"/>
              <a:gd name="T22" fmla="*/ 149 w 296"/>
              <a:gd name="T23" fmla="*/ 60 h 337"/>
              <a:gd name="T24" fmla="*/ 41 w 296"/>
              <a:gd name="T25" fmla="*/ 105 h 337"/>
              <a:gd name="T26" fmla="*/ 208 w 296"/>
              <a:gd name="T27" fmla="*/ 150 h 337"/>
              <a:gd name="T28" fmla="*/ 148 w 296"/>
              <a:gd name="T29" fmla="*/ 125 h 337"/>
              <a:gd name="T30" fmla="*/ 88 w 296"/>
              <a:gd name="T31" fmla="*/ 14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337">
                <a:moveTo>
                  <a:pt x="105" y="225"/>
                </a:moveTo>
                <a:cubicBezTo>
                  <a:pt x="105" y="201"/>
                  <a:pt x="124" y="182"/>
                  <a:pt x="148" y="182"/>
                </a:cubicBezTo>
                <a:cubicBezTo>
                  <a:pt x="171" y="182"/>
                  <a:pt x="190" y="201"/>
                  <a:pt x="190" y="225"/>
                </a:cubicBezTo>
                <a:cubicBezTo>
                  <a:pt x="190" y="248"/>
                  <a:pt x="171" y="267"/>
                  <a:pt x="148" y="267"/>
                </a:cubicBezTo>
                <a:cubicBezTo>
                  <a:pt x="124" y="267"/>
                  <a:pt x="105" y="248"/>
                  <a:pt x="105" y="225"/>
                </a:cubicBezTo>
                <a:close/>
                <a:moveTo>
                  <a:pt x="148" y="267"/>
                </a:moveTo>
                <a:cubicBezTo>
                  <a:pt x="148" y="337"/>
                  <a:pt x="148" y="337"/>
                  <a:pt x="148" y="337"/>
                </a:cubicBezTo>
                <a:moveTo>
                  <a:pt x="296" y="61"/>
                </a:moveTo>
                <a:cubicBezTo>
                  <a:pt x="258" y="23"/>
                  <a:pt x="206" y="0"/>
                  <a:pt x="148" y="0"/>
                </a:cubicBezTo>
                <a:cubicBezTo>
                  <a:pt x="90" y="0"/>
                  <a:pt x="38" y="24"/>
                  <a:pt x="0" y="62"/>
                </a:cubicBezTo>
                <a:moveTo>
                  <a:pt x="255" y="104"/>
                </a:moveTo>
                <a:cubicBezTo>
                  <a:pt x="228" y="77"/>
                  <a:pt x="190" y="60"/>
                  <a:pt x="149" y="60"/>
                </a:cubicBezTo>
                <a:cubicBezTo>
                  <a:pt x="106" y="60"/>
                  <a:pt x="68" y="77"/>
                  <a:pt x="41" y="105"/>
                </a:cubicBezTo>
                <a:moveTo>
                  <a:pt x="208" y="150"/>
                </a:moveTo>
                <a:cubicBezTo>
                  <a:pt x="192" y="134"/>
                  <a:pt x="171" y="125"/>
                  <a:pt x="148" y="125"/>
                </a:cubicBezTo>
                <a:cubicBezTo>
                  <a:pt x="124" y="125"/>
                  <a:pt x="103" y="134"/>
                  <a:pt x="88" y="149"/>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371" name="door" title="Icon of an open doorway">
            <a:extLst>
              <a:ext uri="{FF2B5EF4-FFF2-40B4-BE49-F238E27FC236}">
                <a16:creationId xmlns:a16="http://schemas.microsoft.com/office/drawing/2014/main" id="{2F34562F-C2DF-4BEB-51E5-ABC772B37DDA}"/>
              </a:ext>
            </a:extLst>
          </p:cNvPr>
          <p:cNvSpPr>
            <a:spLocks noChangeAspect="1" noEditPoints="1"/>
          </p:cNvSpPr>
          <p:nvPr/>
        </p:nvSpPr>
        <p:spPr bwMode="auto">
          <a:xfrm>
            <a:off x="1358845" y="3372859"/>
            <a:ext cx="259015" cy="365760"/>
          </a:xfrm>
          <a:custGeom>
            <a:avLst/>
            <a:gdLst>
              <a:gd name="T0" fmla="*/ 165 w 165"/>
              <a:gd name="T1" fmla="*/ 233 h 233"/>
              <a:gd name="T2" fmla="*/ 0 w 165"/>
              <a:gd name="T3" fmla="*/ 233 h 233"/>
              <a:gd name="T4" fmla="*/ 0 w 165"/>
              <a:gd name="T5" fmla="*/ 0 h 233"/>
              <a:gd name="T6" fmla="*/ 165 w 165"/>
              <a:gd name="T7" fmla="*/ 0 h 233"/>
              <a:gd name="T8" fmla="*/ 165 w 165"/>
              <a:gd name="T9" fmla="*/ 6 h 233"/>
              <a:gd name="T10" fmla="*/ 165 w 165"/>
              <a:gd name="T11" fmla="*/ 233 h 233"/>
              <a:gd name="T12" fmla="*/ 165 w 165"/>
              <a:gd name="T13" fmla="*/ 233 h 233"/>
              <a:gd name="T14" fmla="*/ 165 w 165"/>
              <a:gd name="T15" fmla="*/ 233 h 233"/>
              <a:gd name="T16" fmla="*/ 165 w 165"/>
              <a:gd name="T17" fmla="*/ 0 h 233"/>
              <a:gd name="T18" fmla="*/ 79 w 165"/>
              <a:gd name="T19" fmla="*/ 50 h 233"/>
              <a:gd name="T20" fmla="*/ 79 w 165"/>
              <a:gd name="T21" fmla="*/ 183 h 233"/>
              <a:gd name="T22" fmla="*/ 165 w 165"/>
              <a:gd name="T23" fmla="*/ 233 h 233"/>
              <a:gd name="T24" fmla="*/ 91 w 165"/>
              <a:gd name="T25" fmla="*/ 120 h 233"/>
              <a:gd name="T26" fmla="*/ 108 w 165"/>
              <a:gd name="T27"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233">
                <a:moveTo>
                  <a:pt x="165" y="233"/>
                </a:moveTo>
                <a:lnTo>
                  <a:pt x="0" y="233"/>
                </a:lnTo>
                <a:lnTo>
                  <a:pt x="0" y="0"/>
                </a:lnTo>
                <a:lnTo>
                  <a:pt x="165" y="0"/>
                </a:lnTo>
                <a:lnTo>
                  <a:pt x="165" y="6"/>
                </a:lnTo>
                <a:lnTo>
                  <a:pt x="165" y="233"/>
                </a:lnTo>
                <a:lnTo>
                  <a:pt x="165" y="233"/>
                </a:lnTo>
                <a:lnTo>
                  <a:pt x="165" y="233"/>
                </a:lnTo>
                <a:moveTo>
                  <a:pt x="165" y="0"/>
                </a:moveTo>
                <a:lnTo>
                  <a:pt x="79" y="50"/>
                </a:lnTo>
                <a:lnTo>
                  <a:pt x="79" y="183"/>
                </a:lnTo>
                <a:lnTo>
                  <a:pt x="165" y="233"/>
                </a:lnTo>
                <a:moveTo>
                  <a:pt x="91" y="120"/>
                </a:moveTo>
                <a:lnTo>
                  <a:pt x="108" y="120"/>
                </a:lnTo>
              </a:path>
            </a:pathLst>
          </a:custGeom>
          <a:noFill/>
          <a:ln w="15875" cap="flat">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1368" name="plug" title="Icon of a power plug showing an A to B connection">
            <a:extLst>
              <a:ext uri="{FF2B5EF4-FFF2-40B4-BE49-F238E27FC236}">
                <a16:creationId xmlns:a16="http://schemas.microsoft.com/office/drawing/2014/main" id="{CC766720-09C8-8A49-758E-100C243A4752}"/>
              </a:ext>
            </a:extLst>
          </p:cNvPr>
          <p:cNvSpPr>
            <a:spLocks noChangeAspect="1" noEditPoints="1"/>
          </p:cNvSpPr>
          <p:nvPr/>
        </p:nvSpPr>
        <p:spPr bwMode="auto">
          <a:xfrm>
            <a:off x="1847807" y="3378199"/>
            <a:ext cx="352822" cy="334435"/>
          </a:xfrm>
          <a:custGeom>
            <a:avLst/>
            <a:gdLst>
              <a:gd name="T0" fmla="*/ 169 w 346"/>
              <a:gd name="T1" fmla="*/ 90 h 328"/>
              <a:gd name="T2" fmla="*/ 199 w 346"/>
              <a:gd name="T3" fmla="*/ 61 h 328"/>
              <a:gd name="T4" fmla="*/ 279 w 346"/>
              <a:gd name="T5" fmla="*/ 63 h 328"/>
              <a:gd name="T6" fmla="*/ 279 w 346"/>
              <a:gd name="T7" fmla="*/ 63 h 328"/>
              <a:gd name="T8" fmla="*/ 277 w 346"/>
              <a:gd name="T9" fmla="*/ 143 h 328"/>
              <a:gd name="T10" fmla="*/ 247 w 346"/>
              <a:gd name="T11" fmla="*/ 172 h 328"/>
              <a:gd name="T12" fmla="*/ 169 w 346"/>
              <a:gd name="T13" fmla="*/ 90 h 328"/>
              <a:gd name="T14" fmla="*/ 279 w 346"/>
              <a:gd name="T15" fmla="*/ 63 h 328"/>
              <a:gd name="T16" fmla="*/ 346 w 346"/>
              <a:gd name="T17" fmla="*/ 0 h 328"/>
              <a:gd name="T18" fmla="*/ 99 w 346"/>
              <a:gd name="T19" fmla="*/ 156 h 328"/>
              <a:gd name="T20" fmla="*/ 69 w 346"/>
              <a:gd name="T21" fmla="*/ 185 h 328"/>
              <a:gd name="T22" fmla="*/ 67 w 346"/>
              <a:gd name="T23" fmla="*/ 265 h 328"/>
              <a:gd name="T24" fmla="*/ 67 w 346"/>
              <a:gd name="T25" fmla="*/ 265 h 328"/>
              <a:gd name="T26" fmla="*/ 147 w 346"/>
              <a:gd name="T27" fmla="*/ 267 h 328"/>
              <a:gd name="T28" fmla="*/ 177 w 346"/>
              <a:gd name="T29" fmla="*/ 238 h 328"/>
              <a:gd name="T30" fmla="*/ 99 w 346"/>
              <a:gd name="T31" fmla="*/ 156 h 328"/>
              <a:gd name="T32" fmla="*/ 67 w 346"/>
              <a:gd name="T33" fmla="*/ 265 h 328"/>
              <a:gd name="T34" fmla="*/ 0 w 346"/>
              <a:gd name="T35" fmla="*/ 328 h 328"/>
              <a:gd name="T36" fmla="*/ 157 w 346"/>
              <a:gd name="T37" fmla="*/ 143 h 328"/>
              <a:gd name="T38" fmla="*/ 120 w 346"/>
              <a:gd name="T39" fmla="*/ 178 h 328"/>
              <a:gd name="T40" fmla="*/ 193 w 346"/>
              <a:gd name="T41" fmla="*/ 181 h 328"/>
              <a:gd name="T42" fmla="*/ 156 w 346"/>
              <a:gd name="T43" fmla="*/ 2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6" h="328">
                <a:moveTo>
                  <a:pt x="169" y="90"/>
                </a:moveTo>
                <a:cubicBezTo>
                  <a:pt x="199" y="61"/>
                  <a:pt x="199" y="61"/>
                  <a:pt x="199" y="61"/>
                </a:cubicBezTo>
                <a:cubicBezTo>
                  <a:pt x="222" y="40"/>
                  <a:pt x="258" y="41"/>
                  <a:pt x="279" y="63"/>
                </a:cubicBezTo>
                <a:cubicBezTo>
                  <a:pt x="279" y="63"/>
                  <a:pt x="279" y="63"/>
                  <a:pt x="279" y="63"/>
                </a:cubicBezTo>
                <a:cubicBezTo>
                  <a:pt x="300" y="86"/>
                  <a:pt x="300" y="122"/>
                  <a:pt x="277" y="143"/>
                </a:cubicBezTo>
                <a:cubicBezTo>
                  <a:pt x="247" y="172"/>
                  <a:pt x="247" y="172"/>
                  <a:pt x="247" y="172"/>
                </a:cubicBezTo>
                <a:lnTo>
                  <a:pt x="169" y="90"/>
                </a:lnTo>
                <a:close/>
                <a:moveTo>
                  <a:pt x="279" y="63"/>
                </a:moveTo>
                <a:cubicBezTo>
                  <a:pt x="346" y="0"/>
                  <a:pt x="346" y="0"/>
                  <a:pt x="346" y="0"/>
                </a:cubicBezTo>
                <a:moveTo>
                  <a:pt x="99" y="156"/>
                </a:moveTo>
                <a:cubicBezTo>
                  <a:pt x="69" y="185"/>
                  <a:pt x="69" y="185"/>
                  <a:pt x="69" y="185"/>
                </a:cubicBezTo>
                <a:cubicBezTo>
                  <a:pt x="46" y="206"/>
                  <a:pt x="46" y="242"/>
                  <a:pt x="67" y="265"/>
                </a:cubicBezTo>
                <a:cubicBezTo>
                  <a:pt x="67" y="265"/>
                  <a:pt x="67" y="265"/>
                  <a:pt x="67" y="265"/>
                </a:cubicBezTo>
                <a:cubicBezTo>
                  <a:pt x="88" y="287"/>
                  <a:pt x="124" y="288"/>
                  <a:pt x="147" y="267"/>
                </a:cubicBezTo>
                <a:cubicBezTo>
                  <a:pt x="177" y="238"/>
                  <a:pt x="177" y="238"/>
                  <a:pt x="177" y="238"/>
                </a:cubicBezTo>
                <a:lnTo>
                  <a:pt x="99" y="156"/>
                </a:lnTo>
                <a:close/>
                <a:moveTo>
                  <a:pt x="67" y="265"/>
                </a:moveTo>
                <a:cubicBezTo>
                  <a:pt x="0" y="328"/>
                  <a:pt x="0" y="328"/>
                  <a:pt x="0" y="328"/>
                </a:cubicBezTo>
                <a:moveTo>
                  <a:pt x="157" y="143"/>
                </a:moveTo>
                <a:cubicBezTo>
                  <a:pt x="120" y="178"/>
                  <a:pt x="120" y="178"/>
                  <a:pt x="120" y="178"/>
                </a:cubicBezTo>
                <a:moveTo>
                  <a:pt x="193" y="181"/>
                </a:moveTo>
                <a:cubicBezTo>
                  <a:pt x="156" y="216"/>
                  <a:pt x="156" y="216"/>
                  <a:pt x="156" y="216"/>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cxnSp>
        <p:nvCxnSpPr>
          <p:cNvPr id="1401" name="Straight Connector 1400">
            <a:extLst>
              <a:ext uri="{FF2B5EF4-FFF2-40B4-BE49-F238E27FC236}">
                <a16:creationId xmlns:a16="http://schemas.microsoft.com/office/drawing/2014/main" id="{4359C642-0B74-9B04-AA5A-BD8BA4E54387}"/>
              </a:ext>
              <a:ext uri="{C183D7F6-B498-43B3-948B-1728B52AA6E4}">
                <adec:decorative xmlns:adec="http://schemas.microsoft.com/office/drawing/2017/decorative" val="1"/>
              </a:ext>
            </a:extLst>
          </p:cNvPr>
          <p:cNvCxnSpPr>
            <a:cxnSpLocks/>
          </p:cNvCxnSpPr>
          <p:nvPr/>
        </p:nvCxnSpPr>
        <p:spPr>
          <a:xfrm>
            <a:off x="284782" y="3844098"/>
            <a:ext cx="2352503" cy="0"/>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41" name="Rectangle 1440">
            <a:extLst>
              <a:ext uri="{FF2B5EF4-FFF2-40B4-BE49-F238E27FC236}">
                <a16:creationId xmlns:a16="http://schemas.microsoft.com/office/drawing/2014/main" id="{64E535B1-4653-2BD8-3D6D-A6F4A846B000}"/>
              </a:ext>
            </a:extLst>
          </p:cNvPr>
          <p:cNvSpPr>
            <a:spLocks/>
          </p:cNvSpPr>
          <p:nvPr/>
        </p:nvSpPr>
        <p:spPr bwMode="auto">
          <a:xfrm>
            <a:off x="280101" y="3930653"/>
            <a:ext cx="2361865" cy="2154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5AA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Threat Detection &amp; Response</a:t>
            </a:r>
          </a:p>
        </p:txBody>
      </p:sp>
      <p:sp>
        <p:nvSpPr>
          <p:cNvPr id="1492" name="Rectangle 1491">
            <a:extLst>
              <a:ext uri="{FF2B5EF4-FFF2-40B4-BE49-F238E27FC236}">
                <a16:creationId xmlns:a16="http://schemas.microsoft.com/office/drawing/2014/main" id="{CFA04AC5-4A78-0046-CA7F-BDA4A8ABA501}"/>
              </a:ext>
            </a:extLst>
          </p:cNvPr>
          <p:cNvSpPr>
            <a:spLocks/>
          </p:cNvSpPr>
          <p:nvPr/>
        </p:nvSpPr>
        <p:spPr bwMode="auto">
          <a:xfrm>
            <a:off x="1009691" y="4216454"/>
            <a:ext cx="902684" cy="2154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4EB1FF"/>
                </a:solidFill>
                <a:effectLst/>
                <a:uLnTx/>
                <a:uFillTx/>
                <a:latin typeface="Segoe UI" panose="020B0502040204020203" pitchFamily="34" charset="0"/>
                <a:ea typeface="Segoe UI Black" panose="020B0A02040204020203" pitchFamily="34" charset="0"/>
                <a:cs typeface="Segoe UI" panose="020B0502040204020203" pitchFamily="34" charset="0"/>
              </a:rPr>
              <a:t>7+ vendors</a:t>
            </a:r>
          </a:p>
        </p:txBody>
      </p:sp>
      <p:sp>
        <p:nvSpPr>
          <p:cNvPr id="1533" name="binary" title="Icon of binary code, ones and zeros">
            <a:extLst>
              <a:ext uri="{FF2B5EF4-FFF2-40B4-BE49-F238E27FC236}">
                <a16:creationId xmlns:a16="http://schemas.microsoft.com/office/drawing/2014/main" id="{F943605F-B197-6F23-2170-C044AACF6F2A}"/>
              </a:ext>
            </a:extLst>
          </p:cNvPr>
          <p:cNvSpPr>
            <a:spLocks noChangeAspect="1" noEditPoints="1"/>
          </p:cNvSpPr>
          <p:nvPr/>
        </p:nvSpPr>
        <p:spPr bwMode="auto">
          <a:xfrm>
            <a:off x="768365" y="4577487"/>
            <a:ext cx="359040" cy="310030"/>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34" name="IoT_Hub" title="Icon of circles connecting to a center circle surrounded by brackets">
            <a:extLst>
              <a:ext uri="{FF2B5EF4-FFF2-40B4-BE49-F238E27FC236}">
                <a16:creationId xmlns:a16="http://schemas.microsoft.com/office/drawing/2014/main" id="{92D609D9-E3C1-2C81-7F53-2C11D74D0381}"/>
              </a:ext>
            </a:extLst>
          </p:cNvPr>
          <p:cNvSpPr>
            <a:spLocks noChangeAspect="1" noEditPoints="1"/>
          </p:cNvSpPr>
          <p:nvPr/>
        </p:nvSpPr>
        <p:spPr bwMode="auto">
          <a:xfrm>
            <a:off x="1341072" y="4552982"/>
            <a:ext cx="359040" cy="359040"/>
          </a:xfrm>
          <a:custGeom>
            <a:avLst/>
            <a:gdLst>
              <a:gd name="T0" fmla="*/ 274 w 360"/>
              <a:gd name="T1" fmla="*/ 0 h 360"/>
              <a:gd name="T2" fmla="*/ 360 w 360"/>
              <a:gd name="T3" fmla="*/ 0 h 360"/>
              <a:gd name="T4" fmla="*/ 360 w 360"/>
              <a:gd name="T5" fmla="*/ 85 h 360"/>
              <a:gd name="T6" fmla="*/ 0 w 360"/>
              <a:gd name="T7" fmla="*/ 275 h 360"/>
              <a:gd name="T8" fmla="*/ 0 w 360"/>
              <a:gd name="T9" fmla="*/ 360 h 360"/>
              <a:gd name="T10" fmla="*/ 85 w 360"/>
              <a:gd name="T11" fmla="*/ 360 h 360"/>
              <a:gd name="T12" fmla="*/ 196 w 360"/>
              <a:gd name="T13" fmla="*/ 176 h 360"/>
              <a:gd name="T14" fmla="*/ 235 w 360"/>
              <a:gd name="T15" fmla="*/ 215 h 360"/>
              <a:gd name="T16" fmla="*/ 274 w 360"/>
              <a:gd name="T17" fmla="*/ 176 h 360"/>
              <a:gd name="T18" fmla="*/ 235 w 360"/>
              <a:gd name="T19" fmla="*/ 137 h 360"/>
              <a:gd name="T20" fmla="*/ 196 w 360"/>
              <a:gd name="T21" fmla="*/ 176 h 360"/>
              <a:gd name="T22" fmla="*/ 263 w 360"/>
              <a:gd name="T23" fmla="*/ 260 h 360"/>
              <a:gd name="T24" fmla="*/ 290 w 360"/>
              <a:gd name="T25" fmla="*/ 286 h 360"/>
              <a:gd name="T26" fmla="*/ 316 w 360"/>
              <a:gd name="T27" fmla="*/ 260 h 360"/>
              <a:gd name="T28" fmla="*/ 290 w 360"/>
              <a:gd name="T29" fmla="*/ 233 h 360"/>
              <a:gd name="T30" fmla="*/ 263 w 360"/>
              <a:gd name="T31" fmla="*/ 260 h 360"/>
              <a:gd name="T32" fmla="*/ 123 w 360"/>
              <a:gd name="T33" fmla="*/ 258 h 360"/>
              <a:gd name="T34" fmla="*/ 144 w 360"/>
              <a:gd name="T35" fmla="*/ 279 h 360"/>
              <a:gd name="T36" fmla="*/ 165 w 360"/>
              <a:gd name="T37" fmla="*/ 258 h 360"/>
              <a:gd name="T38" fmla="*/ 144 w 360"/>
              <a:gd name="T39" fmla="*/ 236 h 360"/>
              <a:gd name="T40" fmla="*/ 123 w 360"/>
              <a:gd name="T41" fmla="*/ 258 h 360"/>
              <a:gd name="T42" fmla="*/ 32 w 360"/>
              <a:gd name="T43" fmla="*/ 170 h 360"/>
              <a:gd name="T44" fmla="*/ 59 w 360"/>
              <a:gd name="T45" fmla="*/ 196 h 360"/>
              <a:gd name="T46" fmla="*/ 85 w 360"/>
              <a:gd name="T47" fmla="*/ 170 h 360"/>
              <a:gd name="T48" fmla="*/ 59 w 360"/>
              <a:gd name="T49" fmla="*/ 143 h 360"/>
              <a:gd name="T50" fmla="*/ 32 w 360"/>
              <a:gd name="T51" fmla="*/ 170 h 360"/>
              <a:gd name="T52" fmla="*/ 133 w 360"/>
              <a:gd name="T53" fmla="*/ 74 h 360"/>
              <a:gd name="T54" fmla="*/ 160 w 360"/>
              <a:gd name="T55" fmla="*/ 100 h 360"/>
              <a:gd name="T56" fmla="*/ 187 w 360"/>
              <a:gd name="T57" fmla="*/ 74 h 360"/>
              <a:gd name="T58" fmla="*/ 160 w 360"/>
              <a:gd name="T59" fmla="*/ 47 h 360"/>
              <a:gd name="T60" fmla="*/ 133 w 360"/>
              <a:gd name="T61" fmla="*/ 74 h 360"/>
              <a:gd name="T62" fmla="*/ 176 w 360"/>
              <a:gd name="T63" fmla="*/ 95 h 360"/>
              <a:gd name="T64" fmla="*/ 214 w 360"/>
              <a:gd name="T65" fmla="*/ 143 h 360"/>
              <a:gd name="T66" fmla="*/ 274 w 360"/>
              <a:gd name="T67" fmla="*/ 238 h 360"/>
              <a:gd name="T68" fmla="*/ 256 w 360"/>
              <a:gd name="T69" fmla="*/ 211 h 360"/>
              <a:gd name="T70" fmla="*/ 161 w 360"/>
              <a:gd name="T71" fmla="*/ 245 h 360"/>
              <a:gd name="T72" fmla="*/ 208 w 360"/>
              <a:gd name="T73" fmla="*/ 204 h 360"/>
              <a:gd name="T74" fmla="*/ 85 w 360"/>
              <a:gd name="T75" fmla="*/ 173 h 360"/>
              <a:gd name="T76" fmla="*/ 196 w 360"/>
              <a:gd name="T77" fmla="*/ 17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360">
                <a:moveTo>
                  <a:pt x="274" y="0"/>
                </a:moveTo>
                <a:cubicBezTo>
                  <a:pt x="360" y="0"/>
                  <a:pt x="360" y="0"/>
                  <a:pt x="360" y="0"/>
                </a:cubicBezTo>
                <a:cubicBezTo>
                  <a:pt x="360" y="85"/>
                  <a:pt x="360" y="85"/>
                  <a:pt x="360" y="85"/>
                </a:cubicBezTo>
                <a:moveTo>
                  <a:pt x="0" y="275"/>
                </a:moveTo>
                <a:cubicBezTo>
                  <a:pt x="0" y="360"/>
                  <a:pt x="0" y="360"/>
                  <a:pt x="0" y="360"/>
                </a:cubicBezTo>
                <a:cubicBezTo>
                  <a:pt x="85" y="360"/>
                  <a:pt x="85" y="360"/>
                  <a:pt x="85" y="360"/>
                </a:cubicBezTo>
                <a:moveTo>
                  <a:pt x="196" y="176"/>
                </a:moveTo>
                <a:cubicBezTo>
                  <a:pt x="196" y="198"/>
                  <a:pt x="213" y="215"/>
                  <a:pt x="235" y="215"/>
                </a:cubicBezTo>
                <a:cubicBezTo>
                  <a:pt x="256" y="215"/>
                  <a:pt x="274" y="198"/>
                  <a:pt x="274" y="176"/>
                </a:cubicBezTo>
                <a:cubicBezTo>
                  <a:pt x="274" y="155"/>
                  <a:pt x="256" y="137"/>
                  <a:pt x="235" y="137"/>
                </a:cubicBezTo>
                <a:cubicBezTo>
                  <a:pt x="213" y="137"/>
                  <a:pt x="196" y="155"/>
                  <a:pt x="196" y="176"/>
                </a:cubicBezTo>
                <a:close/>
                <a:moveTo>
                  <a:pt x="263" y="260"/>
                </a:moveTo>
                <a:cubicBezTo>
                  <a:pt x="263" y="274"/>
                  <a:pt x="275" y="286"/>
                  <a:pt x="290" y="286"/>
                </a:cubicBezTo>
                <a:cubicBezTo>
                  <a:pt x="304" y="286"/>
                  <a:pt x="316" y="274"/>
                  <a:pt x="316" y="260"/>
                </a:cubicBezTo>
                <a:cubicBezTo>
                  <a:pt x="316" y="245"/>
                  <a:pt x="304" y="233"/>
                  <a:pt x="290" y="233"/>
                </a:cubicBezTo>
                <a:cubicBezTo>
                  <a:pt x="275" y="233"/>
                  <a:pt x="263" y="245"/>
                  <a:pt x="263" y="260"/>
                </a:cubicBezTo>
                <a:close/>
                <a:moveTo>
                  <a:pt x="123" y="258"/>
                </a:moveTo>
                <a:cubicBezTo>
                  <a:pt x="123" y="270"/>
                  <a:pt x="132" y="279"/>
                  <a:pt x="144" y="279"/>
                </a:cubicBezTo>
                <a:cubicBezTo>
                  <a:pt x="156" y="279"/>
                  <a:pt x="165" y="270"/>
                  <a:pt x="165" y="258"/>
                </a:cubicBezTo>
                <a:cubicBezTo>
                  <a:pt x="165" y="246"/>
                  <a:pt x="156" y="236"/>
                  <a:pt x="144" y="236"/>
                </a:cubicBezTo>
                <a:cubicBezTo>
                  <a:pt x="132" y="236"/>
                  <a:pt x="123" y="246"/>
                  <a:pt x="123" y="258"/>
                </a:cubicBezTo>
                <a:close/>
                <a:moveTo>
                  <a:pt x="32" y="170"/>
                </a:moveTo>
                <a:cubicBezTo>
                  <a:pt x="32" y="184"/>
                  <a:pt x="44" y="196"/>
                  <a:pt x="59" y="196"/>
                </a:cubicBezTo>
                <a:cubicBezTo>
                  <a:pt x="73" y="196"/>
                  <a:pt x="85" y="184"/>
                  <a:pt x="85" y="170"/>
                </a:cubicBezTo>
                <a:cubicBezTo>
                  <a:pt x="85" y="155"/>
                  <a:pt x="73" y="143"/>
                  <a:pt x="59" y="143"/>
                </a:cubicBezTo>
                <a:cubicBezTo>
                  <a:pt x="44" y="143"/>
                  <a:pt x="32" y="155"/>
                  <a:pt x="32" y="170"/>
                </a:cubicBezTo>
                <a:close/>
                <a:moveTo>
                  <a:pt x="133" y="74"/>
                </a:moveTo>
                <a:cubicBezTo>
                  <a:pt x="133" y="88"/>
                  <a:pt x="145" y="100"/>
                  <a:pt x="160" y="100"/>
                </a:cubicBezTo>
                <a:cubicBezTo>
                  <a:pt x="175" y="100"/>
                  <a:pt x="187" y="88"/>
                  <a:pt x="187" y="74"/>
                </a:cubicBezTo>
                <a:cubicBezTo>
                  <a:pt x="187" y="59"/>
                  <a:pt x="175" y="47"/>
                  <a:pt x="160" y="47"/>
                </a:cubicBezTo>
                <a:cubicBezTo>
                  <a:pt x="145" y="47"/>
                  <a:pt x="133" y="59"/>
                  <a:pt x="133" y="74"/>
                </a:cubicBezTo>
                <a:close/>
                <a:moveTo>
                  <a:pt x="176" y="95"/>
                </a:moveTo>
                <a:cubicBezTo>
                  <a:pt x="214" y="143"/>
                  <a:pt x="214" y="143"/>
                  <a:pt x="214" y="143"/>
                </a:cubicBezTo>
                <a:moveTo>
                  <a:pt x="274" y="238"/>
                </a:moveTo>
                <a:cubicBezTo>
                  <a:pt x="256" y="211"/>
                  <a:pt x="256" y="211"/>
                  <a:pt x="256" y="211"/>
                </a:cubicBezTo>
                <a:moveTo>
                  <a:pt x="161" y="245"/>
                </a:moveTo>
                <a:cubicBezTo>
                  <a:pt x="208" y="204"/>
                  <a:pt x="208" y="204"/>
                  <a:pt x="208" y="204"/>
                </a:cubicBezTo>
                <a:moveTo>
                  <a:pt x="85" y="173"/>
                </a:moveTo>
                <a:cubicBezTo>
                  <a:pt x="196" y="176"/>
                  <a:pt x="196" y="176"/>
                  <a:pt x="196" y="176"/>
                </a:cubicBezTo>
              </a:path>
            </a:pathLst>
          </a:custGeom>
          <a:noFill/>
          <a:ln w="15875" cap="sq">
            <a:solidFill>
              <a:schemeClr val="tx1">
                <a:lumMod val="60000"/>
                <a:lumOff val="40000"/>
              </a:schemeClr>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1538" name="Alarm_2" title="Icon of a bell with three signal lines coming out of it">
            <a:extLst>
              <a:ext uri="{FF2B5EF4-FFF2-40B4-BE49-F238E27FC236}">
                <a16:creationId xmlns:a16="http://schemas.microsoft.com/office/drawing/2014/main" id="{944BA302-E573-9A4E-E354-4B055B5A58C0}"/>
              </a:ext>
            </a:extLst>
          </p:cNvPr>
          <p:cNvSpPr>
            <a:spLocks noChangeAspect="1" noEditPoints="1"/>
          </p:cNvSpPr>
          <p:nvPr/>
        </p:nvSpPr>
        <p:spPr bwMode="auto">
          <a:xfrm>
            <a:off x="1970015" y="4532063"/>
            <a:ext cx="370711" cy="365760"/>
          </a:xfrm>
          <a:custGeom>
            <a:avLst/>
            <a:gdLst>
              <a:gd name="T0" fmla="*/ 200 w 338"/>
              <a:gd name="T1" fmla="*/ 283 h 333"/>
              <a:gd name="T2" fmla="*/ 151 w 338"/>
              <a:gd name="T3" fmla="*/ 333 h 333"/>
              <a:gd name="T4" fmla="*/ 101 w 338"/>
              <a:gd name="T5" fmla="*/ 283 h 333"/>
              <a:gd name="T6" fmla="*/ 262 w 338"/>
              <a:gd name="T7" fmla="*/ 198 h 333"/>
              <a:gd name="T8" fmla="*/ 262 w 338"/>
              <a:gd name="T9" fmla="*/ 283 h 333"/>
              <a:gd name="T10" fmla="*/ 213 w 338"/>
              <a:gd name="T11" fmla="*/ 27 h 333"/>
              <a:gd name="T12" fmla="*/ 151 w 338"/>
              <a:gd name="T13" fmla="*/ 8 h 333"/>
              <a:gd name="T14" fmla="*/ 39 w 338"/>
              <a:gd name="T15" fmla="*/ 119 h 333"/>
              <a:gd name="T16" fmla="*/ 39 w 338"/>
              <a:gd name="T17" fmla="*/ 282 h 333"/>
              <a:gd name="T18" fmla="*/ 0 w 338"/>
              <a:gd name="T19" fmla="*/ 283 h 333"/>
              <a:gd name="T20" fmla="*/ 298 w 338"/>
              <a:gd name="T21" fmla="*/ 283 h 333"/>
              <a:gd name="T22" fmla="*/ 205 w 338"/>
              <a:gd name="T23" fmla="*/ 145 h 333"/>
              <a:gd name="T24" fmla="*/ 222 w 338"/>
              <a:gd name="T25" fmla="*/ 105 h 333"/>
              <a:gd name="T26" fmla="*/ 205 w 338"/>
              <a:gd name="T27" fmla="*/ 66 h 333"/>
              <a:gd name="T28" fmla="*/ 253 w 338"/>
              <a:gd name="T29" fmla="*/ 177 h 333"/>
              <a:gd name="T30" fmla="*/ 279 w 338"/>
              <a:gd name="T31" fmla="*/ 105 h 333"/>
              <a:gd name="T32" fmla="*/ 252 w 338"/>
              <a:gd name="T33" fmla="*/ 33 h 333"/>
              <a:gd name="T34" fmla="*/ 302 w 338"/>
              <a:gd name="T35" fmla="*/ 211 h 333"/>
              <a:gd name="T36" fmla="*/ 338 w 338"/>
              <a:gd name="T37" fmla="*/ 105 h 333"/>
              <a:gd name="T38" fmla="*/ 302 w 338"/>
              <a:gd name="T3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333">
                <a:moveTo>
                  <a:pt x="200" y="283"/>
                </a:moveTo>
                <a:cubicBezTo>
                  <a:pt x="200" y="311"/>
                  <a:pt x="178" y="333"/>
                  <a:pt x="151" y="333"/>
                </a:cubicBezTo>
                <a:cubicBezTo>
                  <a:pt x="123" y="333"/>
                  <a:pt x="101" y="311"/>
                  <a:pt x="101" y="283"/>
                </a:cubicBezTo>
                <a:moveTo>
                  <a:pt x="262" y="198"/>
                </a:moveTo>
                <a:cubicBezTo>
                  <a:pt x="262" y="283"/>
                  <a:pt x="262" y="283"/>
                  <a:pt x="262" y="283"/>
                </a:cubicBezTo>
                <a:moveTo>
                  <a:pt x="213" y="27"/>
                </a:moveTo>
                <a:cubicBezTo>
                  <a:pt x="195" y="15"/>
                  <a:pt x="174" y="8"/>
                  <a:pt x="151" y="8"/>
                </a:cubicBezTo>
                <a:cubicBezTo>
                  <a:pt x="89" y="8"/>
                  <a:pt x="39" y="58"/>
                  <a:pt x="39" y="119"/>
                </a:cubicBezTo>
                <a:cubicBezTo>
                  <a:pt x="39" y="282"/>
                  <a:pt x="39" y="282"/>
                  <a:pt x="39" y="282"/>
                </a:cubicBezTo>
                <a:moveTo>
                  <a:pt x="0" y="283"/>
                </a:moveTo>
                <a:cubicBezTo>
                  <a:pt x="298" y="283"/>
                  <a:pt x="298" y="283"/>
                  <a:pt x="298" y="283"/>
                </a:cubicBezTo>
                <a:moveTo>
                  <a:pt x="205" y="145"/>
                </a:moveTo>
                <a:cubicBezTo>
                  <a:pt x="216" y="135"/>
                  <a:pt x="222" y="121"/>
                  <a:pt x="222" y="105"/>
                </a:cubicBezTo>
                <a:cubicBezTo>
                  <a:pt x="222" y="90"/>
                  <a:pt x="215" y="76"/>
                  <a:pt x="205" y="66"/>
                </a:cubicBezTo>
                <a:moveTo>
                  <a:pt x="253" y="177"/>
                </a:moveTo>
                <a:cubicBezTo>
                  <a:pt x="269" y="157"/>
                  <a:pt x="279" y="133"/>
                  <a:pt x="279" y="105"/>
                </a:cubicBezTo>
                <a:cubicBezTo>
                  <a:pt x="279" y="78"/>
                  <a:pt x="269" y="52"/>
                  <a:pt x="252" y="33"/>
                </a:cubicBezTo>
                <a:moveTo>
                  <a:pt x="302" y="211"/>
                </a:moveTo>
                <a:cubicBezTo>
                  <a:pt x="324" y="182"/>
                  <a:pt x="338" y="145"/>
                  <a:pt x="338" y="105"/>
                </a:cubicBezTo>
                <a:cubicBezTo>
                  <a:pt x="338" y="66"/>
                  <a:pt x="324" y="29"/>
                  <a:pt x="302" y="0"/>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1532" name="Eye" title="Icon of an eye">
            <a:extLst>
              <a:ext uri="{FF2B5EF4-FFF2-40B4-BE49-F238E27FC236}">
                <a16:creationId xmlns:a16="http://schemas.microsoft.com/office/drawing/2014/main" id="{CD61F07D-76B7-D2FF-2D29-83443B914D7A}"/>
              </a:ext>
            </a:extLst>
          </p:cNvPr>
          <p:cNvSpPr>
            <a:spLocks noChangeAspect="1" noEditPoints="1"/>
          </p:cNvSpPr>
          <p:nvPr/>
        </p:nvSpPr>
        <p:spPr bwMode="auto">
          <a:xfrm>
            <a:off x="379875" y="5082128"/>
            <a:ext cx="493680" cy="272569"/>
          </a:xfrm>
          <a:custGeom>
            <a:avLst/>
            <a:gdLst>
              <a:gd name="T0" fmla="*/ 3 w 346"/>
              <a:gd name="T1" fmla="*/ 91 h 190"/>
              <a:gd name="T2" fmla="*/ 173 w 346"/>
              <a:gd name="T3" fmla="*/ 0 h 190"/>
              <a:gd name="T4" fmla="*/ 346 w 346"/>
              <a:gd name="T5" fmla="*/ 95 h 190"/>
              <a:gd name="T6" fmla="*/ 173 w 346"/>
              <a:gd name="T7" fmla="*/ 190 h 190"/>
              <a:gd name="T8" fmla="*/ 6 w 346"/>
              <a:gd name="T9" fmla="*/ 102 h 190"/>
              <a:gd name="T10" fmla="*/ 0 w 346"/>
              <a:gd name="T11" fmla="*/ 95 h 190"/>
              <a:gd name="T12" fmla="*/ 3 w 346"/>
              <a:gd name="T13" fmla="*/ 91 h 190"/>
              <a:gd name="T14" fmla="*/ 173 w 346"/>
              <a:gd name="T15" fmla="*/ 0 h 190"/>
              <a:gd name="T16" fmla="*/ 73 w 346"/>
              <a:gd name="T17" fmla="*/ 95 h 190"/>
              <a:gd name="T18" fmla="*/ 173 w 346"/>
              <a:gd name="T19" fmla="*/ 190 h 190"/>
              <a:gd name="T20" fmla="*/ 273 w 346"/>
              <a:gd name="T21" fmla="*/ 95 h 190"/>
              <a:gd name="T22" fmla="*/ 173 w 346"/>
              <a:gd name="T23" fmla="*/ 0 h 190"/>
              <a:gd name="T24" fmla="*/ 173 w 346"/>
              <a:gd name="T25" fmla="*/ 56 h 190"/>
              <a:gd name="T26" fmla="*/ 134 w 346"/>
              <a:gd name="T27" fmla="*/ 95 h 190"/>
              <a:gd name="T28" fmla="*/ 173 w 346"/>
              <a:gd name="T29" fmla="*/ 135 h 190"/>
              <a:gd name="T30" fmla="*/ 213 w 346"/>
              <a:gd name="T31" fmla="*/ 95 h 190"/>
              <a:gd name="T32" fmla="*/ 173 w 346"/>
              <a:gd name="T3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190">
                <a:moveTo>
                  <a:pt x="3" y="91"/>
                </a:moveTo>
                <a:cubicBezTo>
                  <a:pt x="17" y="73"/>
                  <a:pt x="77" y="0"/>
                  <a:pt x="173" y="0"/>
                </a:cubicBezTo>
                <a:cubicBezTo>
                  <a:pt x="283" y="0"/>
                  <a:pt x="346" y="95"/>
                  <a:pt x="346" y="95"/>
                </a:cubicBezTo>
                <a:cubicBezTo>
                  <a:pt x="346" y="95"/>
                  <a:pt x="283" y="190"/>
                  <a:pt x="173" y="190"/>
                </a:cubicBezTo>
                <a:cubicBezTo>
                  <a:pt x="82" y="190"/>
                  <a:pt x="23" y="125"/>
                  <a:pt x="6" y="102"/>
                </a:cubicBezTo>
                <a:cubicBezTo>
                  <a:pt x="2" y="98"/>
                  <a:pt x="0" y="95"/>
                  <a:pt x="0" y="95"/>
                </a:cubicBezTo>
                <a:cubicBezTo>
                  <a:pt x="0" y="95"/>
                  <a:pt x="1" y="94"/>
                  <a:pt x="3" y="91"/>
                </a:cubicBezTo>
                <a:close/>
                <a:moveTo>
                  <a:pt x="173" y="0"/>
                </a:moveTo>
                <a:cubicBezTo>
                  <a:pt x="118" y="0"/>
                  <a:pt x="73" y="42"/>
                  <a:pt x="73" y="95"/>
                </a:cubicBezTo>
                <a:cubicBezTo>
                  <a:pt x="73" y="148"/>
                  <a:pt x="118" y="190"/>
                  <a:pt x="173" y="190"/>
                </a:cubicBezTo>
                <a:cubicBezTo>
                  <a:pt x="228" y="190"/>
                  <a:pt x="273" y="148"/>
                  <a:pt x="273" y="95"/>
                </a:cubicBezTo>
                <a:cubicBezTo>
                  <a:pt x="273" y="42"/>
                  <a:pt x="228" y="0"/>
                  <a:pt x="173" y="0"/>
                </a:cubicBezTo>
                <a:close/>
                <a:moveTo>
                  <a:pt x="173" y="56"/>
                </a:moveTo>
                <a:cubicBezTo>
                  <a:pt x="151" y="56"/>
                  <a:pt x="134" y="73"/>
                  <a:pt x="134" y="95"/>
                </a:cubicBezTo>
                <a:cubicBezTo>
                  <a:pt x="134" y="117"/>
                  <a:pt x="151" y="135"/>
                  <a:pt x="173" y="135"/>
                </a:cubicBezTo>
                <a:cubicBezTo>
                  <a:pt x="195" y="135"/>
                  <a:pt x="213" y="117"/>
                  <a:pt x="213" y="95"/>
                </a:cubicBezTo>
                <a:cubicBezTo>
                  <a:pt x="213" y="73"/>
                  <a:pt x="195" y="56"/>
                  <a:pt x="173" y="56"/>
                </a:cubicBezTo>
                <a:close/>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1535" name="Broadcasting_F1B5" title="Icon of a communication dish with signal lines">
            <a:extLst>
              <a:ext uri="{FF2B5EF4-FFF2-40B4-BE49-F238E27FC236}">
                <a16:creationId xmlns:a16="http://schemas.microsoft.com/office/drawing/2014/main" id="{8596729D-9BFB-95E3-5FA7-E79F03EA0A71}"/>
              </a:ext>
            </a:extLst>
          </p:cNvPr>
          <p:cNvSpPr>
            <a:spLocks noChangeAspect="1" noEditPoints="1"/>
          </p:cNvSpPr>
          <p:nvPr/>
        </p:nvSpPr>
        <p:spPr bwMode="auto">
          <a:xfrm>
            <a:off x="1051862" y="5038892"/>
            <a:ext cx="358873" cy="359040"/>
          </a:xfrm>
          <a:custGeom>
            <a:avLst/>
            <a:gdLst>
              <a:gd name="T0" fmla="*/ 1786 w 3913"/>
              <a:gd name="T1" fmla="*/ 2127 h 3913"/>
              <a:gd name="T2" fmla="*/ 2198 w 3913"/>
              <a:gd name="T3" fmla="*/ 1715 h 3913"/>
              <a:gd name="T4" fmla="*/ 2286 w 3913"/>
              <a:gd name="T5" fmla="*/ 1502 h 3913"/>
              <a:gd name="T6" fmla="*/ 2161 w 3913"/>
              <a:gd name="T7" fmla="*/ 1627 h 3913"/>
              <a:gd name="T8" fmla="*/ 2286 w 3913"/>
              <a:gd name="T9" fmla="*/ 1752 h 3913"/>
              <a:gd name="T10" fmla="*/ 2411 w 3913"/>
              <a:gd name="T11" fmla="*/ 1627 h 3913"/>
              <a:gd name="T12" fmla="*/ 2286 w 3913"/>
              <a:gd name="T13" fmla="*/ 1502 h 3913"/>
              <a:gd name="T14" fmla="*/ 3162 w 3913"/>
              <a:gd name="T15" fmla="*/ 1877 h 3913"/>
              <a:gd name="T16" fmla="*/ 2036 w 3913"/>
              <a:gd name="T17" fmla="*/ 751 h 3913"/>
              <a:gd name="T18" fmla="*/ 3913 w 3913"/>
              <a:gd name="T19" fmla="*/ 1877 h 3913"/>
              <a:gd name="T20" fmla="*/ 2036 w 3913"/>
              <a:gd name="T21" fmla="*/ 0 h 3913"/>
              <a:gd name="T22" fmla="*/ 636 w 3913"/>
              <a:gd name="T23" fmla="*/ 977 h 3913"/>
              <a:gd name="T24" fmla="*/ 636 w 3913"/>
              <a:gd name="T25" fmla="*/ 3277 h 3913"/>
              <a:gd name="T26" fmla="*/ 2936 w 3913"/>
              <a:gd name="T27" fmla="*/ 3277 h 3913"/>
              <a:gd name="T28" fmla="*/ 636 w 3913"/>
              <a:gd name="T29" fmla="*/ 977 h 3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3" h="3913">
                <a:moveTo>
                  <a:pt x="1786" y="2127"/>
                </a:moveTo>
                <a:cubicBezTo>
                  <a:pt x="2198" y="1715"/>
                  <a:pt x="2198" y="1715"/>
                  <a:pt x="2198" y="1715"/>
                </a:cubicBezTo>
                <a:moveTo>
                  <a:pt x="2286" y="1502"/>
                </a:moveTo>
                <a:cubicBezTo>
                  <a:pt x="2217" y="1502"/>
                  <a:pt x="2161" y="1558"/>
                  <a:pt x="2161" y="1627"/>
                </a:cubicBezTo>
                <a:cubicBezTo>
                  <a:pt x="2161" y="1696"/>
                  <a:pt x="2217" y="1752"/>
                  <a:pt x="2286" y="1752"/>
                </a:cubicBezTo>
                <a:cubicBezTo>
                  <a:pt x="2355" y="1752"/>
                  <a:pt x="2411" y="1696"/>
                  <a:pt x="2411" y="1627"/>
                </a:cubicBezTo>
                <a:cubicBezTo>
                  <a:pt x="2411" y="1558"/>
                  <a:pt x="2355" y="1502"/>
                  <a:pt x="2286" y="1502"/>
                </a:cubicBezTo>
                <a:close/>
                <a:moveTo>
                  <a:pt x="3162" y="1877"/>
                </a:moveTo>
                <a:cubicBezTo>
                  <a:pt x="3162" y="1255"/>
                  <a:pt x="2658" y="751"/>
                  <a:pt x="2036" y="751"/>
                </a:cubicBezTo>
                <a:moveTo>
                  <a:pt x="3913" y="1877"/>
                </a:moveTo>
                <a:cubicBezTo>
                  <a:pt x="3913" y="840"/>
                  <a:pt x="3073" y="0"/>
                  <a:pt x="2036" y="0"/>
                </a:cubicBezTo>
                <a:moveTo>
                  <a:pt x="636" y="977"/>
                </a:moveTo>
                <a:cubicBezTo>
                  <a:pt x="0" y="1612"/>
                  <a:pt x="0" y="2642"/>
                  <a:pt x="636" y="3277"/>
                </a:cubicBezTo>
                <a:cubicBezTo>
                  <a:pt x="1271" y="3913"/>
                  <a:pt x="2301" y="3913"/>
                  <a:pt x="2936" y="3277"/>
                </a:cubicBezTo>
                <a:lnTo>
                  <a:pt x="636" y="977"/>
                </a:lnTo>
                <a:close/>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1537" name="Photo2_EB9F" title="Icon of a photo of a landscape">
            <a:extLst>
              <a:ext uri="{FF2B5EF4-FFF2-40B4-BE49-F238E27FC236}">
                <a16:creationId xmlns:a16="http://schemas.microsoft.com/office/drawing/2014/main" id="{A52A6C9C-89B3-FB85-97A7-0260621FC876}"/>
              </a:ext>
            </a:extLst>
          </p:cNvPr>
          <p:cNvSpPr>
            <a:spLocks noChangeAspect="1" noEditPoints="1"/>
          </p:cNvSpPr>
          <p:nvPr/>
        </p:nvSpPr>
        <p:spPr bwMode="auto">
          <a:xfrm>
            <a:off x="1589042" y="5057405"/>
            <a:ext cx="439132" cy="322280"/>
          </a:xfrm>
          <a:custGeom>
            <a:avLst/>
            <a:gdLst>
              <a:gd name="T0" fmla="*/ 3752 w 3752"/>
              <a:gd name="T1" fmla="*/ 2752 h 2752"/>
              <a:gd name="T2" fmla="*/ 0 w 3752"/>
              <a:gd name="T3" fmla="*/ 2752 h 2752"/>
              <a:gd name="T4" fmla="*/ 0 w 3752"/>
              <a:gd name="T5" fmla="*/ 0 h 2752"/>
              <a:gd name="T6" fmla="*/ 3752 w 3752"/>
              <a:gd name="T7" fmla="*/ 0 h 2752"/>
              <a:gd name="T8" fmla="*/ 3752 w 3752"/>
              <a:gd name="T9" fmla="*/ 2752 h 2752"/>
              <a:gd name="T10" fmla="*/ 2951 w 3752"/>
              <a:gd name="T11" fmla="*/ 751 h 2752"/>
              <a:gd name="T12" fmla="*/ 3002 w 3752"/>
              <a:gd name="T13" fmla="*/ 801 h 2752"/>
              <a:gd name="T14" fmla="*/ 3052 w 3752"/>
              <a:gd name="T15" fmla="*/ 751 h 2752"/>
              <a:gd name="T16" fmla="*/ 3002 w 3752"/>
              <a:gd name="T17" fmla="*/ 700 h 2752"/>
              <a:gd name="T18" fmla="*/ 2951 w 3752"/>
              <a:gd name="T19" fmla="*/ 751 h 2752"/>
              <a:gd name="T20" fmla="*/ 3002 w 3752"/>
              <a:gd name="T21" fmla="*/ 2752 h 2752"/>
              <a:gd name="T22" fmla="*/ 1000 w 3752"/>
              <a:gd name="T23" fmla="*/ 751 h 2752"/>
              <a:gd name="T24" fmla="*/ 0 w 3752"/>
              <a:gd name="T25" fmla="*/ 1751 h 2752"/>
              <a:gd name="T26" fmla="*/ 3752 w 3752"/>
              <a:gd name="T27" fmla="*/ 2502 h 2752"/>
              <a:gd name="T28" fmla="*/ 2752 w 3752"/>
              <a:gd name="T29" fmla="*/ 1501 h 2752"/>
              <a:gd name="T30" fmla="*/ 2251 w 3752"/>
              <a:gd name="T31" fmla="*/ 2001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52" h="2752">
                <a:moveTo>
                  <a:pt x="3752" y="2752"/>
                </a:moveTo>
                <a:cubicBezTo>
                  <a:pt x="0" y="2752"/>
                  <a:pt x="0" y="2752"/>
                  <a:pt x="0" y="2752"/>
                </a:cubicBezTo>
                <a:cubicBezTo>
                  <a:pt x="0" y="0"/>
                  <a:pt x="0" y="0"/>
                  <a:pt x="0" y="0"/>
                </a:cubicBezTo>
                <a:cubicBezTo>
                  <a:pt x="3752" y="0"/>
                  <a:pt x="3752" y="0"/>
                  <a:pt x="3752" y="0"/>
                </a:cubicBezTo>
                <a:lnTo>
                  <a:pt x="3752" y="2752"/>
                </a:lnTo>
                <a:close/>
                <a:moveTo>
                  <a:pt x="2951" y="751"/>
                </a:moveTo>
                <a:cubicBezTo>
                  <a:pt x="2951" y="778"/>
                  <a:pt x="2974" y="801"/>
                  <a:pt x="3002" y="801"/>
                </a:cubicBezTo>
                <a:cubicBezTo>
                  <a:pt x="3030" y="801"/>
                  <a:pt x="3052" y="778"/>
                  <a:pt x="3052" y="751"/>
                </a:cubicBezTo>
                <a:cubicBezTo>
                  <a:pt x="3052" y="723"/>
                  <a:pt x="3030" y="700"/>
                  <a:pt x="3002" y="700"/>
                </a:cubicBezTo>
                <a:cubicBezTo>
                  <a:pt x="2974" y="700"/>
                  <a:pt x="2951" y="723"/>
                  <a:pt x="2951" y="751"/>
                </a:cubicBezTo>
                <a:close/>
                <a:moveTo>
                  <a:pt x="3002" y="2752"/>
                </a:moveTo>
                <a:cubicBezTo>
                  <a:pt x="1000" y="751"/>
                  <a:pt x="1000" y="751"/>
                  <a:pt x="1000" y="751"/>
                </a:cubicBezTo>
                <a:cubicBezTo>
                  <a:pt x="0" y="1751"/>
                  <a:pt x="0" y="1751"/>
                  <a:pt x="0" y="1751"/>
                </a:cubicBezTo>
                <a:moveTo>
                  <a:pt x="3752" y="2502"/>
                </a:moveTo>
                <a:cubicBezTo>
                  <a:pt x="2752" y="1501"/>
                  <a:pt x="2752" y="1501"/>
                  <a:pt x="2752" y="1501"/>
                </a:cubicBezTo>
                <a:cubicBezTo>
                  <a:pt x="2251" y="2001"/>
                  <a:pt x="2251" y="2001"/>
                  <a:pt x="2251" y="2001"/>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36" name="magnify" title="Icon of a magnifying glass">
            <a:extLst>
              <a:ext uri="{FF2B5EF4-FFF2-40B4-BE49-F238E27FC236}">
                <a16:creationId xmlns:a16="http://schemas.microsoft.com/office/drawing/2014/main" id="{499EAFD6-F092-593A-BD45-55005A4A06DE}"/>
              </a:ext>
            </a:extLst>
          </p:cNvPr>
          <p:cNvSpPr>
            <a:spLocks noChangeAspect="1" noEditPoints="1"/>
          </p:cNvSpPr>
          <p:nvPr/>
        </p:nvSpPr>
        <p:spPr bwMode="auto">
          <a:xfrm flipH="1">
            <a:off x="2206482" y="5038892"/>
            <a:ext cx="335709" cy="329294"/>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cxnSp>
        <p:nvCxnSpPr>
          <p:cNvPr id="1558" name="Straight Connector 1557">
            <a:extLst>
              <a:ext uri="{FF2B5EF4-FFF2-40B4-BE49-F238E27FC236}">
                <a16:creationId xmlns:a16="http://schemas.microsoft.com/office/drawing/2014/main" id="{1E7EB61F-FF4B-662D-5A54-973946B6444D}"/>
              </a:ext>
              <a:ext uri="{C183D7F6-B498-43B3-948B-1728B52AA6E4}">
                <adec:decorative xmlns:adec="http://schemas.microsoft.com/office/drawing/2017/decorative" val="1"/>
              </a:ext>
            </a:extLst>
          </p:cNvPr>
          <p:cNvCxnSpPr>
            <a:cxnSpLocks/>
          </p:cNvCxnSpPr>
          <p:nvPr/>
        </p:nvCxnSpPr>
        <p:spPr>
          <a:xfrm>
            <a:off x="284782" y="5516796"/>
            <a:ext cx="2352503" cy="0"/>
          </a:xfrm>
          <a:prstGeom prst="line">
            <a:avLst/>
          </a:prstGeom>
          <a:ln w="6350">
            <a:solidFill>
              <a:schemeClr val="bg1">
                <a:lumMod val="75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587" name="Rectangle 1586">
            <a:extLst>
              <a:ext uri="{FF2B5EF4-FFF2-40B4-BE49-F238E27FC236}">
                <a16:creationId xmlns:a16="http://schemas.microsoft.com/office/drawing/2014/main" id="{10479152-29BE-379D-5401-FCA8FCA6FCE7}"/>
              </a:ext>
            </a:extLst>
          </p:cNvPr>
          <p:cNvSpPr>
            <a:spLocks/>
          </p:cNvSpPr>
          <p:nvPr/>
        </p:nvSpPr>
        <p:spPr bwMode="auto">
          <a:xfrm>
            <a:off x="228741" y="5603351"/>
            <a:ext cx="2464585" cy="2154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5AA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Data Governance &amp; Protection</a:t>
            </a:r>
          </a:p>
        </p:txBody>
      </p:sp>
      <p:sp>
        <p:nvSpPr>
          <p:cNvPr id="1636" name="Rectangle 1635">
            <a:extLst>
              <a:ext uri="{FF2B5EF4-FFF2-40B4-BE49-F238E27FC236}">
                <a16:creationId xmlns:a16="http://schemas.microsoft.com/office/drawing/2014/main" id="{3A0E5813-EC42-D619-453D-3EACDC348C22}"/>
              </a:ext>
            </a:extLst>
          </p:cNvPr>
          <p:cNvSpPr>
            <a:spLocks/>
          </p:cNvSpPr>
          <p:nvPr/>
        </p:nvSpPr>
        <p:spPr bwMode="auto">
          <a:xfrm>
            <a:off x="1009691" y="5889958"/>
            <a:ext cx="902684" cy="2154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32455"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4EB1FF"/>
                </a:solidFill>
                <a:effectLst/>
                <a:uLnTx/>
                <a:uFillTx/>
                <a:latin typeface="Segoe UI" panose="020B0502040204020203" pitchFamily="34" charset="0"/>
                <a:ea typeface="Segoe UI Black" panose="020B0A02040204020203" pitchFamily="34" charset="0"/>
                <a:cs typeface="Segoe UI" panose="020B0502040204020203" pitchFamily="34" charset="0"/>
              </a:rPr>
              <a:t>9+ vendors</a:t>
            </a:r>
          </a:p>
        </p:txBody>
      </p:sp>
      <p:sp>
        <p:nvSpPr>
          <p:cNvPr id="1655" name="DeveloperTools_EC7A" title="Icon of a wrench and a screwdriver">
            <a:extLst>
              <a:ext uri="{FF2B5EF4-FFF2-40B4-BE49-F238E27FC236}">
                <a16:creationId xmlns:a16="http://schemas.microsoft.com/office/drawing/2014/main" id="{C1109828-8F63-5C94-F4D9-3DF196CF1C91}"/>
              </a:ext>
            </a:extLst>
          </p:cNvPr>
          <p:cNvSpPr>
            <a:spLocks noChangeAspect="1" noEditPoints="1"/>
          </p:cNvSpPr>
          <p:nvPr/>
        </p:nvSpPr>
        <p:spPr bwMode="auto">
          <a:xfrm>
            <a:off x="331112" y="6235040"/>
            <a:ext cx="232131" cy="365760"/>
          </a:xfrm>
          <a:custGeom>
            <a:avLst/>
            <a:gdLst>
              <a:gd name="T0" fmla="*/ 765 w 2384"/>
              <a:gd name="T1" fmla="*/ 958 h 3756"/>
              <a:gd name="T2" fmla="*/ 765 w 2384"/>
              <a:gd name="T3" fmla="*/ 3500 h 3756"/>
              <a:gd name="T4" fmla="*/ 509 w 2384"/>
              <a:gd name="T5" fmla="*/ 3756 h 3756"/>
              <a:gd name="T6" fmla="*/ 509 w 2384"/>
              <a:gd name="T7" fmla="*/ 3756 h 3756"/>
              <a:gd name="T8" fmla="*/ 253 w 2384"/>
              <a:gd name="T9" fmla="*/ 3500 h 3756"/>
              <a:gd name="T10" fmla="*/ 253 w 2384"/>
              <a:gd name="T11" fmla="*/ 958 h 3756"/>
              <a:gd name="T12" fmla="*/ 0 w 2384"/>
              <a:gd name="T13" fmla="*/ 518 h 3756"/>
              <a:gd name="T14" fmla="*/ 509 w 2384"/>
              <a:gd name="T15" fmla="*/ 9 h 3756"/>
              <a:gd name="T16" fmla="*/ 1018 w 2384"/>
              <a:gd name="T17" fmla="*/ 518 h 3756"/>
              <a:gd name="T18" fmla="*/ 765 w 2384"/>
              <a:gd name="T19" fmla="*/ 958 h 3756"/>
              <a:gd name="T20" fmla="*/ 1503 w 2384"/>
              <a:gd name="T21" fmla="*/ 2012 h 3756"/>
              <a:gd name="T22" fmla="*/ 1503 w 2384"/>
              <a:gd name="T23" fmla="*/ 3500 h 3756"/>
              <a:gd name="T24" fmla="*/ 1759 w 2384"/>
              <a:gd name="T25" fmla="*/ 3756 h 3756"/>
              <a:gd name="T26" fmla="*/ 1759 w 2384"/>
              <a:gd name="T27" fmla="*/ 3756 h 3756"/>
              <a:gd name="T28" fmla="*/ 2015 w 2384"/>
              <a:gd name="T29" fmla="*/ 3500 h 3756"/>
              <a:gd name="T30" fmla="*/ 2015 w 2384"/>
              <a:gd name="T31" fmla="*/ 2012 h 3756"/>
              <a:gd name="T32" fmla="*/ 509 w 2384"/>
              <a:gd name="T33" fmla="*/ 0 h 3756"/>
              <a:gd name="T34" fmla="*/ 509 w 2384"/>
              <a:gd name="T35" fmla="*/ 509 h 3756"/>
              <a:gd name="T36" fmla="*/ 1134 w 2384"/>
              <a:gd name="T37" fmla="*/ 2012 h 3756"/>
              <a:gd name="T38" fmla="*/ 2384 w 2384"/>
              <a:gd name="T39" fmla="*/ 2012 h 3756"/>
              <a:gd name="T40" fmla="*/ 1759 w 2384"/>
              <a:gd name="T41" fmla="*/ 2012 h 3756"/>
              <a:gd name="T42" fmla="*/ 1759 w 2384"/>
              <a:gd name="T43" fmla="*/ 711 h 3756"/>
              <a:gd name="T44" fmla="*/ 2015 w 2384"/>
              <a:gd name="T45" fmla="*/ 9 h 3756"/>
              <a:gd name="T46" fmla="*/ 1503 w 2384"/>
              <a:gd name="T47" fmla="*/ 9 h 3756"/>
              <a:gd name="T48" fmla="*/ 1503 w 2384"/>
              <a:gd name="T49" fmla="*/ 510 h 3756"/>
              <a:gd name="T50" fmla="*/ 1759 w 2384"/>
              <a:gd name="T51" fmla="*/ 756 h 3756"/>
              <a:gd name="T52" fmla="*/ 2015 w 2384"/>
              <a:gd name="T53" fmla="*/ 510 h 3756"/>
              <a:gd name="T54" fmla="*/ 2015 w 2384"/>
              <a:gd name="T55" fmla="*/ 9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4" h="3756">
                <a:moveTo>
                  <a:pt x="765" y="958"/>
                </a:moveTo>
                <a:cubicBezTo>
                  <a:pt x="765" y="3500"/>
                  <a:pt x="765" y="3500"/>
                  <a:pt x="765" y="3500"/>
                </a:cubicBezTo>
                <a:cubicBezTo>
                  <a:pt x="765" y="3641"/>
                  <a:pt x="650" y="3756"/>
                  <a:pt x="509" y="3756"/>
                </a:cubicBezTo>
                <a:cubicBezTo>
                  <a:pt x="509" y="3756"/>
                  <a:pt x="509" y="3756"/>
                  <a:pt x="509" y="3756"/>
                </a:cubicBezTo>
                <a:cubicBezTo>
                  <a:pt x="368" y="3756"/>
                  <a:pt x="253" y="3641"/>
                  <a:pt x="253" y="3500"/>
                </a:cubicBezTo>
                <a:cubicBezTo>
                  <a:pt x="253" y="958"/>
                  <a:pt x="253" y="958"/>
                  <a:pt x="253" y="958"/>
                </a:cubicBezTo>
                <a:cubicBezTo>
                  <a:pt x="102" y="869"/>
                  <a:pt x="0" y="706"/>
                  <a:pt x="0" y="518"/>
                </a:cubicBezTo>
                <a:cubicBezTo>
                  <a:pt x="0" y="237"/>
                  <a:pt x="228" y="9"/>
                  <a:pt x="509" y="9"/>
                </a:cubicBezTo>
                <a:cubicBezTo>
                  <a:pt x="790" y="9"/>
                  <a:pt x="1018" y="237"/>
                  <a:pt x="1018" y="518"/>
                </a:cubicBezTo>
                <a:cubicBezTo>
                  <a:pt x="1018" y="706"/>
                  <a:pt x="916" y="869"/>
                  <a:pt x="765" y="958"/>
                </a:cubicBezTo>
                <a:close/>
                <a:moveTo>
                  <a:pt x="1503" y="2012"/>
                </a:moveTo>
                <a:cubicBezTo>
                  <a:pt x="1503" y="3500"/>
                  <a:pt x="1503" y="3500"/>
                  <a:pt x="1503" y="3500"/>
                </a:cubicBezTo>
                <a:cubicBezTo>
                  <a:pt x="1503" y="3641"/>
                  <a:pt x="1618" y="3756"/>
                  <a:pt x="1759" y="3756"/>
                </a:cubicBezTo>
                <a:cubicBezTo>
                  <a:pt x="1759" y="3756"/>
                  <a:pt x="1759" y="3756"/>
                  <a:pt x="1759" y="3756"/>
                </a:cubicBezTo>
                <a:cubicBezTo>
                  <a:pt x="1900" y="3756"/>
                  <a:pt x="2015" y="3641"/>
                  <a:pt x="2015" y="3500"/>
                </a:cubicBezTo>
                <a:cubicBezTo>
                  <a:pt x="2015" y="2012"/>
                  <a:pt x="2015" y="2012"/>
                  <a:pt x="2015" y="2012"/>
                </a:cubicBezTo>
                <a:moveTo>
                  <a:pt x="509" y="0"/>
                </a:moveTo>
                <a:cubicBezTo>
                  <a:pt x="509" y="509"/>
                  <a:pt x="509" y="509"/>
                  <a:pt x="509" y="509"/>
                </a:cubicBezTo>
                <a:moveTo>
                  <a:pt x="1134" y="2012"/>
                </a:moveTo>
                <a:cubicBezTo>
                  <a:pt x="2384" y="2012"/>
                  <a:pt x="2384" y="2012"/>
                  <a:pt x="2384" y="2012"/>
                </a:cubicBezTo>
                <a:moveTo>
                  <a:pt x="1759" y="2012"/>
                </a:moveTo>
                <a:cubicBezTo>
                  <a:pt x="1759" y="711"/>
                  <a:pt x="1759" y="711"/>
                  <a:pt x="1759" y="711"/>
                </a:cubicBezTo>
                <a:moveTo>
                  <a:pt x="2015" y="9"/>
                </a:moveTo>
                <a:cubicBezTo>
                  <a:pt x="1503" y="9"/>
                  <a:pt x="1503" y="9"/>
                  <a:pt x="1503" y="9"/>
                </a:cubicBezTo>
                <a:cubicBezTo>
                  <a:pt x="1503" y="510"/>
                  <a:pt x="1503" y="510"/>
                  <a:pt x="1503" y="510"/>
                </a:cubicBezTo>
                <a:cubicBezTo>
                  <a:pt x="1759" y="756"/>
                  <a:pt x="1759" y="756"/>
                  <a:pt x="1759" y="756"/>
                </a:cubicBezTo>
                <a:cubicBezTo>
                  <a:pt x="2015" y="510"/>
                  <a:pt x="2015" y="510"/>
                  <a:pt x="2015" y="510"/>
                </a:cubicBezTo>
                <a:lnTo>
                  <a:pt x="2015" y="9"/>
                </a:lnTo>
                <a:close/>
              </a:path>
            </a:pathLst>
          </a:custGeom>
          <a:noFill/>
          <a:ln w="15875" cap="flat">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56" name="server_2" title="Icon of a server tower with a padlock on the lower right corner">
            <a:extLst>
              <a:ext uri="{FF2B5EF4-FFF2-40B4-BE49-F238E27FC236}">
                <a16:creationId xmlns:a16="http://schemas.microsoft.com/office/drawing/2014/main" id="{B26A6662-97A2-1EC1-D3EC-414DC03A99A1}"/>
              </a:ext>
            </a:extLst>
          </p:cNvPr>
          <p:cNvSpPr>
            <a:spLocks noChangeAspect="1" noEditPoints="1"/>
          </p:cNvSpPr>
          <p:nvPr/>
        </p:nvSpPr>
        <p:spPr bwMode="auto">
          <a:xfrm>
            <a:off x="737408" y="6238243"/>
            <a:ext cx="289530" cy="359354"/>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1659" name="Gravity" title="Icon of a solar system">
            <a:extLst>
              <a:ext uri="{FF2B5EF4-FFF2-40B4-BE49-F238E27FC236}">
                <a16:creationId xmlns:a16="http://schemas.microsoft.com/office/drawing/2014/main" id="{546DF961-AF60-8670-C88E-4F153AF39179}"/>
              </a:ext>
            </a:extLst>
          </p:cNvPr>
          <p:cNvSpPr>
            <a:spLocks noChangeAspect="1" noEditPoints="1"/>
          </p:cNvSpPr>
          <p:nvPr/>
        </p:nvSpPr>
        <p:spPr bwMode="auto">
          <a:xfrm>
            <a:off x="1201103" y="6235040"/>
            <a:ext cx="366341" cy="365760"/>
          </a:xfrm>
          <a:custGeom>
            <a:avLst/>
            <a:gdLst>
              <a:gd name="T0" fmla="*/ 96 w 356"/>
              <a:gd name="T1" fmla="*/ 178 h 356"/>
              <a:gd name="T2" fmla="*/ 178 w 356"/>
              <a:gd name="T3" fmla="*/ 96 h 356"/>
              <a:gd name="T4" fmla="*/ 260 w 356"/>
              <a:gd name="T5" fmla="*/ 178 h 356"/>
              <a:gd name="T6" fmla="*/ 178 w 356"/>
              <a:gd name="T7" fmla="*/ 260 h 356"/>
              <a:gd name="T8" fmla="*/ 96 w 356"/>
              <a:gd name="T9" fmla="*/ 178 h 356"/>
              <a:gd name="T10" fmla="*/ 310 w 356"/>
              <a:gd name="T11" fmla="*/ 185 h 356"/>
              <a:gd name="T12" fmla="*/ 310 w 356"/>
              <a:gd name="T13" fmla="*/ 178 h 356"/>
              <a:gd name="T14" fmla="*/ 178 w 356"/>
              <a:gd name="T15" fmla="*/ 46 h 356"/>
              <a:gd name="T16" fmla="*/ 46 w 356"/>
              <a:gd name="T17" fmla="*/ 178 h 356"/>
              <a:gd name="T18" fmla="*/ 178 w 356"/>
              <a:gd name="T19" fmla="*/ 310 h 356"/>
              <a:gd name="T20" fmla="*/ 297 w 356"/>
              <a:gd name="T21" fmla="*/ 235 h 356"/>
              <a:gd name="T22" fmla="*/ 44 w 356"/>
              <a:gd name="T23" fmla="*/ 60 h 356"/>
              <a:gd name="T24" fmla="*/ 0 w 356"/>
              <a:gd name="T25" fmla="*/ 178 h 356"/>
              <a:gd name="T26" fmla="*/ 178 w 356"/>
              <a:gd name="T27" fmla="*/ 356 h 356"/>
              <a:gd name="T28" fmla="*/ 356 w 356"/>
              <a:gd name="T29" fmla="*/ 178 h 356"/>
              <a:gd name="T30" fmla="*/ 178 w 356"/>
              <a:gd name="T31" fmla="*/ 0 h 356"/>
              <a:gd name="T32" fmla="*/ 80 w 356"/>
              <a:gd name="T33" fmla="*/ 29 h 356"/>
              <a:gd name="T34" fmla="*/ 64 w 356"/>
              <a:gd name="T35" fmla="*/ 17 h 356"/>
              <a:gd name="T36" fmla="*/ 41 w 356"/>
              <a:gd name="T37" fmla="*/ 40 h 356"/>
              <a:gd name="T38" fmla="*/ 64 w 356"/>
              <a:gd name="T39" fmla="*/ 63 h 356"/>
              <a:gd name="T40" fmla="*/ 87 w 356"/>
              <a:gd name="T41" fmla="*/ 40 h 356"/>
              <a:gd name="T42" fmla="*/ 64 w 356"/>
              <a:gd name="T43" fmla="*/ 17 h 356"/>
              <a:gd name="T44" fmla="*/ 306 w 356"/>
              <a:gd name="T45" fmla="*/ 189 h 356"/>
              <a:gd name="T46" fmla="*/ 283 w 356"/>
              <a:gd name="T47" fmla="*/ 212 h 356"/>
              <a:gd name="T48" fmla="*/ 306 w 356"/>
              <a:gd name="T49" fmla="*/ 235 h 356"/>
              <a:gd name="T50" fmla="*/ 329 w 356"/>
              <a:gd name="T51" fmla="*/ 212 h 356"/>
              <a:gd name="T52" fmla="*/ 306 w 356"/>
              <a:gd name="T53" fmla="*/ 18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6" h="356">
                <a:moveTo>
                  <a:pt x="96" y="178"/>
                </a:moveTo>
                <a:cubicBezTo>
                  <a:pt x="96" y="133"/>
                  <a:pt x="133" y="96"/>
                  <a:pt x="178" y="96"/>
                </a:cubicBezTo>
                <a:cubicBezTo>
                  <a:pt x="223" y="96"/>
                  <a:pt x="260" y="133"/>
                  <a:pt x="260" y="178"/>
                </a:cubicBezTo>
                <a:cubicBezTo>
                  <a:pt x="260" y="223"/>
                  <a:pt x="223" y="260"/>
                  <a:pt x="178" y="260"/>
                </a:cubicBezTo>
                <a:cubicBezTo>
                  <a:pt x="133" y="260"/>
                  <a:pt x="96" y="223"/>
                  <a:pt x="96" y="178"/>
                </a:cubicBezTo>
                <a:close/>
                <a:moveTo>
                  <a:pt x="310" y="185"/>
                </a:moveTo>
                <a:cubicBezTo>
                  <a:pt x="310" y="183"/>
                  <a:pt x="310" y="180"/>
                  <a:pt x="310" y="178"/>
                </a:cubicBezTo>
                <a:cubicBezTo>
                  <a:pt x="310" y="105"/>
                  <a:pt x="251" y="46"/>
                  <a:pt x="178" y="46"/>
                </a:cubicBezTo>
                <a:cubicBezTo>
                  <a:pt x="105" y="46"/>
                  <a:pt x="46" y="105"/>
                  <a:pt x="46" y="178"/>
                </a:cubicBezTo>
                <a:cubicBezTo>
                  <a:pt x="46" y="251"/>
                  <a:pt x="105" y="310"/>
                  <a:pt x="178" y="310"/>
                </a:cubicBezTo>
                <a:cubicBezTo>
                  <a:pt x="230" y="310"/>
                  <a:pt x="276" y="279"/>
                  <a:pt x="297" y="235"/>
                </a:cubicBezTo>
                <a:moveTo>
                  <a:pt x="44" y="60"/>
                </a:moveTo>
                <a:cubicBezTo>
                  <a:pt x="17" y="92"/>
                  <a:pt x="0" y="133"/>
                  <a:pt x="0" y="178"/>
                </a:cubicBezTo>
                <a:cubicBezTo>
                  <a:pt x="0" y="276"/>
                  <a:pt x="80" y="356"/>
                  <a:pt x="178" y="356"/>
                </a:cubicBezTo>
                <a:cubicBezTo>
                  <a:pt x="276" y="356"/>
                  <a:pt x="356" y="276"/>
                  <a:pt x="356" y="178"/>
                </a:cubicBezTo>
                <a:cubicBezTo>
                  <a:pt x="356" y="80"/>
                  <a:pt x="276" y="0"/>
                  <a:pt x="178" y="0"/>
                </a:cubicBezTo>
                <a:cubicBezTo>
                  <a:pt x="142" y="0"/>
                  <a:pt x="108" y="11"/>
                  <a:pt x="80" y="29"/>
                </a:cubicBezTo>
                <a:moveTo>
                  <a:pt x="64" y="17"/>
                </a:moveTo>
                <a:cubicBezTo>
                  <a:pt x="51" y="17"/>
                  <a:pt x="41" y="27"/>
                  <a:pt x="41" y="40"/>
                </a:cubicBezTo>
                <a:cubicBezTo>
                  <a:pt x="41" y="53"/>
                  <a:pt x="51" y="63"/>
                  <a:pt x="64" y="63"/>
                </a:cubicBezTo>
                <a:cubicBezTo>
                  <a:pt x="77" y="63"/>
                  <a:pt x="87" y="53"/>
                  <a:pt x="87" y="40"/>
                </a:cubicBezTo>
                <a:cubicBezTo>
                  <a:pt x="87" y="27"/>
                  <a:pt x="77" y="17"/>
                  <a:pt x="64" y="17"/>
                </a:cubicBezTo>
                <a:close/>
                <a:moveTo>
                  <a:pt x="306" y="189"/>
                </a:moveTo>
                <a:cubicBezTo>
                  <a:pt x="293" y="189"/>
                  <a:pt x="283" y="199"/>
                  <a:pt x="283" y="212"/>
                </a:cubicBezTo>
                <a:cubicBezTo>
                  <a:pt x="283" y="225"/>
                  <a:pt x="293" y="235"/>
                  <a:pt x="306" y="235"/>
                </a:cubicBezTo>
                <a:cubicBezTo>
                  <a:pt x="319" y="235"/>
                  <a:pt x="329" y="225"/>
                  <a:pt x="329" y="212"/>
                </a:cubicBezTo>
                <a:cubicBezTo>
                  <a:pt x="329" y="199"/>
                  <a:pt x="319" y="189"/>
                  <a:pt x="306" y="189"/>
                </a:cubicBezTo>
                <a:close/>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61" name="CRMArticles_EFF5" title="Icon of two documents stacked together with writing on them">
            <a:extLst>
              <a:ext uri="{FF2B5EF4-FFF2-40B4-BE49-F238E27FC236}">
                <a16:creationId xmlns:a16="http://schemas.microsoft.com/office/drawing/2014/main" id="{895FF66D-F9AB-D16E-D368-1A11DAD3A945}"/>
              </a:ext>
            </a:extLst>
          </p:cNvPr>
          <p:cNvSpPr>
            <a:spLocks noChangeAspect="1" noEditPoints="1"/>
          </p:cNvSpPr>
          <p:nvPr/>
        </p:nvSpPr>
        <p:spPr bwMode="auto">
          <a:xfrm>
            <a:off x="1741609" y="6235040"/>
            <a:ext cx="316856" cy="365760"/>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noFill/>
          <a:ln w="15875" cap="flat">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62" name="shield_3" title="Icon of a shield with an exclamation point inside">
            <a:extLst>
              <a:ext uri="{FF2B5EF4-FFF2-40B4-BE49-F238E27FC236}">
                <a16:creationId xmlns:a16="http://schemas.microsoft.com/office/drawing/2014/main" id="{FDF59312-A420-2867-A463-ED8E84B4D5BC}"/>
              </a:ext>
            </a:extLst>
          </p:cNvPr>
          <p:cNvSpPr>
            <a:spLocks noChangeAspect="1" noEditPoints="1"/>
          </p:cNvSpPr>
          <p:nvPr/>
        </p:nvSpPr>
        <p:spPr bwMode="auto">
          <a:xfrm>
            <a:off x="2232631" y="6236338"/>
            <a:ext cx="358323" cy="363165"/>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60" name="browser_3" title="Icon of a browser window with an arrow pointing from the outside to the center">
            <a:extLst>
              <a:ext uri="{FF2B5EF4-FFF2-40B4-BE49-F238E27FC236}">
                <a16:creationId xmlns:a16="http://schemas.microsoft.com/office/drawing/2014/main" id="{8ABE601D-9DA3-C13E-5E42-F19CA91B0018}"/>
              </a:ext>
            </a:extLst>
          </p:cNvPr>
          <p:cNvSpPr>
            <a:spLocks noChangeAspect="1" noEditPoints="1"/>
          </p:cNvSpPr>
          <p:nvPr/>
        </p:nvSpPr>
        <p:spPr bwMode="auto">
          <a:xfrm>
            <a:off x="464444" y="6782715"/>
            <a:ext cx="384533" cy="365760"/>
          </a:xfrm>
          <a:custGeom>
            <a:avLst/>
            <a:gdLst>
              <a:gd name="T0" fmla="*/ 130 w 335"/>
              <a:gd name="T1" fmla="*/ 33 h 318"/>
              <a:gd name="T2" fmla="*/ 335 w 335"/>
              <a:gd name="T3" fmla="*/ 33 h 318"/>
              <a:gd name="T4" fmla="*/ 335 w 335"/>
              <a:gd name="T5" fmla="*/ 318 h 318"/>
              <a:gd name="T6" fmla="*/ 0 w 335"/>
              <a:gd name="T7" fmla="*/ 318 h 318"/>
              <a:gd name="T8" fmla="*/ 0 w 335"/>
              <a:gd name="T9" fmla="*/ 33 h 318"/>
              <a:gd name="T10" fmla="*/ 0 w 335"/>
              <a:gd name="T11" fmla="*/ 33 h 318"/>
              <a:gd name="T12" fmla="*/ 71 w 335"/>
              <a:gd name="T13" fmla="*/ 33 h 318"/>
              <a:gd name="T14" fmla="*/ 130 w 335"/>
              <a:gd name="T15" fmla="*/ 97 h 318"/>
              <a:gd name="T16" fmla="*/ 335 w 335"/>
              <a:gd name="T17" fmla="*/ 97 h 318"/>
              <a:gd name="T18" fmla="*/ 0 w 335"/>
              <a:gd name="T19" fmla="*/ 97 h 318"/>
              <a:gd name="T20" fmla="*/ 67 w 335"/>
              <a:gd name="T21" fmla="*/ 97 h 318"/>
              <a:gd name="T22" fmla="*/ 293 w 335"/>
              <a:gd name="T23" fmla="*/ 69 h 318"/>
              <a:gd name="T24" fmla="*/ 298 w 335"/>
              <a:gd name="T25" fmla="*/ 64 h 318"/>
              <a:gd name="T26" fmla="*/ 293 w 335"/>
              <a:gd name="T27" fmla="*/ 60 h 318"/>
              <a:gd name="T28" fmla="*/ 289 w 335"/>
              <a:gd name="T29" fmla="*/ 64 h 318"/>
              <a:gd name="T30" fmla="*/ 293 w 335"/>
              <a:gd name="T31" fmla="*/ 69 h 318"/>
              <a:gd name="T32" fmla="*/ 240 w 335"/>
              <a:gd name="T33" fmla="*/ 69 h 318"/>
              <a:gd name="T34" fmla="*/ 245 w 335"/>
              <a:gd name="T35" fmla="*/ 64 h 318"/>
              <a:gd name="T36" fmla="*/ 240 w 335"/>
              <a:gd name="T37" fmla="*/ 60 h 318"/>
              <a:gd name="T38" fmla="*/ 235 w 335"/>
              <a:gd name="T39" fmla="*/ 64 h 318"/>
              <a:gd name="T40" fmla="*/ 240 w 335"/>
              <a:gd name="T41" fmla="*/ 69 h 318"/>
              <a:gd name="T42" fmla="*/ 187 w 335"/>
              <a:gd name="T43" fmla="*/ 69 h 318"/>
              <a:gd name="T44" fmla="*/ 192 w 335"/>
              <a:gd name="T45" fmla="*/ 64 h 318"/>
              <a:gd name="T46" fmla="*/ 187 w 335"/>
              <a:gd name="T47" fmla="*/ 60 h 318"/>
              <a:gd name="T48" fmla="*/ 182 w 335"/>
              <a:gd name="T49" fmla="*/ 64 h 318"/>
              <a:gd name="T50" fmla="*/ 187 w 335"/>
              <a:gd name="T51" fmla="*/ 69 h 318"/>
              <a:gd name="T52" fmla="*/ 49 w 335"/>
              <a:gd name="T53" fmla="*/ 190 h 318"/>
              <a:gd name="T54" fmla="*/ 100 w 335"/>
              <a:gd name="T55" fmla="*/ 240 h 318"/>
              <a:gd name="T56" fmla="*/ 151 w 335"/>
              <a:gd name="T57" fmla="*/ 190 h 318"/>
              <a:gd name="T58" fmla="*/ 100 w 335"/>
              <a:gd name="T59" fmla="*/ 0 h 318"/>
              <a:gd name="T60" fmla="*/ 100 w 335"/>
              <a:gd name="T61" fmla="*/ 24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5" h="318">
                <a:moveTo>
                  <a:pt x="130" y="33"/>
                </a:moveTo>
                <a:cubicBezTo>
                  <a:pt x="335" y="33"/>
                  <a:pt x="335" y="33"/>
                  <a:pt x="335" y="33"/>
                </a:cubicBezTo>
                <a:cubicBezTo>
                  <a:pt x="335" y="318"/>
                  <a:pt x="335" y="318"/>
                  <a:pt x="335" y="318"/>
                </a:cubicBezTo>
                <a:cubicBezTo>
                  <a:pt x="0" y="318"/>
                  <a:pt x="0" y="318"/>
                  <a:pt x="0" y="318"/>
                </a:cubicBezTo>
                <a:cubicBezTo>
                  <a:pt x="0" y="33"/>
                  <a:pt x="0" y="33"/>
                  <a:pt x="0" y="33"/>
                </a:cubicBezTo>
                <a:cubicBezTo>
                  <a:pt x="0" y="33"/>
                  <a:pt x="0" y="33"/>
                  <a:pt x="0" y="33"/>
                </a:cubicBezTo>
                <a:cubicBezTo>
                  <a:pt x="71" y="33"/>
                  <a:pt x="71" y="33"/>
                  <a:pt x="71" y="33"/>
                </a:cubicBezTo>
                <a:moveTo>
                  <a:pt x="130" y="97"/>
                </a:moveTo>
                <a:cubicBezTo>
                  <a:pt x="335" y="97"/>
                  <a:pt x="335" y="97"/>
                  <a:pt x="335" y="97"/>
                </a:cubicBezTo>
                <a:moveTo>
                  <a:pt x="0" y="97"/>
                </a:moveTo>
                <a:cubicBezTo>
                  <a:pt x="67" y="97"/>
                  <a:pt x="67" y="97"/>
                  <a:pt x="67" y="97"/>
                </a:cubicBezTo>
                <a:moveTo>
                  <a:pt x="293" y="69"/>
                </a:moveTo>
                <a:cubicBezTo>
                  <a:pt x="296" y="69"/>
                  <a:pt x="298" y="67"/>
                  <a:pt x="298" y="64"/>
                </a:cubicBezTo>
                <a:cubicBezTo>
                  <a:pt x="298" y="62"/>
                  <a:pt x="296" y="60"/>
                  <a:pt x="293" y="60"/>
                </a:cubicBezTo>
                <a:cubicBezTo>
                  <a:pt x="291" y="60"/>
                  <a:pt x="289" y="62"/>
                  <a:pt x="289" y="64"/>
                </a:cubicBezTo>
                <a:cubicBezTo>
                  <a:pt x="289" y="67"/>
                  <a:pt x="291" y="69"/>
                  <a:pt x="293" y="69"/>
                </a:cubicBezTo>
                <a:close/>
                <a:moveTo>
                  <a:pt x="240" y="69"/>
                </a:moveTo>
                <a:cubicBezTo>
                  <a:pt x="243" y="69"/>
                  <a:pt x="245" y="67"/>
                  <a:pt x="245" y="64"/>
                </a:cubicBezTo>
                <a:cubicBezTo>
                  <a:pt x="245" y="62"/>
                  <a:pt x="243" y="60"/>
                  <a:pt x="240" y="60"/>
                </a:cubicBezTo>
                <a:cubicBezTo>
                  <a:pt x="238" y="60"/>
                  <a:pt x="235" y="62"/>
                  <a:pt x="235" y="64"/>
                </a:cubicBezTo>
                <a:cubicBezTo>
                  <a:pt x="235" y="67"/>
                  <a:pt x="238" y="69"/>
                  <a:pt x="240" y="69"/>
                </a:cubicBezTo>
                <a:close/>
                <a:moveTo>
                  <a:pt x="187" y="69"/>
                </a:moveTo>
                <a:cubicBezTo>
                  <a:pt x="189" y="69"/>
                  <a:pt x="192" y="67"/>
                  <a:pt x="192" y="64"/>
                </a:cubicBezTo>
                <a:cubicBezTo>
                  <a:pt x="192" y="62"/>
                  <a:pt x="189" y="60"/>
                  <a:pt x="187" y="60"/>
                </a:cubicBezTo>
                <a:cubicBezTo>
                  <a:pt x="184" y="60"/>
                  <a:pt x="182" y="62"/>
                  <a:pt x="182" y="64"/>
                </a:cubicBezTo>
                <a:cubicBezTo>
                  <a:pt x="182" y="67"/>
                  <a:pt x="184" y="69"/>
                  <a:pt x="187" y="69"/>
                </a:cubicBezTo>
                <a:close/>
                <a:moveTo>
                  <a:pt x="49" y="190"/>
                </a:moveTo>
                <a:cubicBezTo>
                  <a:pt x="100" y="240"/>
                  <a:pt x="100" y="240"/>
                  <a:pt x="100" y="240"/>
                </a:cubicBezTo>
                <a:cubicBezTo>
                  <a:pt x="151" y="190"/>
                  <a:pt x="151" y="190"/>
                  <a:pt x="151" y="190"/>
                </a:cubicBezTo>
                <a:moveTo>
                  <a:pt x="100" y="0"/>
                </a:moveTo>
                <a:cubicBezTo>
                  <a:pt x="100" y="240"/>
                  <a:pt x="100" y="240"/>
                  <a:pt x="100" y="240"/>
                </a:cubicBezTo>
              </a:path>
            </a:pathLst>
          </a:custGeom>
          <a:noFill/>
          <a:ln w="15875" cap="flat">
            <a:solidFill>
              <a:schemeClr val="tx1">
                <a:lumMod val="60000"/>
                <a:lumOff val="4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1658" name="brain_3" title="Icon of a brain">
            <a:extLst>
              <a:ext uri="{FF2B5EF4-FFF2-40B4-BE49-F238E27FC236}">
                <a16:creationId xmlns:a16="http://schemas.microsoft.com/office/drawing/2014/main" id="{C017A137-61A1-50BD-0174-6BB1971EC8DD}"/>
              </a:ext>
            </a:extLst>
          </p:cNvPr>
          <p:cNvSpPr>
            <a:spLocks noChangeAspect="1" noEditPoints="1"/>
          </p:cNvSpPr>
          <p:nvPr/>
        </p:nvSpPr>
        <p:spPr bwMode="auto">
          <a:xfrm>
            <a:off x="975622" y="6782715"/>
            <a:ext cx="340157" cy="365760"/>
          </a:xfrm>
          <a:custGeom>
            <a:avLst/>
            <a:gdLst>
              <a:gd name="T0" fmla="*/ 68 w 315"/>
              <a:gd name="T1" fmla="*/ 292 h 338"/>
              <a:gd name="T2" fmla="*/ 24 w 315"/>
              <a:gd name="T3" fmla="*/ 231 h 338"/>
              <a:gd name="T4" fmla="*/ 28 w 315"/>
              <a:gd name="T5" fmla="*/ 126 h 338"/>
              <a:gd name="T6" fmla="*/ 68 w 315"/>
              <a:gd name="T7" fmla="*/ 46 h 338"/>
              <a:gd name="T8" fmla="*/ 113 w 315"/>
              <a:gd name="T9" fmla="*/ 0 h 338"/>
              <a:gd name="T10" fmla="*/ 158 w 315"/>
              <a:gd name="T11" fmla="*/ 293 h 338"/>
              <a:gd name="T12" fmla="*/ 248 w 315"/>
              <a:gd name="T13" fmla="*/ 292 h 338"/>
              <a:gd name="T14" fmla="*/ 292 w 315"/>
              <a:gd name="T15" fmla="*/ 231 h 338"/>
              <a:gd name="T16" fmla="*/ 287 w 315"/>
              <a:gd name="T17" fmla="*/ 126 h 338"/>
              <a:gd name="T18" fmla="*/ 248 w 315"/>
              <a:gd name="T19" fmla="*/ 46 h 338"/>
              <a:gd name="T20" fmla="*/ 203 w 315"/>
              <a:gd name="T21" fmla="*/ 0 h 338"/>
              <a:gd name="T22" fmla="*/ 158 w 315"/>
              <a:gd name="T23" fmla="*/ 293 h 338"/>
              <a:gd name="T24" fmla="*/ 90 w 315"/>
              <a:gd name="T25" fmla="*/ 293 h 338"/>
              <a:gd name="T26" fmla="*/ 248 w 315"/>
              <a:gd name="T27" fmla="*/ 293 h 338"/>
              <a:gd name="T28" fmla="*/ 68 w 315"/>
              <a:gd name="T29" fmla="*/ 180 h 338"/>
              <a:gd name="T30" fmla="*/ 90 w 315"/>
              <a:gd name="T31" fmla="*/ 203 h 338"/>
              <a:gd name="T32" fmla="*/ 158 w 315"/>
              <a:gd name="T33" fmla="*/ 225 h 338"/>
              <a:gd name="T34" fmla="*/ 225 w 315"/>
              <a:gd name="T35" fmla="*/ 203 h 338"/>
              <a:gd name="T36" fmla="*/ 248 w 315"/>
              <a:gd name="T37" fmla="*/ 180 h 338"/>
              <a:gd name="T38" fmla="*/ 79 w 315"/>
              <a:gd name="T39" fmla="*/ 90 h 338"/>
              <a:gd name="T40" fmla="*/ 113 w 315"/>
              <a:gd name="T41" fmla="*/ 113 h 338"/>
              <a:gd name="T42" fmla="*/ 135 w 315"/>
              <a:gd name="T43" fmla="*/ 135 h 338"/>
              <a:gd name="T44" fmla="*/ 203 w 315"/>
              <a:gd name="T45" fmla="*/ 113 h 338"/>
              <a:gd name="T46" fmla="*/ 225 w 315"/>
              <a:gd name="T47" fmla="*/ 90 h 338"/>
              <a:gd name="T48" fmla="*/ 24 w 315"/>
              <a:gd name="T49" fmla="*/ 231 h 338"/>
              <a:gd name="T50" fmla="*/ 248 w 315"/>
              <a:gd name="T51" fmla="*/ 248 h 338"/>
              <a:gd name="T52" fmla="*/ 28 w 315"/>
              <a:gd name="T53" fmla="*/ 126 h 338"/>
              <a:gd name="T54" fmla="*/ 243 w 315"/>
              <a:gd name="T55" fmla="*/ 126 h 338"/>
              <a:gd name="T56" fmla="*/ 68 w 315"/>
              <a:gd name="T57" fmla="*/ 45 h 338"/>
              <a:gd name="T58" fmla="*/ 248 w 315"/>
              <a:gd name="T59" fmla="*/ 45 h 338"/>
              <a:gd name="T60" fmla="*/ 135 w 315"/>
              <a:gd name="T61" fmla="*/ 293 h 338"/>
              <a:gd name="T62" fmla="*/ 68 w 315"/>
              <a:gd name="T63" fmla="*/ 293 h 338"/>
              <a:gd name="T64" fmla="*/ 101 w 315"/>
              <a:gd name="T65" fmla="*/ 338 h 338"/>
              <a:gd name="T66" fmla="*/ 158 w 315"/>
              <a:gd name="T67" fmla="*/ 315 h 338"/>
              <a:gd name="T68" fmla="*/ 158 w 315"/>
              <a:gd name="T69" fmla="*/ 293 h 338"/>
              <a:gd name="T70" fmla="*/ 180 w 315"/>
              <a:gd name="T71" fmla="*/ 338 h 338"/>
              <a:gd name="T72" fmla="*/ 248 w 315"/>
              <a:gd name="T73" fmla="*/ 30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338">
                <a:moveTo>
                  <a:pt x="68" y="293"/>
                </a:moveTo>
                <a:cubicBezTo>
                  <a:pt x="68" y="293"/>
                  <a:pt x="68" y="292"/>
                  <a:pt x="68" y="292"/>
                </a:cubicBezTo>
                <a:cubicBezTo>
                  <a:pt x="42" y="289"/>
                  <a:pt x="23" y="268"/>
                  <a:pt x="23" y="242"/>
                </a:cubicBezTo>
                <a:cubicBezTo>
                  <a:pt x="23" y="238"/>
                  <a:pt x="23" y="235"/>
                  <a:pt x="24" y="231"/>
                </a:cubicBezTo>
                <a:cubicBezTo>
                  <a:pt x="10" y="219"/>
                  <a:pt x="0" y="201"/>
                  <a:pt x="0" y="180"/>
                </a:cubicBezTo>
                <a:cubicBezTo>
                  <a:pt x="0" y="158"/>
                  <a:pt x="11" y="138"/>
                  <a:pt x="28" y="126"/>
                </a:cubicBezTo>
                <a:cubicBezTo>
                  <a:pt x="25" y="118"/>
                  <a:pt x="23" y="110"/>
                  <a:pt x="23" y="102"/>
                </a:cubicBezTo>
                <a:cubicBezTo>
                  <a:pt x="23" y="74"/>
                  <a:pt x="42" y="52"/>
                  <a:pt x="68" y="46"/>
                </a:cubicBezTo>
                <a:cubicBezTo>
                  <a:pt x="68" y="46"/>
                  <a:pt x="68" y="46"/>
                  <a:pt x="68" y="45"/>
                </a:cubicBezTo>
                <a:cubicBezTo>
                  <a:pt x="68" y="20"/>
                  <a:pt x="88" y="0"/>
                  <a:pt x="113" y="0"/>
                </a:cubicBezTo>
                <a:cubicBezTo>
                  <a:pt x="138" y="0"/>
                  <a:pt x="158" y="20"/>
                  <a:pt x="158" y="45"/>
                </a:cubicBezTo>
                <a:cubicBezTo>
                  <a:pt x="158" y="293"/>
                  <a:pt x="158" y="293"/>
                  <a:pt x="158" y="293"/>
                </a:cubicBezTo>
                <a:moveTo>
                  <a:pt x="248" y="293"/>
                </a:moveTo>
                <a:cubicBezTo>
                  <a:pt x="248" y="293"/>
                  <a:pt x="248" y="292"/>
                  <a:pt x="248" y="292"/>
                </a:cubicBezTo>
                <a:cubicBezTo>
                  <a:pt x="273" y="289"/>
                  <a:pt x="293" y="268"/>
                  <a:pt x="293" y="242"/>
                </a:cubicBezTo>
                <a:cubicBezTo>
                  <a:pt x="293" y="238"/>
                  <a:pt x="292" y="235"/>
                  <a:pt x="292" y="231"/>
                </a:cubicBezTo>
                <a:cubicBezTo>
                  <a:pt x="306" y="219"/>
                  <a:pt x="315" y="201"/>
                  <a:pt x="315" y="180"/>
                </a:cubicBezTo>
                <a:cubicBezTo>
                  <a:pt x="315" y="158"/>
                  <a:pt x="304" y="138"/>
                  <a:pt x="287" y="126"/>
                </a:cubicBezTo>
                <a:cubicBezTo>
                  <a:pt x="291" y="118"/>
                  <a:pt x="293" y="110"/>
                  <a:pt x="293" y="102"/>
                </a:cubicBezTo>
                <a:cubicBezTo>
                  <a:pt x="293" y="74"/>
                  <a:pt x="273" y="52"/>
                  <a:pt x="248" y="46"/>
                </a:cubicBezTo>
                <a:cubicBezTo>
                  <a:pt x="248" y="46"/>
                  <a:pt x="248" y="46"/>
                  <a:pt x="248" y="45"/>
                </a:cubicBezTo>
                <a:cubicBezTo>
                  <a:pt x="248" y="20"/>
                  <a:pt x="228" y="0"/>
                  <a:pt x="203" y="0"/>
                </a:cubicBezTo>
                <a:cubicBezTo>
                  <a:pt x="178" y="0"/>
                  <a:pt x="158" y="20"/>
                  <a:pt x="158" y="45"/>
                </a:cubicBezTo>
                <a:cubicBezTo>
                  <a:pt x="158" y="293"/>
                  <a:pt x="158" y="293"/>
                  <a:pt x="158" y="293"/>
                </a:cubicBezTo>
                <a:moveTo>
                  <a:pt x="68" y="293"/>
                </a:moveTo>
                <a:cubicBezTo>
                  <a:pt x="90" y="293"/>
                  <a:pt x="90" y="293"/>
                  <a:pt x="90" y="293"/>
                </a:cubicBezTo>
                <a:moveTo>
                  <a:pt x="225" y="293"/>
                </a:moveTo>
                <a:cubicBezTo>
                  <a:pt x="248" y="293"/>
                  <a:pt x="248" y="293"/>
                  <a:pt x="248" y="293"/>
                </a:cubicBezTo>
                <a:moveTo>
                  <a:pt x="56" y="180"/>
                </a:moveTo>
                <a:cubicBezTo>
                  <a:pt x="68" y="180"/>
                  <a:pt x="68" y="180"/>
                  <a:pt x="68" y="180"/>
                </a:cubicBezTo>
                <a:cubicBezTo>
                  <a:pt x="80" y="180"/>
                  <a:pt x="90" y="190"/>
                  <a:pt x="90" y="203"/>
                </a:cubicBezTo>
                <a:cubicBezTo>
                  <a:pt x="90" y="203"/>
                  <a:pt x="90" y="203"/>
                  <a:pt x="90" y="203"/>
                </a:cubicBezTo>
                <a:cubicBezTo>
                  <a:pt x="90" y="215"/>
                  <a:pt x="100" y="225"/>
                  <a:pt x="113" y="225"/>
                </a:cubicBezTo>
                <a:cubicBezTo>
                  <a:pt x="158" y="225"/>
                  <a:pt x="158" y="225"/>
                  <a:pt x="158" y="225"/>
                </a:cubicBezTo>
                <a:cubicBezTo>
                  <a:pt x="203" y="225"/>
                  <a:pt x="203" y="225"/>
                  <a:pt x="203" y="225"/>
                </a:cubicBezTo>
                <a:cubicBezTo>
                  <a:pt x="215" y="225"/>
                  <a:pt x="225" y="215"/>
                  <a:pt x="225" y="203"/>
                </a:cubicBezTo>
                <a:cubicBezTo>
                  <a:pt x="225" y="203"/>
                  <a:pt x="225" y="203"/>
                  <a:pt x="225" y="203"/>
                </a:cubicBezTo>
                <a:cubicBezTo>
                  <a:pt x="225" y="190"/>
                  <a:pt x="235" y="180"/>
                  <a:pt x="248" y="180"/>
                </a:cubicBezTo>
                <a:cubicBezTo>
                  <a:pt x="259" y="180"/>
                  <a:pt x="259" y="180"/>
                  <a:pt x="259" y="180"/>
                </a:cubicBezTo>
                <a:moveTo>
                  <a:pt x="79" y="90"/>
                </a:moveTo>
                <a:cubicBezTo>
                  <a:pt x="90" y="90"/>
                  <a:pt x="90" y="90"/>
                  <a:pt x="90" y="90"/>
                </a:cubicBezTo>
                <a:cubicBezTo>
                  <a:pt x="103" y="90"/>
                  <a:pt x="113" y="100"/>
                  <a:pt x="113" y="113"/>
                </a:cubicBezTo>
                <a:cubicBezTo>
                  <a:pt x="113" y="113"/>
                  <a:pt x="113" y="113"/>
                  <a:pt x="113" y="113"/>
                </a:cubicBezTo>
                <a:cubicBezTo>
                  <a:pt x="113" y="125"/>
                  <a:pt x="123" y="135"/>
                  <a:pt x="135" y="135"/>
                </a:cubicBezTo>
                <a:cubicBezTo>
                  <a:pt x="180" y="135"/>
                  <a:pt x="180" y="135"/>
                  <a:pt x="180" y="135"/>
                </a:cubicBezTo>
                <a:cubicBezTo>
                  <a:pt x="193" y="135"/>
                  <a:pt x="203" y="125"/>
                  <a:pt x="203" y="113"/>
                </a:cubicBezTo>
                <a:cubicBezTo>
                  <a:pt x="203" y="113"/>
                  <a:pt x="203" y="113"/>
                  <a:pt x="203" y="113"/>
                </a:cubicBezTo>
                <a:cubicBezTo>
                  <a:pt x="203" y="100"/>
                  <a:pt x="213" y="90"/>
                  <a:pt x="225" y="90"/>
                </a:cubicBezTo>
                <a:cubicBezTo>
                  <a:pt x="236" y="90"/>
                  <a:pt x="236" y="90"/>
                  <a:pt x="236" y="90"/>
                </a:cubicBezTo>
                <a:moveTo>
                  <a:pt x="24" y="231"/>
                </a:moveTo>
                <a:cubicBezTo>
                  <a:pt x="36" y="242"/>
                  <a:pt x="51" y="248"/>
                  <a:pt x="68" y="248"/>
                </a:cubicBezTo>
                <a:moveTo>
                  <a:pt x="248" y="248"/>
                </a:moveTo>
                <a:cubicBezTo>
                  <a:pt x="265" y="248"/>
                  <a:pt x="280" y="242"/>
                  <a:pt x="292" y="231"/>
                </a:cubicBezTo>
                <a:moveTo>
                  <a:pt x="28" y="126"/>
                </a:moveTo>
                <a:cubicBezTo>
                  <a:pt x="73" y="126"/>
                  <a:pt x="73" y="126"/>
                  <a:pt x="73" y="126"/>
                </a:cubicBezTo>
                <a:moveTo>
                  <a:pt x="243" y="126"/>
                </a:moveTo>
                <a:cubicBezTo>
                  <a:pt x="288" y="126"/>
                  <a:pt x="288" y="126"/>
                  <a:pt x="288" y="126"/>
                </a:cubicBezTo>
                <a:moveTo>
                  <a:pt x="68" y="45"/>
                </a:moveTo>
                <a:cubicBezTo>
                  <a:pt x="101" y="45"/>
                  <a:pt x="101" y="45"/>
                  <a:pt x="101" y="45"/>
                </a:cubicBezTo>
                <a:moveTo>
                  <a:pt x="248" y="45"/>
                </a:moveTo>
                <a:cubicBezTo>
                  <a:pt x="214" y="45"/>
                  <a:pt x="214" y="45"/>
                  <a:pt x="214" y="45"/>
                </a:cubicBezTo>
                <a:moveTo>
                  <a:pt x="135" y="293"/>
                </a:moveTo>
                <a:cubicBezTo>
                  <a:pt x="180" y="293"/>
                  <a:pt x="180" y="293"/>
                  <a:pt x="180" y="293"/>
                </a:cubicBezTo>
                <a:moveTo>
                  <a:pt x="68" y="293"/>
                </a:moveTo>
                <a:cubicBezTo>
                  <a:pt x="68" y="304"/>
                  <a:pt x="68" y="304"/>
                  <a:pt x="68" y="304"/>
                </a:cubicBezTo>
                <a:cubicBezTo>
                  <a:pt x="68" y="323"/>
                  <a:pt x="83" y="338"/>
                  <a:pt x="101" y="338"/>
                </a:cubicBezTo>
                <a:cubicBezTo>
                  <a:pt x="135" y="338"/>
                  <a:pt x="135" y="338"/>
                  <a:pt x="135" y="338"/>
                </a:cubicBezTo>
                <a:cubicBezTo>
                  <a:pt x="148" y="338"/>
                  <a:pt x="158" y="328"/>
                  <a:pt x="158" y="315"/>
                </a:cubicBezTo>
                <a:cubicBezTo>
                  <a:pt x="158" y="293"/>
                  <a:pt x="158" y="293"/>
                  <a:pt x="158" y="293"/>
                </a:cubicBezTo>
                <a:moveTo>
                  <a:pt x="158" y="293"/>
                </a:moveTo>
                <a:cubicBezTo>
                  <a:pt x="158" y="315"/>
                  <a:pt x="158" y="315"/>
                  <a:pt x="158" y="315"/>
                </a:cubicBezTo>
                <a:cubicBezTo>
                  <a:pt x="158" y="328"/>
                  <a:pt x="168" y="338"/>
                  <a:pt x="180" y="338"/>
                </a:cubicBezTo>
                <a:cubicBezTo>
                  <a:pt x="214" y="338"/>
                  <a:pt x="214" y="338"/>
                  <a:pt x="214" y="338"/>
                </a:cubicBezTo>
                <a:cubicBezTo>
                  <a:pt x="233" y="338"/>
                  <a:pt x="248" y="323"/>
                  <a:pt x="248" y="304"/>
                </a:cubicBezTo>
                <a:cubicBezTo>
                  <a:pt x="248" y="293"/>
                  <a:pt x="248" y="293"/>
                  <a:pt x="248" y="293"/>
                </a:cubicBezTo>
              </a:path>
            </a:pathLst>
          </a:custGeom>
          <a:noFill/>
          <a:ln w="15875" cap="flat">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57" name="Directory" title="Icon of an address book or directory">
            <a:extLst>
              <a:ext uri="{FF2B5EF4-FFF2-40B4-BE49-F238E27FC236}">
                <a16:creationId xmlns:a16="http://schemas.microsoft.com/office/drawing/2014/main" id="{71F6C92F-273E-FC55-4D19-C896B49DD318}"/>
              </a:ext>
            </a:extLst>
          </p:cNvPr>
          <p:cNvSpPr>
            <a:spLocks noChangeAspect="1" noEditPoints="1"/>
          </p:cNvSpPr>
          <p:nvPr/>
        </p:nvSpPr>
        <p:spPr bwMode="auto">
          <a:xfrm>
            <a:off x="1442424" y="6782715"/>
            <a:ext cx="364463" cy="365760"/>
          </a:xfrm>
          <a:custGeom>
            <a:avLst/>
            <a:gdLst>
              <a:gd name="T0" fmla="*/ 91 w 317"/>
              <a:gd name="T1" fmla="*/ 135 h 318"/>
              <a:gd name="T2" fmla="*/ 126 w 317"/>
              <a:gd name="T3" fmla="*/ 100 h 318"/>
              <a:gd name="T4" fmla="*/ 162 w 317"/>
              <a:gd name="T5" fmla="*/ 135 h 318"/>
              <a:gd name="T6" fmla="*/ 126 w 317"/>
              <a:gd name="T7" fmla="*/ 170 h 318"/>
              <a:gd name="T8" fmla="*/ 91 w 317"/>
              <a:gd name="T9" fmla="*/ 135 h 318"/>
              <a:gd name="T10" fmla="*/ 190 w 317"/>
              <a:gd name="T11" fmla="*/ 234 h 318"/>
              <a:gd name="T12" fmla="*/ 126 w 317"/>
              <a:gd name="T13" fmla="*/ 170 h 318"/>
              <a:gd name="T14" fmla="*/ 63 w 317"/>
              <a:gd name="T15" fmla="*/ 234 h 318"/>
              <a:gd name="T16" fmla="*/ 0 w 317"/>
              <a:gd name="T17" fmla="*/ 284 h 318"/>
              <a:gd name="T18" fmla="*/ 34 w 317"/>
              <a:gd name="T19" fmla="*/ 318 h 318"/>
              <a:gd name="T20" fmla="*/ 283 w 317"/>
              <a:gd name="T21" fmla="*/ 318 h 318"/>
              <a:gd name="T22" fmla="*/ 317 w 317"/>
              <a:gd name="T23" fmla="*/ 284 h 318"/>
              <a:gd name="T24" fmla="*/ 317 w 317"/>
              <a:gd name="T25" fmla="*/ 35 h 318"/>
              <a:gd name="T26" fmla="*/ 283 w 317"/>
              <a:gd name="T27" fmla="*/ 1 h 318"/>
              <a:gd name="T28" fmla="*/ 34 w 317"/>
              <a:gd name="T29" fmla="*/ 1 h 318"/>
              <a:gd name="T30" fmla="*/ 0 w 317"/>
              <a:gd name="T31" fmla="*/ 35 h 318"/>
              <a:gd name="T32" fmla="*/ 0 w 317"/>
              <a:gd name="T33" fmla="*/ 284 h 318"/>
              <a:gd name="T34" fmla="*/ 239 w 317"/>
              <a:gd name="T35" fmla="*/ 318 h 318"/>
              <a:gd name="T36" fmla="*/ 239 w 317"/>
              <a:gd name="T37" fmla="*/ 0 h 318"/>
              <a:gd name="T38" fmla="*/ 239 w 317"/>
              <a:gd name="T39" fmla="*/ 107 h 318"/>
              <a:gd name="T40" fmla="*/ 317 w 317"/>
              <a:gd name="T41" fmla="*/ 107 h 318"/>
              <a:gd name="T42" fmla="*/ 239 w 317"/>
              <a:gd name="T43" fmla="*/ 212 h 318"/>
              <a:gd name="T44" fmla="*/ 317 w 317"/>
              <a:gd name="T45" fmla="*/ 2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18">
                <a:moveTo>
                  <a:pt x="91" y="135"/>
                </a:moveTo>
                <a:cubicBezTo>
                  <a:pt x="91" y="115"/>
                  <a:pt x="107" y="100"/>
                  <a:pt x="126" y="100"/>
                </a:cubicBezTo>
                <a:cubicBezTo>
                  <a:pt x="146" y="100"/>
                  <a:pt x="162" y="115"/>
                  <a:pt x="162" y="135"/>
                </a:cubicBezTo>
                <a:cubicBezTo>
                  <a:pt x="162" y="154"/>
                  <a:pt x="146" y="170"/>
                  <a:pt x="126" y="170"/>
                </a:cubicBezTo>
                <a:cubicBezTo>
                  <a:pt x="107" y="170"/>
                  <a:pt x="91" y="154"/>
                  <a:pt x="91" y="135"/>
                </a:cubicBezTo>
                <a:close/>
                <a:moveTo>
                  <a:pt x="190" y="234"/>
                </a:moveTo>
                <a:cubicBezTo>
                  <a:pt x="190" y="198"/>
                  <a:pt x="161" y="170"/>
                  <a:pt x="126" y="170"/>
                </a:cubicBezTo>
                <a:cubicBezTo>
                  <a:pt x="92" y="170"/>
                  <a:pt x="63" y="198"/>
                  <a:pt x="63" y="234"/>
                </a:cubicBezTo>
                <a:moveTo>
                  <a:pt x="0" y="284"/>
                </a:moveTo>
                <a:cubicBezTo>
                  <a:pt x="0" y="303"/>
                  <a:pt x="15" y="318"/>
                  <a:pt x="34" y="318"/>
                </a:cubicBezTo>
                <a:cubicBezTo>
                  <a:pt x="283" y="318"/>
                  <a:pt x="283" y="318"/>
                  <a:pt x="283" y="318"/>
                </a:cubicBezTo>
                <a:cubicBezTo>
                  <a:pt x="301" y="318"/>
                  <a:pt x="317" y="303"/>
                  <a:pt x="317" y="284"/>
                </a:cubicBezTo>
                <a:cubicBezTo>
                  <a:pt x="317" y="35"/>
                  <a:pt x="317" y="35"/>
                  <a:pt x="317" y="35"/>
                </a:cubicBezTo>
                <a:cubicBezTo>
                  <a:pt x="317" y="16"/>
                  <a:pt x="301" y="1"/>
                  <a:pt x="283" y="1"/>
                </a:cubicBezTo>
                <a:cubicBezTo>
                  <a:pt x="34" y="1"/>
                  <a:pt x="34" y="1"/>
                  <a:pt x="34" y="1"/>
                </a:cubicBezTo>
                <a:cubicBezTo>
                  <a:pt x="15" y="1"/>
                  <a:pt x="0" y="16"/>
                  <a:pt x="0" y="35"/>
                </a:cubicBezTo>
                <a:lnTo>
                  <a:pt x="0" y="284"/>
                </a:lnTo>
                <a:close/>
                <a:moveTo>
                  <a:pt x="239" y="318"/>
                </a:moveTo>
                <a:cubicBezTo>
                  <a:pt x="239" y="0"/>
                  <a:pt x="239" y="0"/>
                  <a:pt x="239" y="0"/>
                </a:cubicBezTo>
                <a:moveTo>
                  <a:pt x="239" y="107"/>
                </a:moveTo>
                <a:cubicBezTo>
                  <a:pt x="317" y="107"/>
                  <a:pt x="317" y="107"/>
                  <a:pt x="317" y="107"/>
                </a:cubicBezTo>
                <a:moveTo>
                  <a:pt x="239" y="212"/>
                </a:moveTo>
                <a:cubicBezTo>
                  <a:pt x="317" y="212"/>
                  <a:pt x="317" y="212"/>
                  <a:pt x="317" y="212"/>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663" name="graph_9" title="Icon of a line chart with connected circles at varying points">
            <a:extLst>
              <a:ext uri="{FF2B5EF4-FFF2-40B4-BE49-F238E27FC236}">
                <a16:creationId xmlns:a16="http://schemas.microsoft.com/office/drawing/2014/main" id="{E44DDDE9-A1AF-1D63-336C-1E4750C85546}"/>
              </a:ext>
            </a:extLst>
          </p:cNvPr>
          <p:cNvSpPr>
            <a:spLocks noChangeAspect="1" noEditPoints="1"/>
          </p:cNvSpPr>
          <p:nvPr/>
        </p:nvSpPr>
        <p:spPr bwMode="auto">
          <a:xfrm>
            <a:off x="1933531" y="6786075"/>
            <a:ext cx="397896" cy="359040"/>
          </a:xfrm>
          <a:custGeom>
            <a:avLst/>
            <a:gdLst>
              <a:gd name="T0" fmla="*/ 352 w 352"/>
              <a:gd name="T1" fmla="*/ 318 h 318"/>
              <a:gd name="T2" fmla="*/ 0 w 352"/>
              <a:gd name="T3" fmla="*/ 318 h 318"/>
              <a:gd name="T4" fmla="*/ 0 w 352"/>
              <a:gd name="T5" fmla="*/ 0 h 318"/>
              <a:gd name="T6" fmla="*/ 266 w 352"/>
              <a:gd name="T7" fmla="*/ 105 h 318"/>
              <a:gd name="T8" fmla="*/ 286 w 352"/>
              <a:gd name="T9" fmla="*/ 126 h 318"/>
              <a:gd name="T10" fmla="*/ 307 w 352"/>
              <a:gd name="T11" fmla="*/ 105 h 318"/>
              <a:gd name="T12" fmla="*/ 286 w 352"/>
              <a:gd name="T13" fmla="*/ 84 h 318"/>
              <a:gd name="T14" fmla="*/ 266 w 352"/>
              <a:gd name="T15" fmla="*/ 105 h 318"/>
              <a:gd name="T16" fmla="*/ 57 w 352"/>
              <a:gd name="T17" fmla="*/ 252 h 318"/>
              <a:gd name="T18" fmla="*/ 100 w 352"/>
              <a:gd name="T19" fmla="*/ 188 h 318"/>
              <a:gd name="T20" fmla="*/ 200 w 352"/>
              <a:gd name="T21" fmla="*/ 205 h 318"/>
              <a:gd name="T22" fmla="*/ 134 w 352"/>
              <a:gd name="T23" fmla="*/ 181 h 318"/>
              <a:gd name="T24" fmla="*/ 236 w 352"/>
              <a:gd name="T25" fmla="*/ 187 h 318"/>
              <a:gd name="T26" fmla="*/ 276 w 352"/>
              <a:gd name="T27" fmla="*/ 123 h 318"/>
              <a:gd name="T28" fmla="*/ 200 w 352"/>
              <a:gd name="T29" fmla="*/ 201 h 318"/>
              <a:gd name="T30" fmla="*/ 221 w 352"/>
              <a:gd name="T31" fmla="*/ 222 h 318"/>
              <a:gd name="T32" fmla="*/ 241 w 352"/>
              <a:gd name="T33" fmla="*/ 201 h 318"/>
              <a:gd name="T34" fmla="*/ 221 w 352"/>
              <a:gd name="T35" fmla="*/ 180 h 318"/>
              <a:gd name="T36" fmla="*/ 200 w 352"/>
              <a:gd name="T37" fmla="*/ 201 h 318"/>
              <a:gd name="T38" fmla="*/ 200 w 352"/>
              <a:gd name="T39" fmla="*/ 201 h 318"/>
              <a:gd name="T40" fmla="*/ 94 w 352"/>
              <a:gd name="T41" fmla="*/ 174 h 318"/>
              <a:gd name="T42" fmla="*/ 115 w 352"/>
              <a:gd name="T43" fmla="*/ 194 h 318"/>
              <a:gd name="T44" fmla="*/ 136 w 352"/>
              <a:gd name="T45" fmla="*/ 174 h 318"/>
              <a:gd name="T46" fmla="*/ 115 w 352"/>
              <a:gd name="T47" fmla="*/ 153 h 318"/>
              <a:gd name="T48" fmla="*/ 94 w 352"/>
              <a:gd name="T49" fmla="*/ 174 h 318"/>
              <a:gd name="T50" fmla="*/ 94 w 352"/>
              <a:gd name="T51" fmla="*/ 174 h 318"/>
              <a:gd name="T52" fmla="*/ 25 w 352"/>
              <a:gd name="T53" fmla="*/ 269 h 318"/>
              <a:gd name="T54" fmla="*/ 46 w 352"/>
              <a:gd name="T55" fmla="*/ 289 h 318"/>
              <a:gd name="T56" fmla="*/ 66 w 352"/>
              <a:gd name="T57" fmla="*/ 269 h 318"/>
              <a:gd name="T58" fmla="*/ 46 w 352"/>
              <a:gd name="T59" fmla="*/ 248 h 318"/>
              <a:gd name="T60" fmla="*/ 25 w 352"/>
              <a:gd name="T61" fmla="*/ 269 h 318"/>
              <a:gd name="T62" fmla="*/ 25 w 352"/>
              <a:gd name="T63" fmla="*/ 26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318">
                <a:moveTo>
                  <a:pt x="352" y="318"/>
                </a:moveTo>
                <a:cubicBezTo>
                  <a:pt x="0" y="318"/>
                  <a:pt x="0" y="318"/>
                  <a:pt x="0" y="318"/>
                </a:cubicBezTo>
                <a:cubicBezTo>
                  <a:pt x="0" y="0"/>
                  <a:pt x="0" y="0"/>
                  <a:pt x="0" y="0"/>
                </a:cubicBezTo>
                <a:moveTo>
                  <a:pt x="266" y="105"/>
                </a:moveTo>
                <a:cubicBezTo>
                  <a:pt x="266" y="116"/>
                  <a:pt x="275" y="126"/>
                  <a:pt x="286" y="126"/>
                </a:cubicBezTo>
                <a:cubicBezTo>
                  <a:pt x="298" y="126"/>
                  <a:pt x="307" y="116"/>
                  <a:pt x="307" y="105"/>
                </a:cubicBezTo>
                <a:cubicBezTo>
                  <a:pt x="307" y="93"/>
                  <a:pt x="298" y="84"/>
                  <a:pt x="286" y="84"/>
                </a:cubicBezTo>
                <a:cubicBezTo>
                  <a:pt x="275" y="84"/>
                  <a:pt x="266" y="93"/>
                  <a:pt x="266" y="105"/>
                </a:cubicBezTo>
                <a:close/>
                <a:moveTo>
                  <a:pt x="57" y="252"/>
                </a:moveTo>
                <a:cubicBezTo>
                  <a:pt x="100" y="188"/>
                  <a:pt x="100" y="188"/>
                  <a:pt x="100" y="188"/>
                </a:cubicBezTo>
                <a:moveTo>
                  <a:pt x="200" y="205"/>
                </a:moveTo>
                <a:cubicBezTo>
                  <a:pt x="134" y="181"/>
                  <a:pt x="134" y="181"/>
                  <a:pt x="134" y="181"/>
                </a:cubicBezTo>
                <a:moveTo>
                  <a:pt x="236" y="187"/>
                </a:moveTo>
                <a:cubicBezTo>
                  <a:pt x="276" y="123"/>
                  <a:pt x="276" y="123"/>
                  <a:pt x="276" y="123"/>
                </a:cubicBezTo>
                <a:moveTo>
                  <a:pt x="200" y="201"/>
                </a:moveTo>
                <a:cubicBezTo>
                  <a:pt x="200" y="213"/>
                  <a:pt x="209" y="222"/>
                  <a:pt x="221" y="222"/>
                </a:cubicBezTo>
                <a:cubicBezTo>
                  <a:pt x="232" y="222"/>
                  <a:pt x="241" y="213"/>
                  <a:pt x="241" y="201"/>
                </a:cubicBezTo>
                <a:cubicBezTo>
                  <a:pt x="241" y="190"/>
                  <a:pt x="232" y="180"/>
                  <a:pt x="221" y="180"/>
                </a:cubicBezTo>
                <a:cubicBezTo>
                  <a:pt x="209" y="180"/>
                  <a:pt x="200" y="190"/>
                  <a:pt x="200" y="201"/>
                </a:cubicBezTo>
                <a:cubicBezTo>
                  <a:pt x="200" y="201"/>
                  <a:pt x="200" y="201"/>
                  <a:pt x="200" y="201"/>
                </a:cubicBezTo>
                <a:moveTo>
                  <a:pt x="94" y="174"/>
                </a:moveTo>
                <a:cubicBezTo>
                  <a:pt x="94" y="185"/>
                  <a:pt x="104" y="194"/>
                  <a:pt x="115" y="194"/>
                </a:cubicBezTo>
                <a:cubicBezTo>
                  <a:pt x="127" y="194"/>
                  <a:pt x="136" y="185"/>
                  <a:pt x="136" y="174"/>
                </a:cubicBezTo>
                <a:cubicBezTo>
                  <a:pt x="136" y="162"/>
                  <a:pt x="127" y="153"/>
                  <a:pt x="115" y="153"/>
                </a:cubicBezTo>
                <a:cubicBezTo>
                  <a:pt x="104" y="153"/>
                  <a:pt x="94" y="162"/>
                  <a:pt x="94" y="174"/>
                </a:cubicBezTo>
                <a:cubicBezTo>
                  <a:pt x="94" y="174"/>
                  <a:pt x="94" y="174"/>
                  <a:pt x="94" y="174"/>
                </a:cubicBezTo>
                <a:moveTo>
                  <a:pt x="25" y="269"/>
                </a:moveTo>
                <a:cubicBezTo>
                  <a:pt x="25" y="280"/>
                  <a:pt x="34" y="289"/>
                  <a:pt x="46" y="289"/>
                </a:cubicBezTo>
                <a:cubicBezTo>
                  <a:pt x="57" y="289"/>
                  <a:pt x="66" y="280"/>
                  <a:pt x="66" y="269"/>
                </a:cubicBezTo>
                <a:cubicBezTo>
                  <a:pt x="66" y="257"/>
                  <a:pt x="57" y="248"/>
                  <a:pt x="46" y="248"/>
                </a:cubicBezTo>
                <a:cubicBezTo>
                  <a:pt x="34" y="248"/>
                  <a:pt x="25" y="257"/>
                  <a:pt x="25" y="269"/>
                </a:cubicBezTo>
                <a:cubicBezTo>
                  <a:pt x="25" y="269"/>
                  <a:pt x="25" y="269"/>
                  <a:pt x="25" y="269"/>
                </a:cubicBezTo>
              </a:path>
            </a:pathLst>
          </a:custGeom>
          <a:noFill/>
          <a:ln w="15875" cap="sq">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1671" name="Oval 1670">
            <a:extLst>
              <a:ext uri="{FF2B5EF4-FFF2-40B4-BE49-F238E27FC236}">
                <a16:creationId xmlns:a16="http://schemas.microsoft.com/office/drawing/2014/main" id="{08E58ABC-C4AA-DA3F-4018-F8743B995C53}"/>
              </a:ext>
            </a:extLst>
          </p:cNvPr>
          <p:cNvSpPr/>
          <p:nvPr/>
        </p:nvSpPr>
        <p:spPr bwMode="auto">
          <a:xfrm>
            <a:off x="3114676" y="4030821"/>
            <a:ext cx="628650" cy="624180"/>
          </a:xfrm>
          <a:prstGeom prst="ellipse">
            <a:avLst/>
          </a:prstGeom>
          <a:solidFill>
            <a:schemeClr val="bg1"/>
          </a:solidFill>
          <a:ln>
            <a:noFill/>
            <a:headEnd type="none" w="med" len="med"/>
            <a:tailEnd type="none" w="med" len="med"/>
          </a:ln>
          <a:effectLst>
            <a:outerShdw blurRad="50800" dist="38100" dir="5400000" algn="t"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53535"/>
                </a:solidFill>
                <a:effectLst/>
                <a:uLnTx/>
                <a:uFillTx/>
                <a:latin typeface="Segoe UI Semibold"/>
                <a:ea typeface="+mn-ea"/>
                <a:cs typeface="+mn-cs"/>
              </a:rPr>
              <a:t>OR</a:t>
            </a:r>
            <a:endParaRPr kumimoji="0" lang="en-US" sz="2400" b="0" i="0" u="none" strike="noStrike" kern="1200" cap="none" spc="0" normalizeH="0" baseline="0" noProof="0" dirty="0">
              <a:ln>
                <a:noFill/>
              </a:ln>
              <a:solidFill>
                <a:srgbClr val="353535"/>
              </a:solidFill>
              <a:effectLst/>
              <a:uLnTx/>
              <a:uFillTx/>
              <a:latin typeface="Segoe UI Semilight"/>
              <a:ea typeface="+mn-ea"/>
              <a:cs typeface="+mn-cs"/>
            </a:endParaRPr>
          </a:p>
        </p:txBody>
      </p:sp>
      <p:sp>
        <p:nvSpPr>
          <p:cNvPr id="1684" name="Freeform: Shape 1683">
            <a:extLst>
              <a:ext uri="{FF2B5EF4-FFF2-40B4-BE49-F238E27FC236}">
                <a16:creationId xmlns:a16="http://schemas.microsoft.com/office/drawing/2014/main" id="{1F40EA81-C397-6845-5D31-6BDE7327132D}"/>
              </a:ext>
              <a:ext uri="{C183D7F6-B498-43B3-948B-1728B52AA6E4}">
                <adec:decorative xmlns:adec="http://schemas.microsoft.com/office/drawing/2017/decorative" val="1"/>
              </a:ext>
            </a:extLst>
          </p:cNvPr>
          <p:cNvSpPr/>
          <p:nvPr/>
        </p:nvSpPr>
        <p:spPr bwMode="auto">
          <a:xfrm>
            <a:off x="3851753" y="1086511"/>
            <a:ext cx="3006248" cy="6351519"/>
          </a:xfrm>
          <a:custGeom>
            <a:avLst/>
            <a:gdLst>
              <a:gd name="connsiteX0" fmla="*/ 4 w 3006248"/>
              <a:gd name="connsiteY0" fmla="*/ 0 h 6351519"/>
              <a:gd name="connsiteX1" fmla="*/ 3006246 w 3006248"/>
              <a:gd name="connsiteY1" fmla="*/ 0 h 6351519"/>
              <a:gd name="connsiteX2" fmla="*/ 3006246 w 3006248"/>
              <a:gd name="connsiteY2" fmla="*/ 161283 h 6351519"/>
              <a:gd name="connsiteX3" fmla="*/ 3006248 w 3006248"/>
              <a:gd name="connsiteY3" fmla="*/ 161283 h 6351519"/>
              <a:gd name="connsiteX4" fmla="*/ 3006248 w 3006248"/>
              <a:gd name="connsiteY4" fmla="*/ 6351519 h 6351519"/>
              <a:gd name="connsiteX5" fmla="*/ 329155 w 3006248"/>
              <a:gd name="connsiteY5" fmla="*/ 6351519 h 6351519"/>
              <a:gd name="connsiteX6" fmla="*/ 0 w 3006248"/>
              <a:gd name="connsiteY6" fmla="*/ 6022365 h 6351519"/>
              <a:gd name="connsiteX7" fmla="*/ 0 w 3006248"/>
              <a:gd name="connsiteY7" fmla="*/ 490437 h 6351519"/>
              <a:gd name="connsiteX8" fmla="*/ 4 w 3006248"/>
              <a:gd name="connsiteY8" fmla="*/ 490433 h 635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48" h="6351519">
                <a:moveTo>
                  <a:pt x="4" y="0"/>
                </a:moveTo>
                <a:lnTo>
                  <a:pt x="3006246" y="0"/>
                </a:lnTo>
                <a:lnTo>
                  <a:pt x="3006246" y="161283"/>
                </a:lnTo>
                <a:lnTo>
                  <a:pt x="3006248" y="161283"/>
                </a:lnTo>
                <a:lnTo>
                  <a:pt x="3006248" y="6351519"/>
                </a:lnTo>
                <a:lnTo>
                  <a:pt x="329155" y="6351519"/>
                </a:lnTo>
                <a:lnTo>
                  <a:pt x="0" y="6022365"/>
                </a:lnTo>
                <a:lnTo>
                  <a:pt x="0" y="490437"/>
                </a:lnTo>
                <a:lnTo>
                  <a:pt x="4" y="490433"/>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pic>
        <p:nvPicPr>
          <p:cNvPr id="1703" name="Picture 2" descr="Microsoft logo">
            <a:extLst>
              <a:ext uri="{FF2B5EF4-FFF2-40B4-BE49-F238E27FC236}">
                <a16:creationId xmlns:a16="http://schemas.microsoft.com/office/drawing/2014/main" id="{5EF83F96-D16D-2E9F-DCBB-9BDD5FE0C9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67" t="25290" r="8750" b="24379"/>
          <a:stretch/>
        </p:blipFill>
        <p:spPr bwMode="auto">
          <a:xfrm>
            <a:off x="4153861" y="1384334"/>
            <a:ext cx="2228716" cy="502972"/>
          </a:xfrm>
          <a:prstGeom prst="rect">
            <a:avLst/>
          </a:prstGeom>
          <a:noFill/>
          <a:extLst>
            <a:ext uri="{909E8E84-426E-40DD-AFC4-6F175D3DCCD1}">
              <a14:hiddenFill xmlns:a14="http://schemas.microsoft.com/office/drawing/2010/main">
                <a:solidFill>
                  <a:srgbClr val="FFFFFF"/>
                </a:solidFill>
              </a14:hiddenFill>
            </a:ext>
          </a:extLst>
        </p:spPr>
      </p:pic>
      <p:sp>
        <p:nvSpPr>
          <p:cNvPr id="1718" name="TextBox 1131, chunk 1">
            <a:extLst>
              <a:ext uri="{FF2B5EF4-FFF2-40B4-BE49-F238E27FC236}">
                <a16:creationId xmlns:a16="http://schemas.microsoft.com/office/drawing/2014/main" id="{414240D9-43F3-7671-C832-B854C77C5A83}"/>
              </a:ext>
            </a:extLst>
          </p:cNvPr>
          <p:cNvSpPr txBox="1"/>
          <p:nvPr/>
        </p:nvSpPr>
        <p:spPr>
          <a:xfrm>
            <a:off x="4202104" y="2197846"/>
            <a:ext cx="2228716" cy="738664"/>
          </a:xfrm>
          <a:prstGeom prst="rect">
            <a:avLst/>
          </a:prstGeom>
          <a:noFill/>
        </p:spPr>
        <p:txBody>
          <a:bodyPr wrap="square" lIns="0" tIns="0" rIns="0" bIns="0" numCol="1">
            <a:spAutoFit/>
          </a:bodyPr>
          <a:lstStyle>
            <a:defPPr>
              <a:defRPr lang="en-US"/>
            </a:defPPr>
            <a:lvl1pPr lvl="0">
              <a:spcAft>
                <a:spcPts val="600"/>
              </a:spcAft>
              <a:defRPr kumimoji="0" sz="1600" i="0" u="none" strike="noStrike" cap="none" spc="0" normalizeH="0" baseline="0">
                <a:ln>
                  <a:noFill/>
                </a:ln>
                <a:solidFill>
                  <a:schemeClr val="bg1"/>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light"/>
                <a:ea typeface="+mn-ea"/>
                <a:cs typeface="+mn-cs"/>
              </a:rPr>
              <a:t>The M365 A5 solution can replace as many as </a:t>
            </a: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26 vendors</a:t>
            </a:r>
            <a:r>
              <a:rPr kumimoji="0" lang="en-US" sz="1600" b="0" i="0" u="none" strike="noStrike" kern="1200" cap="none" spc="0" normalizeH="0" baseline="0" noProof="0">
                <a:ln>
                  <a:noFill/>
                </a:ln>
                <a:solidFill>
                  <a:srgbClr val="FFFFFF"/>
                </a:solidFill>
                <a:effectLst/>
                <a:uLnTx/>
                <a:uFillTx/>
                <a:latin typeface="Segoe UI Semilight"/>
                <a:ea typeface="+mn-ea"/>
                <a:cs typeface="+mn-cs"/>
              </a:rPr>
              <a:t> to:</a:t>
            </a:r>
          </a:p>
        </p:txBody>
      </p:sp>
      <p:sp>
        <p:nvSpPr>
          <p:cNvPr id="1736" name="Touchscreen" title="Icon of a closed hand with one finger touching a screen">
            <a:extLst>
              <a:ext uri="{FF2B5EF4-FFF2-40B4-BE49-F238E27FC236}">
                <a16:creationId xmlns:a16="http://schemas.microsoft.com/office/drawing/2014/main" id="{75694156-2FE9-9E2D-4E7D-16F701BCED5E}"/>
              </a:ext>
            </a:extLst>
          </p:cNvPr>
          <p:cNvSpPr>
            <a:spLocks noChangeAspect="1" noEditPoints="1"/>
          </p:cNvSpPr>
          <p:nvPr/>
        </p:nvSpPr>
        <p:spPr bwMode="auto">
          <a:xfrm>
            <a:off x="4266302" y="3120034"/>
            <a:ext cx="291524" cy="273332"/>
          </a:xfrm>
          <a:custGeom>
            <a:avLst/>
            <a:gdLst>
              <a:gd name="T0" fmla="*/ 1917 w 3772"/>
              <a:gd name="T1" fmla="*/ 1791 h 3535"/>
              <a:gd name="T2" fmla="*/ 1917 w 3772"/>
              <a:gd name="T3" fmla="*/ 1985 h 3535"/>
              <a:gd name="T4" fmla="*/ 1917 w 3772"/>
              <a:gd name="T5" fmla="*/ 1123 h 3535"/>
              <a:gd name="T6" fmla="*/ 1745 w 3772"/>
              <a:gd name="T7" fmla="*/ 951 h 3535"/>
              <a:gd name="T8" fmla="*/ 1573 w 3772"/>
              <a:gd name="T9" fmla="*/ 1123 h 3535"/>
              <a:gd name="T10" fmla="*/ 1573 w 3772"/>
              <a:gd name="T11" fmla="*/ 1135 h 3535"/>
              <a:gd name="T12" fmla="*/ 1573 w 3772"/>
              <a:gd name="T13" fmla="*/ 2527 h 3535"/>
              <a:gd name="T14" fmla="*/ 1469 w 3772"/>
              <a:gd name="T15" fmla="*/ 2569 h 3535"/>
              <a:gd name="T16" fmla="*/ 1282 w 3772"/>
              <a:gd name="T17" fmla="*/ 2383 h 3535"/>
              <a:gd name="T18" fmla="*/ 1023 w 3772"/>
              <a:gd name="T19" fmla="*/ 2383 h 3535"/>
              <a:gd name="T20" fmla="*/ 1023 w 3772"/>
              <a:gd name="T21" fmla="*/ 2641 h 3535"/>
              <a:gd name="T22" fmla="*/ 1659 w 3772"/>
              <a:gd name="T23" fmla="*/ 3277 h 3535"/>
              <a:gd name="T24" fmla="*/ 2262 w 3772"/>
              <a:gd name="T25" fmla="*/ 3535 h 3535"/>
              <a:gd name="T26" fmla="*/ 2951 w 3772"/>
              <a:gd name="T27" fmla="*/ 2846 h 3535"/>
              <a:gd name="T28" fmla="*/ 2951 w 3772"/>
              <a:gd name="T29" fmla="*/ 2184 h 3535"/>
              <a:gd name="T30" fmla="*/ 2820 w 3772"/>
              <a:gd name="T31" fmla="*/ 2017 h 3535"/>
              <a:gd name="T32" fmla="*/ 1917 w 3772"/>
              <a:gd name="T33" fmla="*/ 1791 h 3535"/>
              <a:gd name="T34" fmla="*/ 1917 w 3772"/>
              <a:gd name="T35" fmla="*/ 1123 h 3535"/>
              <a:gd name="T36" fmla="*/ 1917 w 3772"/>
              <a:gd name="T37" fmla="*/ 1602 h 3535"/>
              <a:gd name="T38" fmla="*/ 2254 w 3772"/>
              <a:gd name="T39" fmla="*/ 1123 h 3535"/>
              <a:gd name="T40" fmla="*/ 1744 w 3772"/>
              <a:gd name="T41" fmla="*/ 614 h 3535"/>
              <a:gd name="T42" fmla="*/ 1235 w 3772"/>
              <a:gd name="T43" fmla="*/ 1123 h 3535"/>
              <a:gd name="T44" fmla="*/ 1573 w 3772"/>
              <a:gd name="T45" fmla="*/ 1603 h 3535"/>
              <a:gd name="T46" fmla="*/ 2951 w 3772"/>
              <a:gd name="T47" fmla="*/ 2672 h 3535"/>
              <a:gd name="T48" fmla="*/ 3657 w 3772"/>
              <a:gd name="T49" fmla="*/ 2672 h 3535"/>
              <a:gd name="T50" fmla="*/ 3772 w 3772"/>
              <a:gd name="T51" fmla="*/ 2557 h 3535"/>
              <a:gd name="T52" fmla="*/ 3772 w 3772"/>
              <a:gd name="T53" fmla="*/ 115 h 3535"/>
              <a:gd name="T54" fmla="*/ 3657 w 3772"/>
              <a:gd name="T55" fmla="*/ 0 h 3535"/>
              <a:gd name="T56" fmla="*/ 115 w 3772"/>
              <a:gd name="T57" fmla="*/ 0 h 3535"/>
              <a:gd name="T58" fmla="*/ 0 w 3772"/>
              <a:gd name="T59" fmla="*/ 115 h 3535"/>
              <a:gd name="T60" fmla="*/ 0 w 3772"/>
              <a:gd name="T61" fmla="*/ 2557 h 3535"/>
              <a:gd name="T62" fmla="*/ 115 w 3772"/>
              <a:gd name="T63" fmla="*/ 2672 h 3535"/>
              <a:gd name="T64" fmla="*/ 1054 w 3772"/>
              <a:gd name="T65" fmla="*/ 2672 h 3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2" h="3535">
                <a:moveTo>
                  <a:pt x="1917" y="1791"/>
                </a:moveTo>
                <a:cubicBezTo>
                  <a:pt x="1917" y="1985"/>
                  <a:pt x="1917" y="1985"/>
                  <a:pt x="1917" y="1985"/>
                </a:cubicBezTo>
                <a:moveTo>
                  <a:pt x="1917" y="1123"/>
                </a:moveTo>
                <a:cubicBezTo>
                  <a:pt x="1917" y="1028"/>
                  <a:pt x="1840" y="951"/>
                  <a:pt x="1745" y="951"/>
                </a:cubicBezTo>
                <a:cubicBezTo>
                  <a:pt x="1650" y="951"/>
                  <a:pt x="1573" y="1028"/>
                  <a:pt x="1573" y="1123"/>
                </a:cubicBezTo>
                <a:cubicBezTo>
                  <a:pt x="1573" y="1123"/>
                  <a:pt x="1573" y="1127"/>
                  <a:pt x="1573" y="1135"/>
                </a:cubicBezTo>
                <a:cubicBezTo>
                  <a:pt x="1573" y="1252"/>
                  <a:pt x="1573" y="2194"/>
                  <a:pt x="1573" y="2527"/>
                </a:cubicBezTo>
                <a:cubicBezTo>
                  <a:pt x="1573" y="2581"/>
                  <a:pt x="1507" y="2608"/>
                  <a:pt x="1469" y="2569"/>
                </a:cubicBezTo>
                <a:cubicBezTo>
                  <a:pt x="1282" y="2383"/>
                  <a:pt x="1282" y="2383"/>
                  <a:pt x="1282" y="2383"/>
                </a:cubicBezTo>
                <a:cubicBezTo>
                  <a:pt x="1210" y="2311"/>
                  <a:pt x="1095" y="2311"/>
                  <a:pt x="1023" y="2383"/>
                </a:cubicBezTo>
                <a:cubicBezTo>
                  <a:pt x="952" y="2454"/>
                  <a:pt x="952" y="2570"/>
                  <a:pt x="1023" y="2641"/>
                </a:cubicBezTo>
                <a:cubicBezTo>
                  <a:pt x="1659" y="3277"/>
                  <a:pt x="1659" y="3277"/>
                  <a:pt x="1659" y="3277"/>
                </a:cubicBezTo>
                <a:cubicBezTo>
                  <a:pt x="1813" y="3436"/>
                  <a:pt x="2026" y="3535"/>
                  <a:pt x="2262" y="3535"/>
                </a:cubicBezTo>
                <a:cubicBezTo>
                  <a:pt x="2643" y="3535"/>
                  <a:pt x="2951" y="3227"/>
                  <a:pt x="2951" y="2846"/>
                </a:cubicBezTo>
                <a:cubicBezTo>
                  <a:pt x="2951" y="2184"/>
                  <a:pt x="2951" y="2184"/>
                  <a:pt x="2951" y="2184"/>
                </a:cubicBezTo>
                <a:cubicBezTo>
                  <a:pt x="2951" y="2105"/>
                  <a:pt x="2897" y="2036"/>
                  <a:pt x="2820" y="2017"/>
                </a:cubicBezTo>
                <a:cubicBezTo>
                  <a:pt x="1917" y="1791"/>
                  <a:pt x="1917" y="1791"/>
                  <a:pt x="1917" y="1791"/>
                </a:cubicBezTo>
                <a:lnTo>
                  <a:pt x="1917" y="1123"/>
                </a:lnTo>
                <a:close/>
                <a:moveTo>
                  <a:pt x="1917" y="1602"/>
                </a:moveTo>
                <a:cubicBezTo>
                  <a:pt x="2114" y="1532"/>
                  <a:pt x="2254" y="1344"/>
                  <a:pt x="2254" y="1123"/>
                </a:cubicBezTo>
                <a:cubicBezTo>
                  <a:pt x="2254" y="842"/>
                  <a:pt x="2026" y="614"/>
                  <a:pt x="1744" y="614"/>
                </a:cubicBezTo>
                <a:cubicBezTo>
                  <a:pt x="1463" y="614"/>
                  <a:pt x="1235" y="842"/>
                  <a:pt x="1235" y="1123"/>
                </a:cubicBezTo>
                <a:cubicBezTo>
                  <a:pt x="1235" y="1344"/>
                  <a:pt x="1376" y="1532"/>
                  <a:pt x="1573" y="1603"/>
                </a:cubicBezTo>
                <a:moveTo>
                  <a:pt x="2951" y="2672"/>
                </a:moveTo>
                <a:cubicBezTo>
                  <a:pt x="3657" y="2672"/>
                  <a:pt x="3657" y="2672"/>
                  <a:pt x="3657" y="2672"/>
                </a:cubicBezTo>
                <a:cubicBezTo>
                  <a:pt x="3720" y="2672"/>
                  <a:pt x="3772" y="2621"/>
                  <a:pt x="3772" y="2557"/>
                </a:cubicBezTo>
                <a:cubicBezTo>
                  <a:pt x="3772" y="115"/>
                  <a:pt x="3772" y="115"/>
                  <a:pt x="3772" y="115"/>
                </a:cubicBezTo>
                <a:cubicBezTo>
                  <a:pt x="3772" y="51"/>
                  <a:pt x="3720" y="0"/>
                  <a:pt x="3657" y="0"/>
                </a:cubicBezTo>
                <a:cubicBezTo>
                  <a:pt x="115" y="0"/>
                  <a:pt x="115" y="0"/>
                  <a:pt x="115" y="0"/>
                </a:cubicBezTo>
                <a:cubicBezTo>
                  <a:pt x="51" y="0"/>
                  <a:pt x="0" y="51"/>
                  <a:pt x="0" y="115"/>
                </a:cubicBezTo>
                <a:cubicBezTo>
                  <a:pt x="0" y="2557"/>
                  <a:pt x="0" y="2557"/>
                  <a:pt x="0" y="2557"/>
                </a:cubicBezTo>
                <a:cubicBezTo>
                  <a:pt x="0" y="2621"/>
                  <a:pt x="51" y="2672"/>
                  <a:pt x="115" y="2672"/>
                </a:cubicBezTo>
                <a:cubicBezTo>
                  <a:pt x="1054" y="2672"/>
                  <a:pt x="1054" y="2672"/>
                  <a:pt x="1054" y="2672"/>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lin ang="5400000" scaled="1"/>
              </a:gradFill>
              <a:effectLst/>
              <a:uLnTx/>
              <a:uFillTx/>
              <a:latin typeface="Segoe UI Semilight"/>
              <a:ea typeface="+mn-ea"/>
              <a:cs typeface="+mn-cs"/>
            </a:endParaRPr>
          </a:p>
        </p:txBody>
      </p:sp>
      <p:sp>
        <p:nvSpPr>
          <p:cNvPr id="1745" name="TextBox 1131, chunk 2">
            <a:extLst>
              <a:ext uri="{FF2B5EF4-FFF2-40B4-BE49-F238E27FC236}">
                <a16:creationId xmlns:a16="http://schemas.microsoft.com/office/drawing/2014/main" id="{C60A05F7-81D6-35DF-2248-DAD724B908B7}"/>
              </a:ext>
            </a:extLst>
          </p:cNvPr>
          <p:cNvSpPr txBox="1"/>
          <p:nvPr/>
        </p:nvSpPr>
        <p:spPr>
          <a:xfrm>
            <a:off x="4707168" y="3148978"/>
            <a:ext cx="1946697" cy="215444"/>
          </a:xfrm>
          <a:prstGeom prst="rect">
            <a:avLst/>
          </a:prstGeom>
          <a:noFill/>
        </p:spPr>
        <p:txBody>
          <a:bodyPr wrap="square" lIns="0" tIns="0" rIns="0" bIns="0" numCol="1">
            <a:spAutoFit/>
          </a:bodyPr>
          <a:lstStyle>
            <a:defPPr>
              <a:defRPr lang="en-US"/>
            </a:defPPr>
            <a:lvl1pPr lvl="0">
              <a:spcAft>
                <a:spcPts val="600"/>
              </a:spcAft>
              <a:defRPr kumimoji="0" sz="1600" i="0" u="none" strike="noStrike" cap="none" spc="0" normalizeH="0" baseline="0">
                <a:ln>
                  <a:noFill/>
                </a:ln>
                <a:solidFill>
                  <a:schemeClr val="bg1"/>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panose="020B0502040204020203" pitchFamily="34" charset="0"/>
              </a:rPr>
              <a:t>Secure user access</a:t>
            </a:r>
          </a:p>
        </p:txBody>
      </p:sp>
      <p:sp>
        <p:nvSpPr>
          <p:cNvPr id="1759" name="Graphic 386" descr="Icon of a shield with a checkmark ">
            <a:extLst>
              <a:ext uri="{FF2B5EF4-FFF2-40B4-BE49-F238E27FC236}">
                <a16:creationId xmlns:a16="http://schemas.microsoft.com/office/drawing/2014/main" id="{A5F38E89-37C0-83CE-6139-B25A119899CC}"/>
              </a:ext>
            </a:extLst>
          </p:cNvPr>
          <p:cNvSpPr/>
          <p:nvPr/>
        </p:nvSpPr>
        <p:spPr>
          <a:xfrm>
            <a:off x="4295491" y="3596856"/>
            <a:ext cx="233146" cy="270582"/>
          </a:xfrm>
          <a:custGeom>
            <a:avLst/>
            <a:gdLst>
              <a:gd name="connsiteX0" fmla="*/ 466154 w 466153"/>
              <a:gd name="connsiteY0" fmla="*/ 183928 h 498252"/>
              <a:gd name="connsiteX1" fmla="*/ 233077 w 466153"/>
              <a:gd name="connsiteY1" fmla="*/ 498253 h 498252"/>
              <a:gd name="connsiteX2" fmla="*/ 0 w 466153"/>
              <a:gd name="connsiteY2" fmla="*/ 183928 h 498252"/>
              <a:gd name="connsiteX3" fmla="*/ 0 w 466153"/>
              <a:gd name="connsiteY3" fmla="*/ 66866 h 498252"/>
              <a:gd name="connsiteX4" fmla="*/ 149828 w 466153"/>
              <a:gd name="connsiteY4" fmla="*/ 25051 h 498252"/>
              <a:gd name="connsiteX5" fmla="*/ 233077 w 466153"/>
              <a:gd name="connsiteY5" fmla="*/ 0 h 498252"/>
              <a:gd name="connsiteX6" fmla="*/ 316325 w 466153"/>
              <a:gd name="connsiteY6" fmla="*/ 25051 h 498252"/>
              <a:gd name="connsiteX7" fmla="*/ 466154 w 466153"/>
              <a:gd name="connsiteY7" fmla="*/ 66866 h 498252"/>
              <a:gd name="connsiteX8" fmla="*/ 466154 w 466153"/>
              <a:gd name="connsiteY8" fmla="*/ 183928 h 498252"/>
              <a:gd name="connsiteX9" fmla="*/ 466154 w 466153"/>
              <a:gd name="connsiteY9" fmla="*/ 183928 h 498252"/>
              <a:gd name="connsiteX10" fmla="*/ 466154 w 466153"/>
              <a:gd name="connsiteY10" fmla="*/ 183928 h 498252"/>
              <a:gd name="connsiteX11" fmla="*/ 106585 w 466153"/>
              <a:gd name="connsiteY11" fmla="*/ 211265 h 498252"/>
              <a:gd name="connsiteX12" fmla="*/ 187547 w 466153"/>
              <a:gd name="connsiteY12" fmla="*/ 292227 h 498252"/>
              <a:gd name="connsiteX13" fmla="*/ 395954 w 466153"/>
              <a:gd name="connsiteY13" fmla="*/ 146971 h 49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6153" h="498252">
                <a:moveTo>
                  <a:pt x="466154" y="183928"/>
                </a:moveTo>
                <a:cubicBezTo>
                  <a:pt x="466154" y="307943"/>
                  <a:pt x="377095" y="416909"/>
                  <a:pt x="233077" y="498253"/>
                </a:cubicBezTo>
                <a:cubicBezTo>
                  <a:pt x="89154" y="416909"/>
                  <a:pt x="0" y="307943"/>
                  <a:pt x="0" y="183928"/>
                </a:cubicBezTo>
                <a:cubicBezTo>
                  <a:pt x="0" y="66866"/>
                  <a:pt x="0" y="66866"/>
                  <a:pt x="0" y="66866"/>
                </a:cubicBezTo>
                <a:cubicBezTo>
                  <a:pt x="58579" y="66866"/>
                  <a:pt x="111443" y="50864"/>
                  <a:pt x="149828" y="25051"/>
                </a:cubicBezTo>
                <a:cubicBezTo>
                  <a:pt x="171164" y="9525"/>
                  <a:pt x="200597" y="0"/>
                  <a:pt x="233077" y="0"/>
                </a:cubicBezTo>
                <a:cubicBezTo>
                  <a:pt x="265557" y="0"/>
                  <a:pt x="294989" y="9525"/>
                  <a:pt x="316325" y="25051"/>
                </a:cubicBezTo>
                <a:cubicBezTo>
                  <a:pt x="354711" y="50864"/>
                  <a:pt x="407575" y="66866"/>
                  <a:pt x="466154" y="66866"/>
                </a:cubicBezTo>
                <a:lnTo>
                  <a:pt x="466154" y="183928"/>
                </a:lnTo>
                <a:lnTo>
                  <a:pt x="466154" y="183928"/>
                </a:lnTo>
                <a:lnTo>
                  <a:pt x="466154" y="183928"/>
                </a:lnTo>
                <a:close/>
                <a:moveTo>
                  <a:pt x="106585" y="211265"/>
                </a:moveTo>
                <a:lnTo>
                  <a:pt x="187547" y="292227"/>
                </a:lnTo>
                <a:lnTo>
                  <a:pt x="395954" y="146971"/>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768" name="TextBox 1131, chunk 3">
            <a:extLst>
              <a:ext uri="{FF2B5EF4-FFF2-40B4-BE49-F238E27FC236}">
                <a16:creationId xmlns:a16="http://schemas.microsoft.com/office/drawing/2014/main" id="{A2664438-A61B-2DD1-326A-6560E2E87C11}"/>
              </a:ext>
            </a:extLst>
          </p:cNvPr>
          <p:cNvSpPr txBox="1"/>
          <p:nvPr/>
        </p:nvSpPr>
        <p:spPr>
          <a:xfrm>
            <a:off x="4707168" y="3623708"/>
            <a:ext cx="1946697" cy="215444"/>
          </a:xfrm>
          <a:prstGeom prst="rect">
            <a:avLst/>
          </a:prstGeom>
          <a:noFill/>
        </p:spPr>
        <p:txBody>
          <a:bodyPr wrap="square" lIns="0" tIns="0" rIns="0" bIns="0" numCol="1">
            <a:spAutoFit/>
          </a:bodyPr>
          <a:lstStyle>
            <a:defPPr>
              <a:defRPr lang="en-US"/>
            </a:defPPr>
            <a:lvl1pPr lvl="0">
              <a:spcAft>
                <a:spcPts val="600"/>
              </a:spcAft>
              <a:defRPr kumimoji="0" sz="1600" i="0" u="none" strike="noStrike" cap="none" spc="0" normalizeH="0" baseline="0">
                <a:ln>
                  <a:noFill/>
                </a:ln>
                <a:solidFill>
                  <a:schemeClr val="bg1"/>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panose="020B0502040204020203" pitchFamily="34" charset="0"/>
              </a:rPr>
              <a:t>Protect against threats</a:t>
            </a:r>
          </a:p>
        </p:txBody>
      </p:sp>
      <p:sp>
        <p:nvSpPr>
          <p:cNvPr id="1779" name="server_2" title="Icon of a server tower with a padlock on the lower right corner">
            <a:extLst>
              <a:ext uri="{FF2B5EF4-FFF2-40B4-BE49-F238E27FC236}">
                <a16:creationId xmlns:a16="http://schemas.microsoft.com/office/drawing/2014/main" id="{8CD074A5-E5E3-F405-52CD-B880D2FF794B}"/>
              </a:ext>
            </a:extLst>
          </p:cNvPr>
          <p:cNvSpPr>
            <a:spLocks noChangeAspect="1" noEditPoints="1"/>
          </p:cNvSpPr>
          <p:nvPr/>
        </p:nvSpPr>
        <p:spPr bwMode="auto">
          <a:xfrm>
            <a:off x="4295491" y="4061475"/>
            <a:ext cx="233146" cy="289372"/>
          </a:xfrm>
          <a:custGeom>
            <a:avLst/>
            <a:gdLst>
              <a:gd name="T0" fmla="*/ 122 w 270"/>
              <a:gd name="T1" fmla="*/ 336 h 336"/>
              <a:gd name="T2" fmla="*/ 0 w 270"/>
              <a:gd name="T3" fmla="*/ 336 h 336"/>
              <a:gd name="T4" fmla="*/ 0 w 270"/>
              <a:gd name="T5" fmla="*/ 0 h 336"/>
              <a:gd name="T6" fmla="*/ 201 w 270"/>
              <a:gd name="T7" fmla="*/ 0 h 336"/>
              <a:gd name="T8" fmla="*/ 201 w 270"/>
              <a:gd name="T9" fmla="*/ 138 h 336"/>
              <a:gd name="T10" fmla="*/ 270 w 270"/>
              <a:gd name="T11" fmla="*/ 245 h 336"/>
              <a:gd name="T12" fmla="*/ 155 w 270"/>
              <a:gd name="T13" fmla="*/ 245 h 336"/>
              <a:gd name="T14" fmla="*/ 155 w 270"/>
              <a:gd name="T15" fmla="*/ 336 h 336"/>
              <a:gd name="T16" fmla="*/ 270 w 270"/>
              <a:gd name="T17" fmla="*/ 336 h 336"/>
              <a:gd name="T18" fmla="*/ 270 w 270"/>
              <a:gd name="T19" fmla="*/ 245 h 336"/>
              <a:gd name="T20" fmla="*/ 245 w 270"/>
              <a:gd name="T21" fmla="*/ 245 h 336"/>
              <a:gd name="T22" fmla="*/ 245 w 270"/>
              <a:gd name="T23" fmla="*/ 211 h 336"/>
              <a:gd name="T24" fmla="*/ 213 w 270"/>
              <a:gd name="T25" fmla="*/ 179 h 336"/>
              <a:gd name="T26" fmla="*/ 181 w 270"/>
              <a:gd name="T27" fmla="*/ 211 h 336"/>
              <a:gd name="T28" fmla="*/ 181 w 270"/>
              <a:gd name="T29" fmla="*/ 245 h 336"/>
              <a:gd name="T30" fmla="*/ 77 w 270"/>
              <a:gd name="T31" fmla="*/ 290 h 336"/>
              <a:gd name="T32" fmla="*/ 122 w 270"/>
              <a:gd name="T33" fmla="*/ 29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336">
                <a:moveTo>
                  <a:pt x="122" y="336"/>
                </a:moveTo>
                <a:cubicBezTo>
                  <a:pt x="0" y="336"/>
                  <a:pt x="0" y="336"/>
                  <a:pt x="0" y="336"/>
                </a:cubicBezTo>
                <a:cubicBezTo>
                  <a:pt x="0" y="0"/>
                  <a:pt x="0" y="0"/>
                  <a:pt x="0" y="0"/>
                </a:cubicBezTo>
                <a:cubicBezTo>
                  <a:pt x="201" y="0"/>
                  <a:pt x="201" y="0"/>
                  <a:pt x="201" y="0"/>
                </a:cubicBezTo>
                <a:cubicBezTo>
                  <a:pt x="201" y="138"/>
                  <a:pt x="201" y="138"/>
                  <a:pt x="201" y="138"/>
                </a:cubicBezTo>
                <a:moveTo>
                  <a:pt x="270" y="245"/>
                </a:moveTo>
                <a:cubicBezTo>
                  <a:pt x="155" y="245"/>
                  <a:pt x="155" y="245"/>
                  <a:pt x="155" y="245"/>
                </a:cubicBezTo>
                <a:cubicBezTo>
                  <a:pt x="155" y="336"/>
                  <a:pt x="155" y="336"/>
                  <a:pt x="155" y="336"/>
                </a:cubicBezTo>
                <a:cubicBezTo>
                  <a:pt x="270" y="336"/>
                  <a:pt x="270" y="336"/>
                  <a:pt x="270" y="336"/>
                </a:cubicBezTo>
                <a:lnTo>
                  <a:pt x="270" y="245"/>
                </a:lnTo>
                <a:close/>
                <a:moveTo>
                  <a:pt x="245" y="245"/>
                </a:moveTo>
                <a:cubicBezTo>
                  <a:pt x="245" y="211"/>
                  <a:pt x="245" y="211"/>
                  <a:pt x="245" y="211"/>
                </a:cubicBezTo>
                <a:cubicBezTo>
                  <a:pt x="245" y="193"/>
                  <a:pt x="230" y="179"/>
                  <a:pt x="213" y="179"/>
                </a:cubicBezTo>
                <a:cubicBezTo>
                  <a:pt x="195" y="179"/>
                  <a:pt x="181" y="193"/>
                  <a:pt x="181" y="211"/>
                </a:cubicBezTo>
                <a:cubicBezTo>
                  <a:pt x="181" y="245"/>
                  <a:pt x="181" y="245"/>
                  <a:pt x="181" y="245"/>
                </a:cubicBezTo>
                <a:moveTo>
                  <a:pt x="77" y="290"/>
                </a:moveTo>
                <a:cubicBezTo>
                  <a:pt x="122" y="290"/>
                  <a:pt x="122" y="290"/>
                  <a:pt x="122" y="290"/>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sp>
        <p:nvSpPr>
          <p:cNvPr id="1787" name="TextBox 1131, chunk 4">
            <a:extLst>
              <a:ext uri="{FF2B5EF4-FFF2-40B4-BE49-F238E27FC236}">
                <a16:creationId xmlns:a16="http://schemas.microsoft.com/office/drawing/2014/main" id="{FCAF37BF-CA3B-7DE8-7797-09A77F2677D7}"/>
              </a:ext>
            </a:extLst>
          </p:cNvPr>
          <p:cNvSpPr txBox="1"/>
          <p:nvPr/>
        </p:nvSpPr>
        <p:spPr>
          <a:xfrm>
            <a:off x="4707168" y="4098439"/>
            <a:ext cx="1946697" cy="215444"/>
          </a:xfrm>
          <a:prstGeom prst="rect">
            <a:avLst/>
          </a:prstGeom>
          <a:noFill/>
        </p:spPr>
        <p:txBody>
          <a:bodyPr wrap="square" lIns="0" tIns="0" rIns="0" bIns="0" numCol="1">
            <a:spAutoFit/>
          </a:bodyPr>
          <a:lstStyle>
            <a:defPPr>
              <a:defRPr lang="en-US"/>
            </a:defPPr>
            <a:lvl1pPr lvl="0">
              <a:spcAft>
                <a:spcPts val="600"/>
              </a:spcAft>
              <a:defRPr kumimoji="0" sz="1600" i="0" u="none" strike="noStrike" cap="none" spc="0" normalizeH="0" baseline="0">
                <a:ln>
                  <a:noFill/>
                </a:ln>
                <a:solidFill>
                  <a:schemeClr val="bg1"/>
                </a:solidFill>
                <a:effectLst/>
                <a:uLnTx/>
                <a:uFillTx/>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light"/>
                <a:ea typeface="+mn-ea"/>
                <a:cs typeface="Segoe UI" panose="020B0502040204020203" pitchFamily="34" charset="0"/>
              </a:rPr>
              <a:t>Manage sensitive data</a:t>
            </a:r>
            <a:endParaRPr kumimoji="0" lang="en-US" sz="1400" b="0" i="0" u="none" strike="noStrike" kern="1200" cap="none" spc="0" normalizeH="0" baseline="0" noProof="0">
              <a:ln>
                <a:noFill/>
              </a:ln>
              <a:solidFill>
                <a:srgbClr val="FFFFFF"/>
              </a:solidFill>
              <a:effectLst/>
              <a:uLnTx/>
              <a:uFillTx/>
              <a:latin typeface="Segoe UI Semilight"/>
              <a:ea typeface="+mn-ea"/>
              <a:cs typeface="+mn-cs"/>
            </a:endParaRPr>
          </a:p>
        </p:txBody>
      </p:sp>
      <p:pic>
        <p:nvPicPr>
          <p:cNvPr id="1795" name="Picture 1794" descr="Side profile of a person wearing a dark shirt in a dim office reaching up and working on a Microsoft Surface Studio">
            <a:extLst>
              <a:ext uri="{FF2B5EF4-FFF2-40B4-BE49-F238E27FC236}">
                <a16:creationId xmlns:a16="http://schemas.microsoft.com/office/drawing/2014/main" id="{C4BB741E-4163-552D-E029-19B073038749}"/>
              </a:ext>
            </a:extLst>
          </p:cNvPr>
          <p:cNvPicPr>
            <a:picLocks noChangeAspect="1"/>
          </p:cNvPicPr>
          <p:nvPr/>
        </p:nvPicPr>
        <p:blipFill rotWithShape="1">
          <a:blip r:embed="rId3">
            <a:extLst>
              <a:ext uri="{28A0092B-C50C-407E-A947-70E740481C1C}">
                <a14:useLocalDpi xmlns:a14="http://schemas.microsoft.com/office/drawing/2010/main" val="0"/>
              </a:ext>
            </a:extLst>
          </a:blip>
          <a:srcRect l="15399" t="2585" r="11992" b="1853"/>
          <a:stretch/>
        </p:blipFill>
        <p:spPr>
          <a:xfrm>
            <a:off x="3899674" y="4859419"/>
            <a:ext cx="2900306" cy="2545703"/>
          </a:xfrm>
          <a:custGeom>
            <a:avLst/>
            <a:gdLst>
              <a:gd name="connsiteX0" fmla="*/ 0 w 2900306"/>
              <a:gd name="connsiteY0" fmla="*/ 0 h 2545703"/>
              <a:gd name="connsiteX1" fmla="*/ 2900306 w 2900306"/>
              <a:gd name="connsiteY1" fmla="*/ 0 h 2545703"/>
              <a:gd name="connsiteX2" fmla="*/ 2900306 w 2900306"/>
              <a:gd name="connsiteY2" fmla="*/ 2545703 h 2545703"/>
              <a:gd name="connsiteX3" fmla="*/ 314751 w 2900306"/>
              <a:gd name="connsiteY3" fmla="*/ 2545703 h 2545703"/>
              <a:gd name="connsiteX4" fmla="*/ 0 w 2900306"/>
              <a:gd name="connsiteY4" fmla="*/ 2230952 h 2545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306" h="2545703">
                <a:moveTo>
                  <a:pt x="0" y="0"/>
                </a:moveTo>
                <a:lnTo>
                  <a:pt x="2900306" y="0"/>
                </a:lnTo>
                <a:lnTo>
                  <a:pt x="2900306" y="2545703"/>
                </a:lnTo>
                <a:lnTo>
                  <a:pt x="314751" y="2545703"/>
                </a:lnTo>
                <a:lnTo>
                  <a:pt x="0" y="2230952"/>
                </a:lnTo>
                <a:close/>
              </a:path>
            </a:pathLst>
          </a:custGeom>
        </p:spPr>
      </p:pic>
      <p:sp>
        <p:nvSpPr>
          <p:cNvPr id="1800" name="Rectangle 1799">
            <a:extLst>
              <a:ext uri="{FF2B5EF4-FFF2-40B4-BE49-F238E27FC236}">
                <a16:creationId xmlns:a16="http://schemas.microsoft.com/office/drawing/2014/main" id="{1A0F6546-A8CF-7AC0-CE72-D884DA37E1AD}"/>
              </a:ext>
              <a:ext uri="{C183D7F6-B498-43B3-948B-1728B52AA6E4}">
                <adec:decorative xmlns:adec="http://schemas.microsoft.com/office/drawing/2017/decorative" val="1"/>
              </a:ext>
            </a:extLst>
          </p:cNvPr>
          <p:cNvSpPr/>
          <p:nvPr/>
        </p:nvSpPr>
        <p:spPr bwMode="auto">
          <a:xfrm>
            <a:off x="0" y="7599310"/>
            <a:ext cx="6858000" cy="82189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1806" name="TextBox 1805">
            <a:extLst>
              <a:ext uri="{FF2B5EF4-FFF2-40B4-BE49-F238E27FC236}">
                <a16:creationId xmlns:a16="http://schemas.microsoft.com/office/drawing/2014/main" id="{3A5155A8-35EB-484B-45BE-4AB1BA0EACEB}"/>
              </a:ext>
            </a:extLst>
          </p:cNvPr>
          <p:cNvSpPr txBox="1">
            <a:spLocks/>
          </p:cNvSpPr>
          <p:nvPr/>
        </p:nvSpPr>
        <p:spPr>
          <a:xfrm>
            <a:off x="252153" y="7687092"/>
            <a:ext cx="6361372" cy="64633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Microsoft M365 A5 leads the industry with the most robust security, management, and compliance tools built to effectively support teaching and learning for all students in all academic settings. </a:t>
            </a:r>
          </a:p>
        </p:txBody>
      </p:sp>
      <p:sp>
        <p:nvSpPr>
          <p:cNvPr id="2" name="Rectangle 1">
            <a:extLst>
              <a:ext uri="{FF2B5EF4-FFF2-40B4-BE49-F238E27FC236}">
                <a16:creationId xmlns:a16="http://schemas.microsoft.com/office/drawing/2014/main" id="{3EAB27C8-A072-FED1-2B1C-CDFA3C678F13}"/>
              </a:ext>
              <a:ext uri="{C183D7F6-B498-43B3-948B-1728B52AA6E4}">
                <adec:decorative xmlns:adec="http://schemas.microsoft.com/office/drawing/2017/decorative" val="1"/>
              </a:ext>
            </a:extLst>
          </p:cNvPr>
          <p:cNvSpPr/>
          <p:nvPr/>
        </p:nvSpPr>
        <p:spPr bwMode="auto">
          <a:xfrm>
            <a:off x="0" y="8416348"/>
            <a:ext cx="6858000" cy="72765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pic>
        <p:nvPicPr>
          <p:cNvPr id="3" name="Picture 2" descr="Microsoft logo">
            <a:extLst>
              <a:ext uri="{FF2B5EF4-FFF2-40B4-BE49-F238E27FC236}">
                <a16:creationId xmlns:a16="http://schemas.microsoft.com/office/drawing/2014/main" id="{80304846-484A-AE27-B937-57F759752E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67" t="25290" r="8750" b="24379"/>
          <a:stretch/>
        </p:blipFill>
        <p:spPr bwMode="auto">
          <a:xfrm>
            <a:off x="239828" y="8656369"/>
            <a:ext cx="1181578" cy="266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D3FA77-EEF0-679D-1296-AB612E0493B4}"/>
              </a:ext>
            </a:extLst>
          </p:cNvPr>
          <p:cNvSpPr txBox="1"/>
          <p:nvPr/>
        </p:nvSpPr>
        <p:spPr>
          <a:xfrm>
            <a:off x="1508046" y="8575416"/>
            <a:ext cx="3566160"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a:ea typeface="+mn-ea"/>
                <a:cs typeface="+mn-cs"/>
              </a:rPr>
              <a:t>Security in Education </a:t>
            </a:r>
            <a:br>
              <a:rPr kumimoji="0" lang="en-US" sz="1200" b="0" i="0" u="none" strike="noStrike" kern="1200" cap="none" spc="0" normalizeH="0" baseline="0" noProof="0" dirty="0">
                <a:ln>
                  <a:noFill/>
                </a:ln>
                <a:solidFill>
                  <a:srgbClr val="FFFFFF"/>
                </a:solidFill>
                <a:effectLst/>
                <a:uLnTx/>
                <a:uFillTx/>
                <a:latin typeface="Segoe UI Semibold"/>
                <a:ea typeface="+mn-ea"/>
                <a:cs typeface="+mn-cs"/>
              </a:rPr>
            </a:br>
            <a:r>
              <a:rPr kumimoji="0" lang="en-US" sz="1200" b="0" i="0" u="none" strike="noStrike" kern="1200" cap="none" spc="0" normalizeH="0" baseline="0" noProof="0" dirty="0">
                <a:ln>
                  <a:noFill/>
                </a:ln>
                <a:solidFill>
                  <a:srgbClr val="FFFFFF"/>
                </a:solidFill>
                <a:effectLst/>
                <a:uLnTx/>
                <a:uFillTx/>
                <a:latin typeface="Segoe UI Semibold"/>
                <a:ea typeface="+mn-ea"/>
                <a:cs typeface="+mn-cs"/>
              </a:rPr>
              <a:t>with Microsoft 365</a:t>
            </a:r>
          </a:p>
        </p:txBody>
      </p:sp>
      <p:sp>
        <p:nvSpPr>
          <p:cNvPr id="5" name="TextBox 4">
            <a:extLst>
              <a:ext uri="{FF2B5EF4-FFF2-40B4-BE49-F238E27FC236}">
                <a16:creationId xmlns:a16="http://schemas.microsoft.com/office/drawing/2014/main" id="{1B0BBDCA-D6BC-C9CB-BDE8-C34CEA297ED9}"/>
              </a:ext>
            </a:extLst>
          </p:cNvPr>
          <p:cNvSpPr txBox="1"/>
          <p:nvPr/>
        </p:nvSpPr>
        <p:spPr>
          <a:xfrm>
            <a:off x="4834329" y="8558864"/>
            <a:ext cx="1941492" cy="461665"/>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a:ea typeface="+mn-ea"/>
                <a:cs typeface="+mn-cs"/>
              </a:rPr>
              <a:t>Learn more at </a:t>
            </a:r>
            <a:endParaRPr kumimoji="0" lang="en-US" sz="1200" b="0" i="0" u="none" strike="noStrike" kern="1200" cap="none" spc="0" normalizeH="0" baseline="0" noProof="0" dirty="0">
              <a:ln>
                <a:noFill/>
              </a:ln>
              <a:solidFill>
                <a:srgbClr val="FFFFFF"/>
              </a:solidFill>
              <a:effectLst/>
              <a:highlight>
                <a:srgbClr val="FF00FF"/>
              </a:highlight>
              <a:uLnTx/>
              <a:uFillTx/>
              <a:latin typeface="Segoe UI Semibold"/>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Segoe UI Semibold"/>
                <a:ea typeface="+mn-ea"/>
                <a:cs typeface="+mn-cs"/>
              </a:rPr>
              <a:t>aka.ms/educybersecurity</a:t>
            </a:r>
          </a:p>
        </p:txBody>
      </p:sp>
    </p:spTree>
    <p:extLst>
      <p:ext uri="{BB962C8B-B14F-4D97-AF65-F5344CB8AC3E}">
        <p14:creationId xmlns:p14="http://schemas.microsoft.com/office/powerpoint/2010/main" val="158134632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FY18 Enterprise">
  <a:themeElements>
    <a:clrScheme name="Custom 2">
      <a:dk1>
        <a:srgbClr val="353535"/>
      </a:dk1>
      <a:lt1>
        <a:srgbClr val="FFFFFF"/>
      </a:lt1>
      <a:dk2>
        <a:srgbClr val="0078D7"/>
      </a:dk2>
      <a:lt2>
        <a:srgbClr val="F2F2F2"/>
      </a:lt2>
      <a:accent1>
        <a:srgbClr val="0078D7"/>
      </a:accent1>
      <a:accent2>
        <a:srgbClr val="002050"/>
      </a:accent2>
      <a:accent3>
        <a:srgbClr val="00BCF2"/>
      </a:accent3>
      <a:accent4>
        <a:srgbClr val="D83B01"/>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FY18 Enterprise" id="{E72F3315-1010-49DB-9886-4D4C2CF5FD95}" vid="{819BFA2A-E2CF-41B2-903A-3ECB1391740E}"/>
    </a:ext>
  </a:extLst>
</a:theme>
</file>

<file path=ppt/theme/theme2.xml><?xml version="1.0" encoding="utf-8"?>
<a:theme xmlns:a="http://schemas.openxmlformats.org/drawingml/2006/main" name="Cover-1">
  <a:themeElements>
    <a:clrScheme name="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2-EDU-VisID-PPT-Template" id="{89874BFA-8A3B-F745-BFD5-16E07C28194B}" vid="{17D90CC8-7E22-2A4F-9B6C-3550BEE9625D}"/>
    </a:ext>
  </a:extLst>
</a:theme>
</file>

<file path=ppt/theme/theme3.xml><?xml version="1.0" encoding="utf-8"?>
<a:theme xmlns:a="http://schemas.openxmlformats.org/drawingml/2006/main" name="2_FY18 Enterprise">
  <a:themeElements>
    <a:clrScheme name="Custom 2">
      <a:dk1>
        <a:srgbClr val="353535"/>
      </a:dk1>
      <a:lt1>
        <a:srgbClr val="FFFFFF"/>
      </a:lt1>
      <a:dk2>
        <a:srgbClr val="0078D7"/>
      </a:dk2>
      <a:lt2>
        <a:srgbClr val="F2F2F2"/>
      </a:lt2>
      <a:accent1>
        <a:srgbClr val="0078D7"/>
      </a:accent1>
      <a:accent2>
        <a:srgbClr val="002050"/>
      </a:accent2>
      <a:accent3>
        <a:srgbClr val="00BCF2"/>
      </a:accent3>
      <a:accent4>
        <a:srgbClr val="D83B01"/>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FY18 Enterprise" id="{E72F3315-1010-49DB-9886-4D4C2CF5FD95}" vid="{819BFA2A-E2CF-41B2-903A-3ECB139174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xsi:nil="true"/>
    <_ip_UnifiedCompliancePolicyUIAction xmlns="http://schemas.microsoft.com/sharepoint/v3" xsi:nil="true"/>
    <_ip_UnifiedCompliancePolicyProperties xmlns="http://schemas.microsoft.com/sharepoint/v3" xsi:nil="true"/>
    <MediaServiceEventHashCode xmlns="c5c3cf17-c142-4642-88c2-c5ea90bebaae" xsi:nil="true"/>
    <MediaServiceDateTaken xmlns="c5c3cf17-c142-4642-88c2-c5ea90bebaae" xsi:nil="true"/>
    <MediaServiceGenerationTime xmlns="c5c3cf17-c142-4642-88c2-c5ea90bebaae" xsi:nil="true"/>
    <MediaServiceFastMetadata xmlns="c5c3cf17-c142-4642-88c2-c5ea90bebaae" xsi:nil="true"/>
    <MediaServiceMetadata xmlns="c5c3cf17-c142-4642-88c2-c5ea90bebaae" xsi:nil="true"/>
    <MediaServiceOCR xmlns="c5c3cf17-c142-4642-88c2-c5ea90bebaae" xsi:nil="true"/>
    <MediaServiceAutoKeyPoints xmlns="c5c3cf17-c142-4642-88c2-c5ea90bebaae" xsi:nil="true"/>
    <MediaServiceKeyPoints xmlns="c5c3cf17-c142-4642-88c2-c5ea90bebaae" xsi:nil="true"/>
    <SharedWithUsers xmlns="f25c4f94-4741-42a3-bc26-503ccc90049e">
      <UserInfo>
        <DisplayName>Ekaterina Ignatyeva (Ancor)</DisplayName>
        <AccountId>57</AccountId>
        <AccountType/>
      </UserInfo>
      <UserInfo>
        <DisplayName>Raymond King</DisplayName>
        <AccountId>1429</AccountId>
        <AccountType/>
      </UserInfo>
      <UserInfo>
        <DisplayName>Ramez Gerges (LINKdotNET SAUDI ARABIA)</DisplayName>
        <AccountId>77477</AccountId>
        <AccountType/>
      </UserInfo>
    </SharedWithUsers>
    <lcf76f155ced4ddcb4097134ff3c332f xmlns="c5c3cf17-c142-4642-88c2-c5ea90bebaae">
      <Terms xmlns="http://schemas.microsoft.com/office/infopath/2007/PartnerControls"/>
    </lcf76f155ced4ddcb4097134ff3c332f>
    <MediaServiceTranscript xmlns="c5c3cf17-c142-4642-88c2-c5ea90beba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1EBA41DF053A42A565843FD735DB52" ma:contentTypeVersion="23" ma:contentTypeDescription="Create a new document." ma:contentTypeScope="" ma:versionID="9785275a1dc9dc1cf169ad283380e043">
  <xsd:schema xmlns:xsd="http://www.w3.org/2001/XMLSchema" xmlns:xs="http://www.w3.org/2001/XMLSchema" xmlns:p="http://schemas.microsoft.com/office/2006/metadata/properties" xmlns:ns1="http://schemas.microsoft.com/sharepoint/v3" xmlns:ns2="c5c3cf17-c142-4642-88c2-c5ea90bebaae" xmlns:ns3="f25c4f94-4741-42a3-bc26-503ccc90049e" xmlns:ns4="230e9df3-be65-4c73-a93b-d1236ebd677e" targetNamespace="http://schemas.microsoft.com/office/2006/metadata/properties" ma:root="true" ma:fieldsID="f943fd068879e5bc7cd17075235bf496" ns1:_="" ns2:_="" ns3:_="" ns4:_="">
    <xsd:import namespace="http://schemas.microsoft.com/sharepoint/v3"/>
    <xsd:import namespace="c5c3cf17-c142-4642-88c2-c5ea90bebaae"/>
    <xsd:import namespace="f25c4f94-4741-42a3-bc26-503ccc90049e"/>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MediaServiceDateTaken" minOccurs="0"/>
                <xsd:element ref="ns2:MediaServiceAutoTags" minOccurs="0"/>
                <xsd:element ref="ns2:MediaServiceEventHashCode" minOccurs="0"/>
                <xsd:element ref="ns2:MediaServiceGenerationTime" minOccurs="0"/>
                <xsd:element ref="ns2:MediaServiceLocation" minOccurs="0"/>
                <xsd:element ref="ns2:MediaServiceOCR" minOccurs="0"/>
                <xsd:element ref="ns2:MediaServiceAutoKeyPoints" minOccurs="0"/>
                <xsd:element ref="ns2:MediaServiceKeyPoints" minOccurs="0"/>
                <xsd:element ref="ns2:MediaServiceTranscript"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c3cf17-c142-4642-88c2-c5ea90bebaa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false">
      <xsd:simpleType>
        <xsd:restriction base="dms:Note">
          <xsd:maxLength value="255"/>
        </xsd:restriction>
      </xsd:simpleType>
    </xsd:element>
    <xsd:element name="MediaServiceTranscript" ma:index="22" nillable="true" ma:displayName="MediaServiceTranscript" ma:hidden="true" ma:internalName="MediaServiceTranscript" ma:readOnly="false">
      <xsd:simpleType>
        <xsd:restriction base="dms:Note"/>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c4f94-4741-42a3-bc26-503ccc90049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hidden="true" ma:internalName="LastSharedByUser" ma:readOnly="true">
      <xsd:simpleType>
        <xsd:restriction base="dms:Note"/>
      </xsd:simpleType>
    </xsd:element>
    <xsd:element name="LastSharedByTime" ma:index="13"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6bab8541-4f9b-44c9-9e70-96bd37a5eeb9}" ma:internalName="TaxCatchAll" ma:showField="CatchAllData" ma:web="f25c4f94-4741-42a3-bc26-503ccc9004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3E927-E4B7-4D0C-BD5D-FEBB1F71B897}">
  <ds:schemaRefs>
    <ds:schemaRef ds:uri="http://schemas.microsoft.com/sharepoint/v3/contenttype/forms"/>
  </ds:schemaRefs>
</ds:datastoreItem>
</file>

<file path=customXml/itemProps2.xml><?xml version="1.0" encoding="utf-8"?>
<ds:datastoreItem xmlns:ds="http://schemas.openxmlformats.org/officeDocument/2006/customXml" ds:itemID="{6198204F-C6FE-4C58-A275-AD3FEE862B64}">
  <ds:schemaRefs>
    <ds:schemaRef ds:uri="http://www.w3.org/XML/1998/namespace"/>
    <ds:schemaRef ds:uri="97dd1d98-01d5-4a6f-a857-297b86ecb68f"/>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230e9df3-be65-4c73-a93b-d1236ebd677e"/>
    <ds:schemaRef ds:uri="d55b692d-cc76-4445-9e56-5054b182363b"/>
    <ds:schemaRef ds:uri="http://schemas.openxmlformats.org/package/2006/metadata/core-properties"/>
    <ds:schemaRef ds:uri="http://schemas.microsoft.com/sharepoint/v3"/>
    <ds:schemaRef ds:uri="http://purl.org/dc/elements/1.1/"/>
    <ds:schemaRef ds:uri="c5c3cf17-c142-4642-88c2-c5ea90bebaae"/>
    <ds:schemaRef ds:uri="f25c4f94-4741-42a3-bc26-503ccc90049e"/>
  </ds:schemaRefs>
</ds:datastoreItem>
</file>

<file path=customXml/itemProps3.xml><?xml version="1.0" encoding="utf-8"?>
<ds:datastoreItem xmlns:ds="http://schemas.openxmlformats.org/officeDocument/2006/customXml" ds:itemID="{96C072B3-AD65-4C43-890E-9351892DF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c3cf17-c142-4642-88c2-c5ea90bebaae"/>
    <ds:schemaRef ds:uri="f25c4f94-4741-42a3-bc26-503ccc90049e"/>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158</TotalTime>
  <Words>295</Words>
  <Application>Microsoft Office PowerPoint</Application>
  <PresentationFormat>Letter Paper (8.5x11 in)</PresentationFormat>
  <Paragraphs>38</Paragraphs>
  <Slides>2</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vt:i4>
      </vt:variant>
    </vt:vector>
  </HeadingPairs>
  <TitlesOfParts>
    <vt:vector size="14" baseType="lpstr">
      <vt:lpstr>Arial</vt:lpstr>
      <vt:lpstr>Calibri</vt:lpstr>
      <vt:lpstr>Segoe UI</vt:lpstr>
      <vt:lpstr>Segoe UI </vt:lpstr>
      <vt:lpstr>Segoe UI Light</vt:lpstr>
      <vt:lpstr>Segoe UI Semibold</vt:lpstr>
      <vt:lpstr>Segoe UI Semilight</vt:lpstr>
      <vt:lpstr>Wingdings</vt:lpstr>
      <vt:lpstr>1_FY18 Enterprise</vt:lpstr>
      <vt:lpstr>Cover-1</vt:lpstr>
      <vt:lpstr>2_FY18 Enterprise</vt:lpstr>
      <vt:lpstr>think-cell Slide</vt:lpstr>
      <vt:lpstr>Malicious cyberattacks are on the rise  in K-12 schools</vt:lpstr>
      <vt:lpstr>How will you choose to protect the privacy  and data of your students?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Surface for Education</dc:title>
  <dc:creator>Nathan Quick</dc:creator>
  <cp:lastModifiedBy>Warner-Duncan, Zhane</cp:lastModifiedBy>
  <cp:revision>2</cp:revision>
  <dcterms:created xsi:type="dcterms:W3CDTF">2022-05-09T22:02:29Z</dcterms:created>
  <dcterms:modified xsi:type="dcterms:W3CDTF">2023-02-24T16:39:43Z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e7f37eeb-b821-4845-ba03-da07e3463fc3</vt:lpwstr>
  </property>
  <property fmtid="{D5CDD505-2E9C-101B-9397-08002B2CF9AE}" pid="4" name="ContentTypeId">
    <vt:lpwstr>0x0101000B1EBA41DF053A42A565843FD735DB52</vt:lpwstr>
  </property>
</Properties>
</file>