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14" r:id="rId5"/>
    <p:sldId id="2134391715" r:id="rId6"/>
    <p:sldId id="2134391717" r:id="rId7"/>
    <p:sldId id="2134391718" r:id="rId8"/>
    <p:sldId id="2134391716" r:id="rId9"/>
    <p:sldId id="334" r:id="rId10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63" userDrawn="1">
          <p15:clr>
            <a:srgbClr val="A4A3A4"/>
          </p15:clr>
        </p15:guide>
        <p15:guide id="2" orient="horz" pos="4212" userDrawn="1">
          <p15:clr>
            <a:srgbClr val="A4A3A4"/>
          </p15:clr>
        </p15:guide>
        <p15:guide id="3" orient="horz" pos="3887" userDrawn="1">
          <p15:clr>
            <a:srgbClr val="A4A3A4"/>
          </p15:clr>
        </p15:guide>
        <p15:guide id="4" pos="3943" userDrawn="1">
          <p15:clr>
            <a:srgbClr val="A4A3A4"/>
          </p15:clr>
        </p15:guide>
        <p15:guide id="5" pos="2279" userDrawn="1">
          <p15:clr>
            <a:srgbClr val="A4A3A4"/>
          </p15:clr>
        </p15:guide>
        <p15:guide id="6" pos="54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B951"/>
    <a:srgbClr val="47B98E"/>
    <a:srgbClr val="4C8AC8"/>
    <a:srgbClr val="7C55A3"/>
    <a:srgbClr val="6360A8"/>
    <a:srgbClr val="822562"/>
    <a:srgbClr val="6378BA"/>
    <a:srgbClr val="89529C"/>
    <a:srgbClr val="E14B92"/>
    <a:srgbClr val="ABA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A9BFFF-E1E2-4198-B323-032E999FE458}" v="10" dt="2021-10-20T12:22:08.216"/>
  </p1510:revLst>
</p1510:revInfo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21" autoAdjust="0"/>
    <p:restoredTop sz="95238" autoAdjust="0"/>
  </p:normalViewPr>
  <p:slideViewPr>
    <p:cSldViewPr snapToGrid="0" snapToObjects="1">
      <p:cViewPr varScale="1">
        <p:scale>
          <a:sx n="114" d="100"/>
          <a:sy n="114" d="100"/>
        </p:scale>
        <p:origin x="612" y="102"/>
      </p:cViewPr>
      <p:guideLst>
        <p:guide orient="horz" pos="463"/>
        <p:guide orient="horz" pos="4212"/>
        <p:guide orient="horz" pos="3887"/>
        <p:guide pos="3943"/>
        <p:guide pos="2279"/>
        <p:guide pos="545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19848"/>
    </p:cViewPr>
  </p:sorterViewPr>
  <p:notesViewPr>
    <p:cSldViewPr snapToGrid="0" snapToObjects="1">
      <p:cViewPr varScale="1">
        <p:scale>
          <a:sx n="85" d="100"/>
          <a:sy n="85" d="100"/>
        </p:scale>
        <p:origin x="3804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C0EDC-3B04-4D43-AC98-A606493C474D}" type="datetimeFigureOut">
              <a:rPr lang="en-US" sz="1000" smtClean="0">
                <a:latin typeface="Arial" pitchFamily="34" charset="0"/>
                <a:cs typeface="Arial" pitchFamily="34" charset="0"/>
              </a:rPr>
              <a:pPr/>
              <a:t>10/25/2021</a:t>
            </a:fld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lvl="0"/>
            <a:r>
              <a:rPr lang="en-US" sz="800" cap="all" dirty="0">
                <a:solidFill>
                  <a:srgbClr val="939598"/>
                </a:solidFill>
                <a:latin typeface="Arial" pitchFamily="34" charset="0"/>
                <a:cs typeface="Arial" pitchFamily="34" charset="0"/>
              </a:rPr>
              <a:t>2011 LENOVO CONFIDENTIAL.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F3538-DD9D-4F25-8311-592750C50641}" type="slidenum">
              <a:rPr lang="en-US" sz="800" smtClean="0">
                <a:latin typeface="Arial" pitchFamily="34" charset="0"/>
                <a:cs typeface="Arial" pitchFamily="34" charset="0"/>
              </a:rPr>
              <a:pPr/>
              <a:t>‹#›</a:t>
            </a:fld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155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F23CF275-28B3-497F-9AED-85D5F023BA5C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z="800" cap="all" dirty="0">
                <a:solidFill>
                  <a:srgbClr val="939598"/>
                </a:solidFill>
              </a:rPr>
              <a:t>2011 LENOVO CONFIDENTIAL.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fld id="{4AED87EB-65D7-4500-873C-410831173A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313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D87EB-65D7-4500-873C-410831173A8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109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16"/>
          <p:cNvSpPr>
            <a:spLocks noGrp="1"/>
          </p:cNvSpPr>
          <p:nvPr userDrawn="1">
            <p:ph type="title" hasCustomPrompt="1"/>
          </p:nvPr>
        </p:nvSpPr>
        <p:spPr bwMode="gray">
          <a:xfrm>
            <a:off x="548640" y="1685684"/>
            <a:ext cx="9960236" cy="2894768"/>
          </a:xfrm>
          <a:prstGeom prst="rect">
            <a:avLst/>
          </a:prstGeom>
        </p:spPr>
        <p:txBody>
          <a:bodyPr wrap="square" lIns="0" tIns="0" rIns="121899" bIns="0" anchor="b" anchorCtr="0"/>
          <a:lstStyle>
            <a:lvl1pPr marL="0" algn="l" defTabSz="1218987" rtl="0" eaLnBrk="1" latinLnBrk="0" hangingPunct="1">
              <a:lnSpc>
                <a:spcPts val="6800"/>
              </a:lnSpc>
              <a:spcBef>
                <a:spcPct val="0"/>
              </a:spcBef>
              <a:buNone/>
              <a:defRPr lang="en-US" sz="8000" b="1" kern="1200" cap="none" spc="-15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three lines</a:t>
            </a:r>
          </a:p>
        </p:txBody>
      </p:sp>
      <p:sp>
        <p:nvSpPr>
          <p:cNvPr id="55" name="Subtitle 2"/>
          <p:cNvSpPr>
            <a:spLocks noGrp="1"/>
          </p:cNvSpPr>
          <p:nvPr userDrawn="1">
            <p:ph type="subTitle" idx="1" hasCustomPrompt="1"/>
          </p:nvPr>
        </p:nvSpPr>
        <p:spPr bwMode="gray">
          <a:xfrm>
            <a:off x="548640" y="4715116"/>
            <a:ext cx="9949796" cy="4572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 defTabSz="12189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0" kern="1200" cap="none" spc="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Speaker Name | Date</a:t>
            </a:r>
          </a:p>
        </p:txBody>
      </p:sp>
      <p:sp>
        <p:nvSpPr>
          <p:cNvPr id="49" name="TextBox 48"/>
          <p:cNvSpPr txBox="1"/>
          <p:nvPr userDrawn="1"/>
        </p:nvSpPr>
        <p:spPr>
          <a:xfrm>
            <a:off x="548640" y="6473952"/>
            <a:ext cx="41148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2021 Lenovo Internal. All rights reserved.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F4B5B53C-9814-4319-B2AA-2C21FFC03C69}"/>
              </a:ext>
            </a:extLst>
          </p:cNvPr>
          <p:cNvGrpSpPr>
            <a:grpSpLocks noChangeAspect="1"/>
          </p:cNvGrpSpPr>
          <p:nvPr userDrawn="1"/>
        </p:nvGrpSpPr>
        <p:grpSpPr>
          <a:xfrm rot="16200000">
            <a:off x="9855468" y="2024679"/>
            <a:ext cx="3499241" cy="1167475"/>
            <a:chOff x="547688" y="952500"/>
            <a:chExt cx="12190413" cy="4067175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A86DAFFA-DD2C-4B45-869C-80A8537FFB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7688" y="952500"/>
              <a:ext cx="12190413" cy="4067175"/>
            </a:xfrm>
            <a:prstGeom prst="rect">
              <a:avLst/>
            </a:prstGeom>
            <a:gradFill flip="none" rotWithShape="1">
              <a:gsLst>
                <a:gs pos="0">
                  <a:srgbClr val="7C55A3"/>
                </a:gs>
                <a:gs pos="33000">
                  <a:srgbClr val="4C8AC8"/>
                </a:gs>
                <a:gs pos="67000">
                  <a:srgbClr val="47B98E"/>
                </a:gs>
                <a:gs pos="100000">
                  <a:srgbClr val="64B951"/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1" name="Freeform 7">
              <a:extLst>
                <a:ext uri="{FF2B5EF4-FFF2-40B4-BE49-F238E27FC236}">
                  <a16:creationId xmlns:a16="http://schemas.microsoft.com/office/drawing/2014/main" id="{26F6C622-0F1C-400B-80F7-27499D487B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22838" y="2319338"/>
              <a:ext cx="1571625" cy="1590675"/>
            </a:xfrm>
            <a:custGeom>
              <a:avLst/>
              <a:gdLst>
                <a:gd name="T0" fmla="*/ 492 w 825"/>
                <a:gd name="T1" fmla="*/ 0 h 834"/>
                <a:gd name="T2" fmla="*/ 225 w 825"/>
                <a:gd name="T3" fmla="*/ 132 h 834"/>
                <a:gd name="T4" fmla="*/ 225 w 825"/>
                <a:gd name="T5" fmla="*/ 132 h 834"/>
                <a:gd name="T6" fmla="*/ 225 w 825"/>
                <a:gd name="T7" fmla="*/ 132 h 834"/>
                <a:gd name="T8" fmla="*/ 225 w 825"/>
                <a:gd name="T9" fmla="*/ 14 h 834"/>
                <a:gd name="T10" fmla="*/ 0 w 825"/>
                <a:gd name="T11" fmla="*/ 14 h 834"/>
                <a:gd name="T12" fmla="*/ 0 w 825"/>
                <a:gd name="T13" fmla="*/ 834 h 834"/>
                <a:gd name="T14" fmla="*/ 225 w 825"/>
                <a:gd name="T15" fmla="*/ 834 h 834"/>
                <a:gd name="T16" fmla="*/ 225 w 825"/>
                <a:gd name="T17" fmla="*/ 367 h 834"/>
                <a:gd name="T18" fmla="*/ 411 w 825"/>
                <a:gd name="T19" fmla="*/ 194 h 834"/>
                <a:gd name="T20" fmla="*/ 600 w 825"/>
                <a:gd name="T21" fmla="*/ 367 h 834"/>
                <a:gd name="T22" fmla="*/ 600 w 825"/>
                <a:gd name="T23" fmla="*/ 834 h 834"/>
                <a:gd name="T24" fmla="*/ 825 w 825"/>
                <a:gd name="T25" fmla="*/ 834 h 834"/>
                <a:gd name="T26" fmla="*/ 825 w 825"/>
                <a:gd name="T27" fmla="*/ 326 h 834"/>
                <a:gd name="T28" fmla="*/ 492 w 825"/>
                <a:gd name="T29" fmla="*/ 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5" h="834">
                  <a:moveTo>
                    <a:pt x="492" y="0"/>
                  </a:moveTo>
                  <a:cubicBezTo>
                    <a:pt x="398" y="0"/>
                    <a:pt x="291" y="44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4"/>
                    <a:pt x="225" y="14"/>
                    <a:pt x="225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834"/>
                    <a:pt x="0" y="834"/>
                    <a:pt x="0" y="834"/>
                  </a:cubicBezTo>
                  <a:cubicBezTo>
                    <a:pt x="225" y="834"/>
                    <a:pt x="225" y="834"/>
                    <a:pt x="225" y="834"/>
                  </a:cubicBezTo>
                  <a:cubicBezTo>
                    <a:pt x="225" y="367"/>
                    <a:pt x="225" y="367"/>
                    <a:pt x="225" y="367"/>
                  </a:cubicBezTo>
                  <a:cubicBezTo>
                    <a:pt x="225" y="283"/>
                    <a:pt x="290" y="194"/>
                    <a:pt x="411" y="194"/>
                  </a:cubicBezTo>
                  <a:cubicBezTo>
                    <a:pt x="504" y="194"/>
                    <a:pt x="600" y="259"/>
                    <a:pt x="600" y="367"/>
                  </a:cubicBezTo>
                  <a:cubicBezTo>
                    <a:pt x="600" y="834"/>
                    <a:pt x="600" y="834"/>
                    <a:pt x="600" y="834"/>
                  </a:cubicBezTo>
                  <a:cubicBezTo>
                    <a:pt x="825" y="834"/>
                    <a:pt x="825" y="834"/>
                    <a:pt x="825" y="834"/>
                  </a:cubicBezTo>
                  <a:cubicBezTo>
                    <a:pt x="825" y="326"/>
                    <a:pt x="825" y="326"/>
                    <a:pt x="825" y="326"/>
                  </a:cubicBezTo>
                  <a:cubicBezTo>
                    <a:pt x="825" y="137"/>
                    <a:pt x="690" y="0"/>
                    <a:pt x="49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2" name="Freeform 8">
              <a:extLst>
                <a:ext uri="{FF2B5EF4-FFF2-40B4-BE49-F238E27FC236}">
                  <a16:creationId xmlns:a16="http://schemas.microsoft.com/office/drawing/2014/main" id="{3843D85E-D61D-49D2-8C0B-2814AA27614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77225" y="2346325"/>
              <a:ext cx="1755775" cy="1563688"/>
            </a:xfrm>
            <a:custGeom>
              <a:avLst/>
              <a:gdLst>
                <a:gd name="T0" fmla="*/ 797 w 1106"/>
                <a:gd name="T1" fmla="*/ 0 h 985"/>
                <a:gd name="T2" fmla="*/ 553 w 1106"/>
                <a:gd name="T3" fmla="*/ 671 h 985"/>
                <a:gd name="T4" fmla="*/ 308 w 1106"/>
                <a:gd name="T5" fmla="*/ 0 h 985"/>
                <a:gd name="T6" fmla="*/ 0 w 1106"/>
                <a:gd name="T7" fmla="*/ 0 h 985"/>
                <a:gd name="T8" fmla="*/ 405 w 1106"/>
                <a:gd name="T9" fmla="*/ 985 h 985"/>
                <a:gd name="T10" fmla="*/ 701 w 1106"/>
                <a:gd name="T11" fmla="*/ 985 h 985"/>
                <a:gd name="T12" fmla="*/ 1106 w 1106"/>
                <a:gd name="T13" fmla="*/ 0 h 985"/>
                <a:gd name="T14" fmla="*/ 797 w 1106"/>
                <a:gd name="T15" fmla="*/ 0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6" h="985">
                  <a:moveTo>
                    <a:pt x="797" y="0"/>
                  </a:moveTo>
                  <a:lnTo>
                    <a:pt x="553" y="671"/>
                  </a:lnTo>
                  <a:lnTo>
                    <a:pt x="308" y="0"/>
                  </a:lnTo>
                  <a:lnTo>
                    <a:pt x="0" y="0"/>
                  </a:lnTo>
                  <a:lnTo>
                    <a:pt x="405" y="985"/>
                  </a:lnTo>
                  <a:lnTo>
                    <a:pt x="701" y="985"/>
                  </a:lnTo>
                  <a:lnTo>
                    <a:pt x="1106" y="0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3" name="Freeform 9">
              <a:extLst>
                <a:ext uri="{FF2B5EF4-FFF2-40B4-BE49-F238E27FC236}">
                  <a16:creationId xmlns:a16="http://schemas.microsoft.com/office/drawing/2014/main" id="{3230BEAE-88C1-454A-9CCC-1D4B1775E57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38488" y="2319338"/>
              <a:ext cx="1630363" cy="1617663"/>
            </a:xfrm>
            <a:custGeom>
              <a:avLst/>
              <a:gdLst>
                <a:gd name="T0" fmla="*/ 697 w 856"/>
                <a:gd name="T1" fmla="*/ 582 h 848"/>
                <a:gd name="T2" fmla="*/ 462 w 856"/>
                <a:gd name="T3" fmla="*/ 669 h 848"/>
                <a:gd name="T4" fmla="*/ 280 w 856"/>
                <a:gd name="T5" fmla="*/ 602 h 848"/>
                <a:gd name="T6" fmla="*/ 856 w 856"/>
                <a:gd name="T7" fmla="*/ 363 h 848"/>
                <a:gd name="T8" fmla="*/ 758 w 856"/>
                <a:gd name="T9" fmla="*/ 135 h 848"/>
                <a:gd name="T10" fmla="*/ 434 w 856"/>
                <a:gd name="T11" fmla="*/ 0 h 848"/>
                <a:gd name="T12" fmla="*/ 0 w 856"/>
                <a:gd name="T13" fmla="*/ 424 h 848"/>
                <a:gd name="T14" fmla="*/ 459 w 856"/>
                <a:gd name="T15" fmla="*/ 848 h 848"/>
                <a:gd name="T16" fmla="*/ 840 w 856"/>
                <a:gd name="T17" fmla="*/ 691 h 848"/>
                <a:gd name="T18" fmla="*/ 697 w 856"/>
                <a:gd name="T19" fmla="*/ 582 h 848"/>
                <a:gd name="T20" fmla="*/ 265 w 856"/>
                <a:gd name="T21" fmla="*/ 261 h 848"/>
                <a:gd name="T22" fmla="*/ 438 w 856"/>
                <a:gd name="T23" fmla="*/ 179 h 848"/>
                <a:gd name="T24" fmla="*/ 612 w 856"/>
                <a:gd name="T25" fmla="*/ 294 h 848"/>
                <a:gd name="T26" fmla="*/ 219 w 856"/>
                <a:gd name="T27" fmla="*/ 457 h 848"/>
                <a:gd name="T28" fmla="*/ 265 w 856"/>
                <a:gd name="T29" fmla="*/ 261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6" h="848">
                  <a:moveTo>
                    <a:pt x="697" y="582"/>
                  </a:moveTo>
                  <a:cubicBezTo>
                    <a:pt x="602" y="652"/>
                    <a:pt x="548" y="669"/>
                    <a:pt x="462" y="669"/>
                  </a:cubicBezTo>
                  <a:cubicBezTo>
                    <a:pt x="384" y="669"/>
                    <a:pt x="323" y="645"/>
                    <a:pt x="280" y="602"/>
                  </a:cubicBezTo>
                  <a:cubicBezTo>
                    <a:pt x="856" y="363"/>
                    <a:pt x="856" y="363"/>
                    <a:pt x="856" y="363"/>
                  </a:cubicBezTo>
                  <a:cubicBezTo>
                    <a:pt x="843" y="275"/>
                    <a:pt x="810" y="195"/>
                    <a:pt x="758" y="135"/>
                  </a:cubicBezTo>
                  <a:cubicBezTo>
                    <a:pt x="682" y="47"/>
                    <a:pt x="570" y="0"/>
                    <a:pt x="434" y="0"/>
                  </a:cubicBezTo>
                  <a:cubicBezTo>
                    <a:pt x="186" y="0"/>
                    <a:pt x="0" y="183"/>
                    <a:pt x="0" y="424"/>
                  </a:cubicBezTo>
                  <a:cubicBezTo>
                    <a:pt x="0" y="672"/>
                    <a:pt x="187" y="848"/>
                    <a:pt x="459" y="848"/>
                  </a:cubicBezTo>
                  <a:cubicBezTo>
                    <a:pt x="611" y="848"/>
                    <a:pt x="767" y="776"/>
                    <a:pt x="840" y="691"/>
                  </a:cubicBezTo>
                  <a:lnTo>
                    <a:pt x="697" y="582"/>
                  </a:lnTo>
                  <a:close/>
                  <a:moveTo>
                    <a:pt x="265" y="261"/>
                  </a:moveTo>
                  <a:cubicBezTo>
                    <a:pt x="303" y="210"/>
                    <a:pt x="364" y="179"/>
                    <a:pt x="438" y="179"/>
                  </a:cubicBezTo>
                  <a:cubicBezTo>
                    <a:pt x="519" y="179"/>
                    <a:pt x="581" y="226"/>
                    <a:pt x="612" y="294"/>
                  </a:cubicBezTo>
                  <a:cubicBezTo>
                    <a:pt x="219" y="457"/>
                    <a:pt x="219" y="457"/>
                    <a:pt x="219" y="457"/>
                  </a:cubicBezTo>
                  <a:cubicBezTo>
                    <a:pt x="208" y="374"/>
                    <a:pt x="230" y="308"/>
                    <a:pt x="265" y="2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4" name="Freeform 10">
              <a:extLst>
                <a:ext uri="{FF2B5EF4-FFF2-40B4-BE49-F238E27FC236}">
                  <a16:creationId xmlns:a16="http://schemas.microsoft.com/office/drawing/2014/main" id="{051B78A0-6BF0-417B-86F2-F30C15214E8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85925" y="1879600"/>
              <a:ext cx="1409700" cy="2030413"/>
            </a:xfrm>
            <a:custGeom>
              <a:avLst/>
              <a:gdLst>
                <a:gd name="T0" fmla="*/ 888 w 888"/>
                <a:gd name="T1" fmla="*/ 1030 h 1279"/>
                <a:gd name="T2" fmla="*/ 274 w 888"/>
                <a:gd name="T3" fmla="*/ 1030 h 1279"/>
                <a:gd name="T4" fmla="*/ 274 w 888"/>
                <a:gd name="T5" fmla="*/ 0 h 1279"/>
                <a:gd name="T6" fmla="*/ 0 w 888"/>
                <a:gd name="T7" fmla="*/ 0 h 1279"/>
                <a:gd name="T8" fmla="*/ 0 w 888"/>
                <a:gd name="T9" fmla="*/ 1279 h 1279"/>
                <a:gd name="T10" fmla="*/ 888 w 888"/>
                <a:gd name="T11" fmla="*/ 1279 h 1279"/>
                <a:gd name="T12" fmla="*/ 888 w 888"/>
                <a:gd name="T13" fmla="*/ 1030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8" h="1279">
                  <a:moveTo>
                    <a:pt x="888" y="1030"/>
                  </a:moveTo>
                  <a:lnTo>
                    <a:pt x="274" y="1030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1279"/>
                  </a:lnTo>
                  <a:lnTo>
                    <a:pt x="888" y="1279"/>
                  </a:lnTo>
                  <a:lnTo>
                    <a:pt x="888" y="10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7" name="Freeform 10">
              <a:extLst>
                <a:ext uri="{FF2B5EF4-FFF2-40B4-BE49-F238E27FC236}">
                  <a16:creationId xmlns:a16="http://schemas.microsoft.com/office/drawing/2014/main" id="{DC72F71B-EE86-4EF7-B865-447B4ED71B2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966325" y="2319338"/>
              <a:ext cx="1677988" cy="1617663"/>
            </a:xfrm>
            <a:custGeom>
              <a:avLst/>
              <a:gdLst>
                <a:gd name="T0" fmla="*/ 439 w 881"/>
                <a:gd name="T1" fmla="*/ 848 h 848"/>
                <a:gd name="T2" fmla="*/ 0 w 881"/>
                <a:gd name="T3" fmla="*/ 424 h 848"/>
                <a:gd name="T4" fmla="*/ 442 w 881"/>
                <a:gd name="T5" fmla="*/ 0 h 848"/>
                <a:gd name="T6" fmla="*/ 881 w 881"/>
                <a:gd name="T7" fmla="*/ 424 h 848"/>
                <a:gd name="T8" fmla="*/ 439 w 881"/>
                <a:gd name="T9" fmla="*/ 848 h 848"/>
                <a:gd name="T10" fmla="*/ 439 w 881"/>
                <a:gd name="T11" fmla="*/ 193 h 848"/>
                <a:gd name="T12" fmla="*/ 222 w 881"/>
                <a:gd name="T13" fmla="*/ 424 h 848"/>
                <a:gd name="T14" fmla="*/ 442 w 881"/>
                <a:gd name="T15" fmla="*/ 655 h 848"/>
                <a:gd name="T16" fmla="*/ 659 w 881"/>
                <a:gd name="T17" fmla="*/ 424 h 848"/>
                <a:gd name="T18" fmla="*/ 439 w 881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1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4" y="0"/>
                    <a:pt x="442" y="0"/>
                  </a:cubicBezTo>
                  <a:cubicBezTo>
                    <a:pt x="688" y="0"/>
                    <a:pt x="881" y="184"/>
                    <a:pt x="881" y="424"/>
                  </a:cubicBezTo>
                  <a:cubicBezTo>
                    <a:pt x="881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3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59" y="557"/>
                    <a:pt x="659" y="424"/>
                  </a:cubicBezTo>
                  <a:cubicBezTo>
                    <a:pt x="659" y="295"/>
                    <a:pt x="562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8" name="Freeform 11">
              <a:extLst>
                <a:ext uri="{FF2B5EF4-FFF2-40B4-BE49-F238E27FC236}">
                  <a16:creationId xmlns:a16="http://schemas.microsoft.com/office/drawing/2014/main" id="{A3EC0C04-B0DD-4A32-813E-011A695342F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64325" y="2319338"/>
              <a:ext cx="1679575" cy="1617663"/>
            </a:xfrm>
            <a:custGeom>
              <a:avLst/>
              <a:gdLst>
                <a:gd name="T0" fmla="*/ 439 w 882"/>
                <a:gd name="T1" fmla="*/ 848 h 848"/>
                <a:gd name="T2" fmla="*/ 0 w 882"/>
                <a:gd name="T3" fmla="*/ 424 h 848"/>
                <a:gd name="T4" fmla="*/ 442 w 882"/>
                <a:gd name="T5" fmla="*/ 0 h 848"/>
                <a:gd name="T6" fmla="*/ 882 w 882"/>
                <a:gd name="T7" fmla="*/ 424 h 848"/>
                <a:gd name="T8" fmla="*/ 439 w 882"/>
                <a:gd name="T9" fmla="*/ 848 h 848"/>
                <a:gd name="T10" fmla="*/ 439 w 882"/>
                <a:gd name="T11" fmla="*/ 193 h 848"/>
                <a:gd name="T12" fmla="*/ 222 w 882"/>
                <a:gd name="T13" fmla="*/ 424 h 848"/>
                <a:gd name="T14" fmla="*/ 442 w 882"/>
                <a:gd name="T15" fmla="*/ 655 h 848"/>
                <a:gd name="T16" fmla="*/ 660 w 882"/>
                <a:gd name="T17" fmla="*/ 424 h 848"/>
                <a:gd name="T18" fmla="*/ 439 w 882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2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5" y="0"/>
                    <a:pt x="442" y="0"/>
                  </a:cubicBezTo>
                  <a:cubicBezTo>
                    <a:pt x="689" y="0"/>
                    <a:pt x="882" y="184"/>
                    <a:pt x="882" y="424"/>
                  </a:cubicBezTo>
                  <a:cubicBezTo>
                    <a:pt x="882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4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60" y="557"/>
                    <a:pt x="660" y="424"/>
                  </a:cubicBezTo>
                  <a:cubicBezTo>
                    <a:pt x="660" y="295"/>
                    <a:pt x="563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63" name="Freeform 5">
            <a:extLst>
              <a:ext uri="{FF2B5EF4-FFF2-40B4-BE49-F238E27FC236}">
                <a16:creationId xmlns:a16="http://schemas.microsoft.com/office/drawing/2014/main" id="{433BBA68-D2F6-45DA-B6D3-4CBDACC1E270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548641" y="858794"/>
            <a:ext cx="3941064" cy="312470"/>
          </a:xfrm>
          <a:custGeom>
            <a:avLst/>
            <a:gdLst>
              <a:gd name="T0" fmla="*/ 557 w 2065"/>
              <a:gd name="T1" fmla="*/ 102 h 161"/>
              <a:gd name="T2" fmla="*/ 510 w 2065"/>
              <a:gd name="T3" fmla="*/ 76 h 161"/>
              <a:gd name="T4" fmla="*/ 583 w 2065"/>
              <a:gd name="T5" fmla="*/ 36 h 161"/>
              <a:gd name="T6" fmla="*/ 641 w 2065"/>
              <a:gd name="T7" fmla="*/ 34 h 161"/>
              <a:gd name="T8" fmla="*/ 2038 w 2065"/>
              <a:gd name="T9" fmla="*/ 1 h 161"/>
              <a:gd name="T10" fmla="*/ 706 w 2065"/>
              <a:gd name="T11" fmla="*/ 59 h 161"/>
              <a:gd name="T12" fmla="*/ 733 w 2065"/>
              <a:gd name="T13" fmla="*/ 100 h 161"/>
              <a:gd name="T14" fmla="*/ 1999 w 2065"/>
              <a:gd name="T15" fmla="*/ 132 h 161"/>
              <a:gd name="T16" fmla="*/ 760 w 2065"/>
              <a:gd name="T17" fmla="*/ 84 h 161"/>
              <a:gd name="T18" fmla="*/ 787 w 2065"/>
              <a:gd name="T19" fmla="*/ 93 h 161"/>
              <a:gd name="T20" fmla="*/ 828 w 2065"/>
              <a:gd name="T21" fmla="*/ 76 h 161"/>
              <a:gd name="T22" fmla="*/ 133 w 2065"/>
              <a:gd name="T23" fmla="*/ 36 h 161"/>
              <a:gd name="T24" fmla="*/ 166 w 2065"/>
              <a:gd name="T25" fmla="*/ 78 h 161"/>
              <a:gd name="T26" fmla="*/ 225 w 2065"/>
              <a:gd name="T27" fmla="*/ 132 h 161"/>
              <a:gd name="T28" fmla="*/ 32 w 2065"/>
              <a:gd name="T29" fmla="*/ 40 h 161"/>
              <a:gd name="T30" fmla="*/ 5 w 2065"/>
              <a:gd name="T31" fmla="*/ 43 h 161"/>
              <a:gd name="T32" fmla="*/ 0 w 2065"/>
              <a:gd name="T33" fmla="*/ 114 h 161"/>
              <a:gd name="T34" fmla="*/ 266 w 2065"/>
              <a:gd name="T35" fmla="*/ 43 h 161"/>
              <a:gd name="T36" fmla="*/ 258 w 2065"/>
              <a:gd name="T37" fmla="*/ 104 h 161"/>
              <a:gd name="T38" fmla="*/ 347 w 2065"/>
              <a:gd name="T39" fmla="*/ 76 h 161"/>
              <a:gd name="T40" fmla="*/ 285 w 2065"/>
              <a:gd name="T41" fmla="*/ 103 h 161"/>
              <a:gd name="T42" fmla="*/ 429 w 2065"/>
              <a:gd name="T43" fmla="*/ 36 h 161"/>
              <a:gd name="T44" fmla="*/ 479 w 2065"/>
              <a:gd name="T45" fmla="*/ 128 h 161"/>
              <a:gd name="T46" fmla="*/ 479 w 2065"/>
              <a:gd name="T47" fmla="*/ 36 h 161"/>
              <a:gd name="T48" fmla="*/ 354 w 2065"/>
              <a:gd name="T49" fmla="*/ 132 h 161"/>
              <a:gd name="T50" fmla="*/ 382 w 2065"/>
              <a:gd name="T51" fmla="*/ 55 h 161"/>
              <a:gd name="T52" fmla="*/ 1387 w 2065"/>
              <a:gd name="T53" fmla="*/ 84 h 161"/>
              <a:gd name="T54" fmla="*/ 1335 w 2065"/>
              <a:gd name="T55" fmla="*/ 58 h 161"/>
              <a:gd name="T56" fmla="*/ 1834 w 2065"/>
              <a:gd name="T57" fmla="*/ 132 h 161"/>
              <a:gd name="T58" fmla="*/ 1748 w 2065"/>
              <a:gd name="T59" fmla="*/ 34 h 161"/>
              <a:gd name="T60" fmla="*/ 1748 w 2065"/>
              <a:gd name="T61" fmla="*/ 34 h 161"/>
              <a:gd name="T62" fmla="*/ 1773 w 2065"/>
              <a:gd name="T63" fmla="*/ 84 h 161"/>
              <a:gd name="T64" fmla="*/ 1465 w 2065"/>
              <a:gd name="T65" fmla="*/ 109 h 161"/>
              <a:gd name="T66" fmla="*/ 1480 w 2065"/>
              <a:gd name="T67" fmla="*/ 148 h 161"/>
              <a:gd name="T68" fmla="*/ 1442 w 2065"/>
              <a:gd name="T69" fmla="*/ 102 h 161"/>
              <a:gd name="T70" fmla="*/ 1675 w 2065"/>
              <a:gd name="T71" fmla="*/ 37 h 161"/>
              <a:gd name="T72" fmla="*/ 1655 w 2065"/>
              <a:gd name="T73" fmla="*/ 7 h 161"/>
              <a:gd name="T74" fmla="*/ 1648 w 2065"/>
              <a:gd name="T75" fmla="*/ 132 h 161"/>
              <a:gd name="T76" fmla="*/ 1526 w 2065"/>
              <a:gd name="T77" fmla="*/ 36 h 161"/>
              <a:gd name="T78" fmla="*/ 1528 w 2065"/>
              <a:gd name="T79" fmla="*/ 161 h 161"/>
              <a:gd name="T80" fmla="*/ 980 w 2065"/>
              <a:gd name="T81" fmla="*/ 49 h 161"/>
              <a:gd name="T82" fmla="*/ 997 w 2065"/>
              <a:gd name="T83" fmla="*/ 59 h 161"/>
              <a:gd name="T84" fmla="*/ 1250 w 2065"/>
              <a:gd name="T85" fmla="*/ 132 h 161"/>
              <a:gd name="T86" fmla="*/ 1075 w 2065"/>
              <a:gd name="T87" fmla="*/ 49 h 161"/>
              <a:gd name="T88" fmla="*/ 1092 w 2065"/>
              <a:gd name="T89" fmla="*/ 59 h 161"/>
              <a:gd name="T90" fmla="*/ 910 w 2065"/>
              <a:gd name="T91" fmla="*/ 111 h 161"/>
              <a:gd name="T92" fmla="*/ 909 w 2065"/>
              <a:gd name="T93" fmla="*/ 34 h 161"/>
              <a:gd name="T94" fmla="*/ 910 w 2065"/>
              <a:gd name="T95" fmla="*/ 111 h 161"/>
              <a:gd name="T96" fmla="*/ 1962 w 2065"/>
              <a:gd name="T97" fmla="*/ 77 h 161"/>
              <a:gd name="T98" fmla="*/ 1962 w 2065"/>
              <a:gd name="T99" fmla="*/ 132 h 161"/>
              <a:gd name="T100" fmla="*/ 1941 w 2065"/>
              <a:gd name="T101" fmla="*/ 115 h 161"/>
              <a:gd name="T102" fmla="*/ 1193 w 2065"/>
              <a:gd name="T103" fmla="*/ 34 h 161"/>
              <a:gd name="T104" fmla="*/ 1193 w 2065"/>
              <a:gd name="T105" fmla="*/ 34 h 161"/>
              <a:gd name="T106" fmla="*/ 1218 w 2065"/>
              <a:gd name="T107" fmla="*/ 84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065" h="161">
                <a:moveTo>
                  <a:pt x="530" y="34"/>
                </a:moveTo>
                <a:cubicBezTo>
                  <a:pt x="502" y="34"/>
                  <a:pt x="483" y="57"/>
                  <a:pt x="483" y="84"/>
                </a:cubicBezTo>
                <a:cubicBezTo>
                  <a:pt x="483" y="84"/>
                  <a:pt x="483" y="84"/>
                  <a:pt x="483" y="84"/>
                </a:cubicBezTo>
                <a:cubicBezTo>
                  <a:pt x="483" y="114"/>
                  <a:pt x="504" y="134"/>
                  <a:pt x="533" y="134"/>
                </a:cubicBezTo>
                <a:cubicBezTo>
                  <a:pt x="551" y="134"/>
                  <a:pt x="563" y="127"/>
                  <a:pt x="572" y="116"/>
                </a:cubicBezTo>
                <a:cubicBezTo>
                  <a:pt x="557" y="102"/>
                  <a:pt x="557" y="102"/>
                  <a:pt x="557" y="102"/>
                </a:cubicBezTo>
                <a:cubicBezTo>
                  <a:pt x="549" y="109"/>
                  <a:pt x="543" y="112"/>
                  <a:pt x="533" y="112"/>
                </a:cubicBezTo>
                <a:cubicBezTo>
                  <a:pt x="521" y="112"/>
                  <a:pt x="513" y="106"/>
                  <a:pt x="510" y="93"/>
                </a:cubicBezTo>
                <a:cubicBezTo>
                  <a:pt x="577" y="93"/>
                  <a:pt x="577" y="93"/>
                  <a:pt x="577" y="93"/>
                </a:cubicBezTo>
                <a:cubicBezTo>
                  <a:pt x="577" y="91"/>
                  <a:pt x="577" y="88"/>
                  <a:pt x="577" y="86"/>
                </a:cubicBezTo>
                <a:cubicBezTo>
                  <a:pt x="577" y="59"/>
                  <a:pt x="563" y="34"/>
                  <a:pt x="530" y="34"/>
                </a:cubicBezTo>
                <a:close/>
                <a:moveTo>
                  <a:pt x="510" y="76"/>
                </a:moveTo>
                <a:cubicBezTo>
                  <a:pt x="512" y="64"/>
                  <a:pt x="519" y="56"/>
                  <a:pt x="530" y="56"/>
                </a:cubicBezTo>
                <a:cubicBezTo>
                  <a:pt x="542" y="56"/>
                  <a:pt x="549" y="64"/>
                  <a:pt x="551" y="76"/>
                </a:cubicBezTo>
                <a:lnTo>
                  <a:pt x="510" y="76"/>
                </a:lnTo>
                <a:close/>
                <a:moveTo>
                  <a:pt x="610" y="55"/>
                </a:moveTo>
                <a:cubicBezTo>
                  <a:pt x="610" y="36"/>
                  <a:pt x="610" y="36"/>
                  <a:pt x="610" y="36"/>
                </a:cubicBezTo>
                <a:cubicBezTo>
                  <a:pt x="583" y="36"/>
                  <a:pt x="583" y="36"/>
                  <a:pt x="583" y="36"/>
                </a:cubicBezTo>
                <a:cubicBezTo>
                  <a:pt x="583" y="132"/>
                  <a:pt x="583" y="132"/>
                  <a:pt x="583" y="132"/>
                </a:cubicBezTo>
                <a:cubicBezTo>
                  <a:pt x="610" y="132"/>
                  <a:pt x="610" y="132"/>
                  <a:pt x="610" y="132"/>
                </a:cubicBezTo>
                <a:cubicBezTo>
                  <a:pt x="610" y="97"/>
                  <a:pt x="610" y="97"/>
                  <a:pt x="610" y="97"/>
                </a:cubicBezTo>
                <a:cubicBezTo>
                  <a:pt x="610" y="74"/>
                  <a:pt x="621" y="63"/>
                  <a:pt x="640" y="63"/>
                </a:cubicBezTo>
                <a:cubicBezTo>
                  <a:pt x="641" y="63"/>
                  <a:pt x="641" y="63"/>
                  <a:pt x="641" y="63"/>
                </a:cubicBezTo>
                <a:cubicBezTo>
                  <a:pt x="641" y="34"/>
                  <a:pt x="641" y="34"/>
                  <a:pt x="641" y="34"/>
                </a:cubicBezTo>
                <a:cubicBezTo>
                  <a:pt x="625" y="33"/>
                  <a:pt x="616" y="42"/>
                  <a:pt x="610" y="55"/>
                </a:cubicBezTo>
                <a:close/>
                <a:moveTo>
                  <a:pt x="2038" y="1"/>
                </a:moveTo>
                <a:cubicBezTo>
                  <a:pt x="2038" y="132"/>
                  <a:pt x="2038" y="132"/>
                  <a:pt x="2038" y="132"/>
                </a:cubicBezTo>
                <a:cubicBezTo>
                  <a:pt x="2065" y="132"/>
                  <a:pt x="2065" y="132"/>
                  <a:pt x="2065" y="132"/>
                </a:cubicBezTo>
                <a:cubicBezTo>
                  <a:pt x="2065" y="1"/>
                  <a:pt x="2065" y="1"/>
                  <a:pt x="2065" y="1"/>
                </a:cubicBezTo>
                <a:lnTo>
                  <a:pt x="2038" y="1"/>
                </a:lnTo>
                <a:close/>
                <a:moveTo>
                  <a:pt x="733" y="11"/>
                </a:moveTo>
                <a:cubicBezTo>
                  <a:pt x="706" y="11"/>
                  <a:pt x="706" y="11"/>
                  <a:pt x="706" y="11"/>
                </a:cubicBezTo>
                <a:cubicBezTo>
                  <a:pt x="706" y="36"/>
                  <a:pt x="706" y="36"/>
                  <a:pt x="706" y="36"/>
                </a:cubicBezTo>
                <a:cubicBezTo>
                  <a:pt x="694" y="36"/>
                  <a:pt x="694" y="36"/>
                  <a:pt x="694" y="36"/>
                </a:cubicBezTo>
                <a:cubicBezTo>
                  <a:pt x="694" y="59"/>
                  <a:pt x="694" y="59"/>
                  <a:pt x="694" y="59"/>
                </a:cubicBezTo>
                <a:cubicBezTo>
                  <a:pt x="706" y="59"/>
                  <a:pt x="706" y="59"/>
                  <a:pt x="706" y="59"/>
                </a:cubicBezTo>
                <a:cubicBezTo>
                  <a:pt x="706" y="105"/>
                  <a:pt x="706" y="105"/>
                  <a:pt x="706" y="105"/>
                </a:cubicBezTo>
                <a:cubicBezTo>
                  <a:pt x="706" y="127"/>
                  <a:pt x="717" y="134"/>
                  <a:pt x="734" y="134"/>
                </a:cubicBezTo>
                <a:cubicBezTo>
                  <a:pt x="743" y="134"/>
                  <a:pt x="750" y="132"/>
                  <a:pt x="755" y="128"/>
                </a:cubicBezTo>
                <a:cubicBezTo>
                  <a:pt x="755" y="106"/>
                  <a:pt x="755" y="106"/>
                  <a:pt x="755" y="106"/>
                </a:cubicBezTo>
                <a:cubicBezTo>
                  <a:pt x="752" y="108"/>
                  <a:pt x="747" y="110"/>
                  <a:pt x="742" y="110"/>
                </a:cubicBezTo>
                <a:cubicBezTo>
                  <a:pt x="736" y="110"/>
                  <a:pt x="733" y="107"/>
                  <a:pt x="733" y="100"/>
                </a:cubicBezTo>
                <a:cubicBezTo>
                  <a:pt x="733" y="59"/>
                  <a:pt x="733" y="59"/>
                  <a:pt x="733" y="59"/>
                </a:cubicBezTo>
                <a:cubicBezTo>
                  <a:pt x="756" y="59"/>
                  <a:pt x="756" y="59"/>
                  <a:pt x="756" y="59"/>
                </a:cubicBezTo>
                <a:cubicBezTo>
                  <a:pt x="756" y="36"/>
                  <a:pt x="756" y="36"/>
                  <a:pt x="756" y="36"/>
                </a:cubicBezTo>
                <a:cubicBezTo>
                  <a:pt x="733" y="36"/>
                  <a:pt x="733" y="36"/>
                  <a:pt x="733" y="36"/>
                </a:cubicBezTo>
                <a:lnTo>
                  <a:pt x="733" y="11"/>
                </a:lnTo>
                <a:close/>
                <a:moveTo>
                  <a:pt x="1999" y="132"/>
                </a:moveTo>
                <a:cubicBezTo>
                  <a:pt x="2027" y="132"/>
                  <a:pt x="2027" y="132"/>
                  <a:pt x="2027" y="132"/>
                </a:cubicBezTo>
                <a:cubicBezTo>
                  <a:pt x="2027" y="1"/>
                  <a:pt x="2027" y="1"/>
                  <a:pt x="2027" y="1"/>
                </a:cubicBezTo>
                <a:cubicBezTo>
                  <a:pt x="1999" y="1"/>
                  <a:pt x="1999" y="1"/>
                  <a:pt x="1999" y="1"/>
                </a:cubicBezTo>
                <a:lnTo>
                  <a:pt x="1999" y="132"/>
                </a:lnTo>
                <a:close/>
                <a:moveTo>
                  <a:pt x="807" y="34"/>
                </a:moveTo>
                <a:cubicBezTo>
                  <a:pt x="779" y="34"/>
                  <a:pt x="760" y="57"/>
                  <a:pt x="760" y="84"/>
                </a:cubicBezTo>
                <a:cubicBezTo>
                  <a:pt x="760" y="84"/>
                  <a:pt x="760" y="84"/>
                  <a:pt x="760" y="84"/>
                </a:cubicBezTo>
                <a:cubicBezTo>
                  <a:pt x="760" y="114"/>
                  <a:pt x="781" y="134"/>
                  <a:pt x="810" y="134"/>
                </a:cubicBezTo>
                <a:cubicBezTo>
                  <a:pt x="827" y="134"/>
                  <a:pt x="840" y="127"/>
                  <a:pt x="849" y="116"/>
                </a:cubicBezTo>
                <a:cubicBezTo>
                  <a:pt x="834" y="102"/>
                  <a:pt x="834" y="102"/>
                  <a:pt x="834" y="102"/>
                </a:cubicBezTo>
                <a:cubicBezTo>
                  <a:pt x="826" y="109"/>
                  <a:pt x="820" y="112"/>
                  <a:pt x="810" y="112"/>
                </a:cubicBezTo>
                <a:cubicBezTo>
                  <a:pt x="798" y="112"/>
                  <a:pt x="790" y="106"/>
                  <a:pt x="787" y="93"/>
                </a:cubicBezTo>
                <a:cubicBezTo>
                  <a:pt x="854" y="93"/>
                  <a:pt x="854" y="93"/>
                  <a:pt x="854" y="93"/>
                </a:cubicBezTo>
                <a:cubicBezTo>
                  <a:pt x="854" y="91"/>
                  <a:pt x="854" y="88"/>
                  <a:pt x="854" y="86"/>
                </a:cubicBezTo>
                <a:cubicBezTo>
                  <a:pt x="854" y="59"/>
                  <a:pt x="839" y="34"/>
                  <a:pt x="807" y="34"/>
                </a:cubicBezTo>
                <a:close/>
                <a:moveTo>
                  <a:pt x="787" y="76"/>
                </a:moveTo>
                <a:cubicBezTo>
                  <a:pt x="789" y="64"/>
                  <a:pt x="796" y="56"/>
                  <a:pt x="807" y="56"/>
                </a:cubicBezTo>
                <a:cubicBezTo>
                  <a:pt x="819" y="56"/>
                  <a:pt x="826" y="64"/>
                  <a:pt x="828" y="76"/>
                </a:cubicBezTo>
                <a:lnTo>
                  <a:pt x="787" y="76"/>
                </a:lnTo>
                <a:close/>
                <a:moveTo>
                  <a:pt x="220" y="34"/>
                </a:moveTo>
                <a:cubicBezTo>
                  <a:pt x="207" y="34"/>
                  <a:pt x="197" y="39"/>
                  <a:pt x="189" y="49"/>
                </a:cubicBezTo>
                <a:cubicBezTo>
                  <a:pt x="184" y="40"/>
                  <a:pt x="174" y="34"/>
                  <a:pt x="161" y="34"/>
                </a:cubicBezTo>
                <a:cubicBezTo>
                  <a:pt x="148" y="34"/>
                  <a:pt x="139" y="41"/>
                  <a:pt x="133" y="50"/>
                </a:cubicBezTo>
                <a:cubicBezTo>
                  <a:pt x="133" y="36"/>
                  <a:pt x="133" y="36"/>
                  <a:pt x="133" y="36"/>
                </a:cubicBezTo>
                <a:cubicBezTo>
                  <a:pt x="106" y="36"/>
                  <a:pt x="106" y="36"/>
                  <a:pt x="106" y="36"/>
                </a:cubicBezTo>
                <a:cubicBezTo>
                  <a:pt x="106" y="132"/>
                  <a:pt x="106" y="132"/>
                  <a:pt x="106" y="132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33" y="78"/>
                  <a:pt x="133" y="78"/>
                  <a:pt x="133" y="78"/>
                </a:cubicBezTo>
                <a:cubicBezTo>
                  <a:pt x="133" y="65"/>
                  <a:pt x="139" y="59"/>
                  <a:pt x="150" y="59"/>
                </a:cubicBezTo>
                <a:cubicBezTo>
                  <a:pt x="160" y="59"/>
                  <a:pt x="166" y="65"/>
                  <a:pt x="166" y="78"/>
                </a:cubicBezTo>
                <a:cubicBezTo>
                  <a:pt x="166" y="132"/>
                  <a:pt x="166" y="132"/>
                  <a:pt x="166" y="132"/>
                </a:cubicBezTo>
                <a:cubicBezTo>
                  <a:pt x="193" y="132"/>
                  <a:pt x="193" y="132"/>
                  <a:pt x="193" y="132"/>
                </a:cubicBezTo>
                <a:cubicBezTo>
                  <a:pt x="193" y="78"/>
                  <a:pt x="193" y="78"/>
                  <a:pt x="193" y="78"/>
                </a:cubicBezTo>
                <a:cubicBezTo>
                  <a:pt x="193" y="65"/>
                  <a:pt x="199" y="59"/>
                  <a:pt x="209" y="59"/>
                </a:cubicBezTo>
                <a:cubicBezTo>
                  <a:pt x="220" y="59"/>
                  <a:pt x="225" y="65"/>
                  <a:pt x="225" y="78"/>
                </a:cubicBezTo>
                <a:cubicBezTo>
                  <a:pt x="225" y="132"/>
                  <a:pt x="225" y="132"/>
                  <a:pt x="225" y="132"/>
                </a:cubicBezTo>
                <a:cubicBezTo>
                  <a:pt x="253" y="132"/>
                  <a:pt x="253" y="132"/>
                  <a:pt x="253" y="132"/>
                </a:cubicBezTo>
                <a:cubicBezTo>
                  <a:pt x="253" y="69"/>
                  <a:pt x="253" y="69"/>
                  <a:pt x="253" y="69"/>
                </a:cubicBezTo>
                <a:cubicBezTo>
                  <a:pt x="253" y="46"/>
                  <a:pt x="240" y="34"/>
                  <a:pt x="220" y="34"/>
                </a:cubicBezTo>
                <a:close/>
                <a:moveTo>
                  <a:pt x="59" y="57"/>
                </a:moveTo>
                <a:cubicBezTo>
                  <a:pt x="38" y="51"/>
                  <a:pt x="32" y="49"/>
                  <a:pt x="32" y="40"/>
                </a:cubicBezTo>
                <a:cubicBezTo>
                  <a:pt x="32" y="40"/>
                  <a:pt x="32" y="40"/>
                  <a:pt x="32" y="40"/>
                </a:cubicBezTo>
                <a:cubicBezTo>
                  <a:pt x="32" y="34"/>
                  <a:pt x="38" y="29"/>
                  <a:pt x="48" y="29"/>
                </a:cubicBezTo>
                <a:cubicBezTo>
                  <a:pt x="59" y="29"/>
                  <a:pt x="70" y="34"/>
                  <a:pt x="81" y="41"/>
                </a:cubicBezTo>
                <a:cubicBezTo>
                  <a:pt x="95" y="21"/>
                  <a:pt x="95" y="21"/>
                  <a:pt x="95" y="21"/>
                </a:cubicBezTo>
                <a:cubicBezTo>
                  <a:pt x="83" y="10"/>
                  <a:pt x="67" y="5"/>
                  <a:pt x="49" y="5"/>
                </a:cubicBezTo>
                <a:cubicBezTo>
                  <a:pt x="23" y="5"/>
                  <a:pt x="5" y="20"/>
                  <a:pt x="5" y="43"/>
                </a:cubicBezTo>
                <a:cubicBezTo>
                  <a:pt x="5" y="43"/>
                  <a:pt x="5" y="43"/>
                  <a:pt x="5" y="43"/>
                </a:cubicBezTo>
                <a:cubicBezTo>
                  <a:pt x="5" y="68"/>
                  <a:pt x="21" y="75"/>
                  <a:pt x="46" y="81"/>
                </a:cubicBezTo>
                <a:cubicBezTo>
                  <a:pt x="67" y="87"/>
                  <a:pt x="72" y="90"/>
                  <a:pt x="72" y="97"/>
                </a:cubicBezTo>
                <a:cubicBezTo>
                  <a:pt x="72" y="98"/>
                  <a:pt x="72" y="98"/>
                  <a:pt x="72" y="98"/>
                </a:cubicBezTo>
                <a:cubicBezTo>
                  <a:pt x="72" y="105"/>
                  <a:pt x="65" y="109"/>
                  <a:pt x="54" y="109"/>
                </a:cubicBezTo>
                <a:cubicBezTo>
                  <a:pt x="39" y="109"/>
                  <a:pt x="27" y="104"/>
                  <a:pt x="16" y="94"/>
                </a:cubicBezTo>
                <a:cubicBezTo>
                  <a:pt x="0" y="114"/>
                  <a:pt x="0" y="114"/>
                  <a:pt x="0" y="114"/>
                </a:cubicBezTo>
                <a:cubicBezTo>
                  <a:pt x="15" y="127"/>
                  <a:pt x="34" y="134"/>
                  <a:pt x="53" y="134"/>
                </a:cubicBezTo>
                <a:cubicBezTo>
                  <a:pt x="80" y="134"/>
                  <a:pt x="99" y="120"/>
                  <a:pt x="99" y="95"/>
                </a:cubicBezTo>
                <a:cubicBezTo>
                  <a:pt x="99" y="95"/>
                  <a:pt x="99" y="95"/>
                  <a:pt x="99" y="95"/>
                </a:cubicBezTo>
                <a:cubicBezTo>
                  <a:pt x="99" y="73"/>
                  <a:pt x="85" y="63"/>
                  <a:pt x="59" y="57"/>
                </a:cubicBezTo>
                <a:close/>
                <a:moveTo>
                  <a:pt x="304" y="35"/>
                </a:moveTo>
                <a:cubicBezTo>
                  <a:pt x="287" y="35"/>
                  <a:pt x="277" y="38"/>
                  <a:pt x="266" y="43"/>
                </a:cubicBezTo>
                <a:cubicBezTo>
                  <a:pt x="273" y="63"/>
                  <a:pt x="273" y="63"/>
                  <a:pt x="273" y="63"/>
                </a:cubicBezTo>
                <a:cubicBezTo>
                  <a:pt x="282" y="60"/>
                  <a:pt x="289" y="58"/>
                  <a:pt x="300" y="58"/>
                </a:cubicBezTo>
                <a:cubicBezTo>
                  <a:pt x="313" y="58"/>
                  <a:pt x="320" y="64"/>
                  <a:pt x="320" y="76"/>
                </a:cubicBezTo>
                <a:cubicBezTo>
                  <a:pt x="320" y="77"/>
                  <a:pt x="320" y="77"/>
                  <a:pt x="320" y="77"/>
                </a:cubicBezTo>
                <a:cubicBezTo>
                  <a:pt x="314" y="75"/>
                  <a:pt x="307" y="73"/>
                  <a:pt x="297" y="73"/>
                </a:cubicBezTo>
                <a:cubicBezTo>
                  <a:pt x="274" y="73"/>
                  <a:pt x="258" y="83"/>
                  <a:pt x="258" y="104"/>
                </a:cubicBezTo>
                <a:cubicBezTo>
                  <a:pt x="258" y="104"/>
                  <a:pt x="258" y="104"/>
                  <a:pt x="258" y="104"/>
                </a:cubicBezTo>
                <a:cubicBezTo>
                  <a:pt x="258" y="123"/>
                  <a:pt x="273" y="134"/>
                  <a:pt x="291" y="134"/>
                </a:cubicBezTo>
                <a:cubicBezTo>
                  <a:pt x="304" y="134"/>
                  <a:pt x="314" y="129"/>
                  <a:pt x="320" y="122"/>
                </a:cubicBezTo>
                <a:cubicBezTo>
                  <a:pt x="320" y="132"/>
                  <a:pt x="320" y="132"/>
                  <a:pt x="320" y="132"/>
                </a:cubicBezTo>
                <a:cubicBezTo>
                  <a:pt x="347" y="132"/>
                  <a:pt x="347" y="132"/>
                  <a:pt x="347" y="132"/>
                </a:cubicBezTo>
                <a:cubicBezTo>
                  <a:pt x="347" y="76"/>
                  <a:pt x="347" y="76"/>
                  <a:pt x="347" y="76"/>
                </a:cubicBezTo>
                <a:cubicBezTo>
                  <a:pt x="347" y="63"/>
                  <a:pt x="343" y="53"/>
                  <a:pt x="336" y="46"/>
                </a:cubicBezTo>
                <a:cubicBezTo>
                  <a:pt x="329" y="39"/>
                  <a:pt x="319" y="35"/>
                  <a:pt x="304" y="35"/>
                </a:cubicBezTo>
                <a:close/>
                <a:moveTo>
                  <a:pt x="321" y="98"/>
                </a:moveTo>
                <a:cubicBezTo>
                  <a:pt x="321" y="108"/>
                  <a:pt x="312" y="115"/>
                  <a:pt x="299" y="115"/>
                </a:cubicBezTo>
                <a:cubicBezTo>
                  <a:pt x="291" y="115"/>
                  <a:pt x="285" y="111"/>
                  <a:pt x="285" y="103"/>
                </a:cubicBezTo>
                <a:cubicBezTo>
                  <a:pt x="285" y="103"/>
                  <a:pt x="285" y="103"/>
                  <a:pt x="285" y="103"/>
                </a:cubicBezTo>
                <a:cubicBezTo>
                  <a:pt x="285" y="94"/>
                  <a:pt x="292" y="90"/>
                  <a:pt x="303" y="90"/>
                </a:cubicBezTo>
                <a:cubicBezTo>
                  <a:pt x="310" y="90"/>
                  <a:pt x="316" y="91"/>
                  <a:pt x="321" y="93"/>
                </a:cubicBezTo>
                <a:lnTo>
                  <a:pt x="321" y="98"/>
                </a:lnTo>
                <a:close/>
                <a:moveTo>
                  <a:pt x="457" y="11"/>
                </a:moveTo>
                <a:cubicBezTo>
                  <a:pt x="429" y="11"/>
                  <a:pt x="429" y="11"/>
                  <a:pt x="429" y="11"/>
                </a:cubicBezTo>
                <a:cubicBezTo>
                  <a:pt x="429" y="36"/>
                  <a:pt x="429" y="36"/>
                  <a:pt x="429" y="36"/>
                </a:cubicBezTo>
                <a:cubicBezTo>
                  <a:pt x="418" y="36"/>
                  <a:pt x="418" y="36"/>
                  <a:pt x="418" y="36"/>
                </a:cubicBezTo>
                <a:cubicBezTo>
                  <a:pt x="418" y="59"/>
                  <a:pt x="418" y="59"/>
                  <a:pt x="418" y="59"/>
                </a:cubicBezTo>
                <a:cubicBezTo>
                  <a:pt x="429" y="59"/>
                  <a:pt x="429" y="59"/>
                  <a:pt x="429" y="59"/>
                </a:cubicBezTo>
                <a:cubicBezTo>
                  <a:pt x="429" y="105"/>
                  <a:pt x="429" y="105"/>
                  <a:pt x="429" y="105"/>
                </a:cubicBezTo>
                <a:cubicBezTo>
                  <a:pt x="429" y="127"/>
                  <a:pt x="441" y="134"/>
                  <a:pt x="457" y="134"/>
                </a:cubicBezTo>
                <a:cubicBezTo>
                  <a:pt x="466" y="134"/>
                  <a:pt x="473" y="132"/>
                  <a:pt x="479" y="128"/>
                </a:cubicBezTo>
                <a:cubicBezTo>
                  <a:pt x="479" y="106"/>
                  <a:pt x="479" y="106"/>
                  <a:pt x="479" y="106"/>
                </a:cubicBezTo>
                <a:cubicBezTo>
                  <a:pt x="475" y="108"/>
                  <a:pt x="470" y="110"/>
                  <a:pt x="465" y="110"/>
                </a:cubicBezTo>
                <a:cubicBezTo>
                  <a:pt x="459" y="110"/>
                  <a:pt x="457" y="107"/>
                  <a:pt x="457" y="100"/>
                </a:cubicBezTo>
                <a:cubicBezTo>
                  <a:pt x="457" y="59"/>
                  <a:pt x="457" y="59"/>
                  <a:pt x="457" y="59"/>
                </a:cubicBezTo>
                <a:cubicBezTo>
                  <a:pt x="479" y="59"/>
                  <a:pt x="479" y="59"/>
                  <a:pt x="479" y="59"/>
                </a:cubicBezTo>
                <a:cubicBezTo>
                  <a:pt x="479" y="36"/>
                  <a:pt x="479" y="36"/>
                  <a:pt x="479" y="36"/>
                </a:cubicBezTo>
                <a:cubicBezTo>
                  <a:pt x="457" y="36"/>
                  <a:pt x="457" y="36"/>
                  <a:pt x="457" y="36"/>
                </a:cubicBezTo>
                <a:lnTo>
                  <a:pt x="457" y="11"/>
                </a:lnTo>
                <a:close/>
                <a:moveTo>
                  <a:pt x="382" y="55"/>
                </a:moveTo>
                <a:cubicBezTo>
                  <a:pt x="382" y="36"/>
                  <a:pt x="382" y="36"/>
                  <a:pt x="382" y="36"/>
                </a:cubicBezTo>
                <a:cubicBezTo>
                  <a:pt x="354" y="36"/>
                  <a:pt x="354" y="36"/>
                  <a:pt x="354" y="36"/>
                </a:cubicBezTo>
                <a:cubicBezTo>
                  <a:pt x="354" y="132"/>
                  <a:pt x="354" y="132"/>
                  <a:pt x="354" y="132"/>
                </a:cubicBezTo>
                <a:cubicBezTo>
                  <a:pt x="382" y="132"/>
                  <a:pt x="382" y="132"/>
                  <a:pt x="382" y="132"/>
                </a:cubicBezTo>
                <a:cubicBezTo>
                  <a:pt x="382" y="97"/>
                  <a:pt x="382" y="97"/>
                  <a:pt x="382" y="97"/>
                </a:cubicBezTo>
                <a:cubicBezTo>
                  <a:pt x="382" y="74"/>
                  <a:pt x="393" y="63"/>
                  <a:pt x="411" y="63"/>
                </a:cubicBezTo>
                <a:cubicBezTo>
                  <a:pt x="412" y="63"/>
                  <a:pt x="412" y="63"/>
                  <a:pt x="412" y="63"/>
                </a:cubicBezTo>
                <a:cubicBezTo>
                  <a:pt x="412" y="34"/>
                  <a:pt x="412" y="34"/>
                  <a:pt x="412" y="34"/>
                </a:cubicBezTo>
                <a:cubicBezTo>
                  <a:pt x="396" y="33"/>
                  <a:pt x="387" y="42"/>
                  <a:pt x="382" y="55"/>
                </a:cubicBezTo>
                <a:close/>
                <a:moveTo>
                  <a:pt x="1335" y="34"/>
                </a:moveTo>
                <a:cubicBezTo>
                  <a:pt x="1305" y="34"/>
                  <a:pt x="1283" y="56"/>
                  <a:pt x="1283" y="84"/>
                </a:cubicBezTo>
                <a:cubicBezTo>
                  <a:pt x="1283" y="84"/>
                  <a:pt x="1283" y="84"/>
                  <a:pt x="1283" y="84"/>
                </a:cubicBezTo>
                <a:cubicBezTo>
                  <a:pt x="1283" y="112"/>
                  <a:pt x="1305" y="134"/>
                  <a:pt x="1335" y="134"/>
                </a:cubicBezTo>
                <a:cubicBezTo>
                  <a:pt x="1365" y="134"/>
                  <a:pt x="1387" y="112"/>
                  <a:pt x="1387" y="84"/>
                </a:cubicBezTo>
                <a:cubicBezTo>
                  <a:pt x="1387" y="84"/>
                  <a:pt x="1387" y="84"/>
                  <a:pt x="1387" y="84"/>
                </a:cubicBezTo>
                <a:cubicBezTo>
                  <a:pt x="1387" y="56"/>
                  <a:pt x="1365" y="34"/>
                  <a:pt x="1335" y="34"/>
                </a:cubicBezTo>
                <a:close/>
                <a:moveTo>
                  <a:pt x="1360" y="84"/>
                </a:moveTo>
                <a:cubicBezTo>
                  <a:pt x="1360" y="99"/>
                  <a:pt x="1351" y="111"/>
                  <a:pt x="1335" y="111"/>
                </a:cubicBezTo>
                <a:cubicBezTo>
                  <a:pt x="1320" y="111"/>
                  <a:pt x="1310" y="98"/>
                  <a:pt x="1310" y="84"/>
                </a:cubicBezTo>
                <a:cubicBezTo>
                  <a:pt x="1310" y="84"/>
                  <a:pt x="1310" y="84"/>
                  <a:pt x="1310" y="84"/>
                </a:cubicBezTo>
                <a:cubicBezTo>
                  <a:pt x="1310" y="70"/>
                  <a:pt x="1319" y="58"/>
                  <a:pt x="1335" y="58"/>
                </a:cubicBezTo>
                <a:cubicBezTo>
                  <a:pt x="1350" y="58"/>
                  <a:pt x="1360" y="70"/>
                  <a:pt x="1360" y="84"/>
                </a:cubicBezTo>
                <a:close/>
                <a:moveTo>
                  <a:pt x="1834" y="55"/>
                </a:moveTo>
                <a:cubicBezTo>
                  <a:pt x="1834" y="36"/>
                  <a:pt x="1834" y="36"/>
                  <a:pt x="1834" y="36"/>
                </a:cubicBezTo>
                <a:cubicBezTo>
                  <a:pt x="1807" y="36"/>
                  <a:pt x="1807" y="36"/>
                  <a:pt x="1807" y="36"/>
                </a:cubicBezTo>
                <a:cubicBezTo>
                  <a:pt x="1807" y="132"/>
                  <a:pt x="1807" y="132"/>
                  <a:pt x="1807" y="132"/>
                </a:cubicBezTo>
                <a:cubicBezTo>
                  <a:pt x="1834" y="132"/>
                  <a:pt x="1834" y="132"/>
                  <a:pt x="1834" y="132"/>
                </a:cubicBezTo>
                <a:cubicBezTo>
                  <a:pt x="1834" y="97"/>
                  <a:pt x="1834" y="97"/>
                  <a:pt x="1834" y="97"/>
                </a:cubicBezTo>
                <a:cubicBezTo>
                  <a:pt x="1834" y="74"/>
                  <a:pt x="1845" y="63"/>
                  <a:pt x="1863" y="63"/>
                </a:cubicBezTo>
                <a:cubicBezTo>
                  <a:pt x="1865" y="63"/>
                  <a:pt x="1865" y="63"/>
                  <a:pt x="1865" y="63"/>
                </a:cubicBezTo>
                <a:cubicBezTo>
                  <a:pt x="1865" y="34"/>
                  <a:pt x="1865" y="34"/>
                  <a:pt x="1865" y="34"/>
                </a:cubicBezTo>
                <a:cubicBezTo>
                  <a:pt x="1848" y="33"/>
                  <a:pt x="1839" y="42"/>
                  <a:pt x="1834" y="55"/>
                </a:cubicBezTo>
                <a:close/>
                <a:moveTo>
                  <a:pt x="1748" y="34"/>
                </a:moveTo>
                <a:cubicBezTo>
                  <a:pt x="1718" y="34"/>
                  <a:pt x="1696" y="56"/>
                  <a:pt x="1696" y="84"/>
                </a:cubicBezTo>
                <a:cubicBezTo>
                  <a:pt x="1696" y="84"/>
                  <a:pt x="1696" y="84"/>
                  <a:pt x="1696" y="84"/>
                </a:cubicBezTo>
                <a:cubicBezTo>
                  <a:pt x="1696" y="112"/>
                  <a:pt x="1718" y="134"/>
                  <a:pt x="1748" y="134"/>
                </a:cubicBezTo>
                <a:cubicBezTo>
                  <a:pt x="1778" y="134"/>
                  <a:pt x="1800" y="112"/>
                  <a:pt x="1800" y="84"/>
                </a:cubicBezTo>
                <a:cubicBezTo>
                  <a:pt x="1800" y="84"/>
                  <a:pt x="1800" y="84"/>
                  <a:pt x="1800" y="84"/>
                </a:cubicBezTo>
                <a:cubicBezTo>
                  <a:pt x="1800" y="56"/>
                  <a:pt x="1778" y="34"/>
                  <a:pt x="1748" y="34"/>
                </a:cubicBezTo>
                <a:close/>
                <a:moveTo>
                  <a:pt x="1773" y="84"/>
                </a:moveTo>
                <a:cubicBezTo>
                  <a:pt x="1773" y="99"/>
                  <a:pt x="1764" y="111"/>
                  <a:pt x="1748" y="111"/>
                </a:cubicBezTo>
                <a:cubicBezTo>
                  <a:pt x="1733" y="111"/>
                  <a:pt x="1723" y="98"/>
                  <a:pt x="1723" y="84"/>
                </a:cubicBezTo>
                <a:cubicBezTo>
                  <a:pt x="1723" y="84"/>
                  <a:pt x="1723" y="84"/>
                  <a:pt x="1723" y="84"/>
                </a:cubicBezTo>
                <a:cubicBezTo>
                  <a:pt x="1723" y="70"/>
                  <a:pt x="1732" y="58"/>
                  <a:pt x="1748" y="58"/>
                </a:cubicBezTo>
                <a:cubicBezTo>
                  <a:pt x="1763" y="58"/>
                  <a:pt x="1773" y="70"/>
                  <a:pt x="1773" y="84"/>
                </a:cubicBezTo>
                <a:close/>
                <a:moveTo>
                  <a:pt x="1465" y="48"/>
                </a:moveTo>
                <a:cubicBezTo>
                  <a:pt x="1458" y="40"/>
                  <a:pt x="1449" y="34"/>
                  <a:pt x="1434" y="34"/>
                </a:cubicBezTo>
                <a:cubicBezTo>
                  <a:pt x="1412" y="34"/>
                  <a:pt x="1391" y="50"/>
                  <a:pt x="1391" y="79"/>
                </a:cubicBezTo>
                <a:cubicBezTo>
                  <a:pt x="1391" y="79"/>
                  <a:pt x="1391" y="79"/>
                  <a:pt x="1391" y="79"/>
                </a:cubicBezTo>
                <a:cubicBezTo>
                  <a:pt x="1391" y="108"/>
                  <a:pt x="1412" y="124"/>
                  <a:pt x="1434" y="124"/>
                </a:cubicBezTo>
                <a:cubicBezTo>
                  <a:pt x="1448" y="124"/>
                  <a:pt x="1457" y="118"/>
                  <a:pt x="1465" y="109"/>
                </a:cubicBezTo>
                <a:cubicBezTo>
                  <a:pt x="1465" y="113"/>
                  <a:pt x="1465" y="113"/>
                  <a:pt x="1465" y="113"/>
                </a:cubicBezTo>
                <a:cubicBezTo>
                  <a:pt x="1465" y="130"/>
                  <a:pt x="1457" y="139"/>
                  <a:pt x="1438" y="139"/>
                </a:cubicBezTo>
                <a:cubicBezTo>
                  <a:pt x="1425" y="139"/>
                  <a:pt x="1415" y="136"/>
                  <a:pt x="1405" y="131"/>
                </a:cubicBezTo>
                <a:cubicBezTo>
                  <a:pt x="1396" y="151"/>
                  <a:pt x="1396" y="151"/>
                  <a:pt x="1396" y="151"/>
                </a:cubicBezTo>
                <a:cubicBezTo>
                  <a:pt x="1408" y="158"/>
                  <a:pt x="1423" y="161"/>
                  <a:pt x="1439" y="161"/>
                </a:cubicBezTo>
                <a:cubicBezTo>
                  <a:pt x="1457" y="161"/>
                  <a:pt x="1471" y="157"/>
                  <a:pt x="1480" y="148"/>
                </a:cubicBezTo>
                <a:cubicBezTo>
                  <a:pt x="1488" y="140"/>
                  <a:pt x="1492" y="128"/>
                  <a:pt x="1492" y="110"/>
                </a:cubicBezTo>
                <a:cubicBezTo>
                  <a:pt x="1492" y="36"/>
                  <a:pt x="1492" y="36"/>
                  <a:pt x="1492" y="36"/>
                </a:cubicBezTo>
                <a:cubicBezTo>
                  <a:pt x="1465" y="36"/>
                  <a:pt x="1465" y="36"/>
                  <a:pt x="1465" y="36"/>
                </a:cubicBezTo>
                <a:lnTo>
                  <a:pt x="1465" y="48"/>
                </a:lnTo>
                <a:close/>
                <a:moveTo>
                  <a:pt x="1465" y="79"/>
                </a:moveTo>
                <a:cubicBezTo>
                  <a:pt x="1465" y="92"/>
                  <a:pt x="1455" y="102"/>
                  <a:pt x="1442" y="102"/>
                </a:cubicBezTo>
                <a:cubicBezTo>
                  <a:pt x="1429" y="102"/>
                  <a:pt x="1419" y="93"/>
                  <a:pt x="1419" y="79"/>
                </a:cubicBezTo>
                <a:cubicBezTo>
                  <a:pt x="1419" y="79"/>
                  <a:pt x="1419" y="79"/>
                  <a:pt x="1419" y="79"/>
                </a:cubicBezTo>
                <a:cubicBezTo>
                  <a:pt x="1419" y="66"/>
                  <a:pt x="1429" y="57"/>
                  <a:pt x="1442" y="57"/>
                </a:cubicBezTo>
                <a:cubicBezTo>
                  <a:pt x="1455" y="57"/>
                  <a:pt x="1465" y="66"/>
                  <a:pt x="1465" y="79"/>
                </a:cubicBezTo>
                <a:close/>
                <a:moveTo>
                  <a:pt x="1697" y="37"/>
                </a:moveTo>
                <a:cubicBezTo>
                  <a:pt x="1675" y="37"/>
                  <a:pt x="1675" y="37"/>
                  <a:pt x="1675" y="37"/>
                </a:cubicBezTo>
                <a:cubicBezTo>
                  <a:pt x="1675" y="33"/>
                  <a:pt x="1675" y="33"/>
                  <a:pt x="1675" y="33"/>
                </a:cubicBezTo>
                <a:cubicBezTo>
                  <a:pt x="1675" y="26"/>
                  <a:pt x="1678" y="23"/>
                  <a:pt x="1684" y="23"/>
                </a:cubicBezTo>
                <a:cubicBezTo>
                  <a:pt x="1689" y="23"/>
                  <a:pt x="1693" y="24"/>
                  <a:pt x="1697" y="25"/>
                </a:cubicBezTo>
                <a:cubicBezTo>
                  <a:pt x="1697" y="2"/>
                  <a:pt x="1697" y="2"/>
                  <a:pt x="1697" y="2"/>
                </a:cubicBezTo>
                <a:cubicBezTo>
                  <a:pt x="1692" y="1"/>
                  <a:pt x="1686" y="0"/>
                  <a:pt x="1677" y="0"/>
                </a:cubicBezTo>
                <a:cubicBezTo>
                  <a:pt x="1668" y="0"/>
                  <a:pt x="1660" y="2"/>
                  <a:pt x="1655" y="7"/>
                </a:cubicBezTo>
                <a:cubicBezTo>
                  <a:pt x="1650" y="12"/>
                  <a:pt x="1648" y="20"/>
                  <a:pt x="1648" y="31"/>
                </a:cubicBezTo>
                <a:cubicBezTo>
                  <a:pt x="1648" y="37"/>
                  <a:pt x="1648" y="37"/>
                  <a:pt x="1648" y="37"/>
                </a:cubicBezTo>
                <a:cubicBezTo>
                  <a:pt x="1636" y="37"/>
                  <a:pt x="1636" y="37"/>
                  <a:pt x="1636" y="37"/>
                </a:cubicBezTo>
                <a:cubicBezTo>
                  <a:pt x="1636" y="59"/>
                  <a:pt x="1636" y="59"/>
                  <a:pt x="1636" y="59"/>
                </a:cubicBezTo>
                <a:cubicBezTo>
                  <a:pt x="1648" y="59"/>
                  <a:pt x="1648" y="59"/>
                  <a:pt x="1648" y="59"/>
                </a:cubicBezTo>
                <a:cubicBezTo>
                  <a:pt x="1648" y="132"/>
                  <a:pt x="1648" y="132"/>
                  <a:pt x="1648" y="132"/>
                </a:cubicBezTo>
                <a:cubicBezTo>
                  <a:pt x="1675" y="132"/>
                  <a:pt x="1675" y="132"/>
                  <a:pt x="1675" y="132"/>
                </a:cubicBezTo>
                <a:cubicBezTo>
                  <a:pt x="1675" y="59"/>
                  <a:pt x="1675" y="59"/>
                  <a:pt x="1675" y="59"/>
                </a:cubicBezTo>
                <a:cubicBezTo>
                  <a:pt x="1697" y="59"/>
                  <a:pt x="1697" y="59"/>
                  <a:pt x="1697" y="59"/>
                </a:cubicBezTo>
                <a:lnTo>
                  <a:pt x="1697" y="37"/>
                </a:lnTo>
                <a:close/>
                <a:moveTo>
                  <a:pt x="1548" y="101"/>
                </a:moveTo>
                <a:cubicBezTo>
                  <a:pt x="1526" y="36"/>
                  <a:pt x="1526" y="36"/>
                  <a:pt x="1526" y="36"/>
                </a:cubicBezTo>
                <a:cubicBezTo>
                  <a:pt x="1497" y="36"/>
                  <a:pt x="1497" y="36"/>
                  <a:pt x="1497" y="36"/>
                </a:cubicBezTo>
                <a:cubicBezTo>
                  <a:pt x="1535" y="132"/>
                  <a:pt x="1535" y="132"/>
                  <a:pt x="1535" y="132"/>
                </a:cubicBezTo>
                <a:cubicBezTo>
                  <a:pt x="1532" y="137"/>
                  <a:pt x="1530" y="139"/>
                  <a:pt x="1525" y="139"/>
                </a:cubicBezTo>
                <a:cubicBezTo>
                  <a:pt x="1521" y="139"/>
                  <a:pt x="1517" y="137"/>
                  <a:pt x="1513" y="135"/>
                </a:cubicBezTo>
                <a:cubicBezTo>
                  <a:pt x="1504" y="155"/>
                  <a:pt x="1504" y="155"/>
                  <a:pt x="1504" y="155"/>
                </a:cubicBezTo>
                <a:cubicBezTo>
                  <a:pt x="1511" y="159"/>
                  <a:pt x="1519" y="161"/>
                  <a:pt x="1528" y="161"/>
                </a:cubicBezTo>
                <a:cubicBezTo>
                  <a:pt x="1545" y="161"/>
                  <a:pt x="1553" y="154"/>
                  <a:pt x="1560" y="134"/>
                </a:cubicBezTo>
                <a:cubicBezTo>
                  <a:pt x="1597" y="36"/>
                  <a:pt x="1597" y="36"/>
                  <a:pt x="1597" y="36"/>
                </a:cubicBezTo>
                <a:cubicBezTo>
                  <a:pt x="1569" y="36"/>
                  <a:pt x="1569" y="36"/>
                  <a:pt x="1569" y="36"/>
                </a:cubicBezTo>
                <a:lnTo>
                  <a:pt x="1548" y="101"/>
                </a:lnTo>
                <a:close/>
                <a:moveTo>
                  <a:pt x="1008" y="34"/>
                </a:moveTo>
                <a:cubicBezTo>
                  <a:pt x="994" y="34"/>
                  <a:pt x="986" y="41"/>
                  <a:pt x="980" y="49"/>
                </a:cubicBezTo>
                <a:cubicBezTo>
                  <a:pt x="980" y="1"/>
                  <a:pt x="980" y="1"/>
                  <a:pt x="980" y="1"/>
                </a:cubicBezTo>
                <a:cubicBezTo>
                  <a:pt x="952" y="1"/>
                  <a:pt x="952" y="1"/>
                  <a:pt x="952" y="1"/>
                </a:cubicBezTo>
                <a:cubicBezTo>
                  <a:pt x="952" y="132"/>
                  <a:pt x="952" y="132"/>
                  <a:pt x="952" y="132"/>
                </a:cubicBezTo>
                <a:cubicBezTo>
                  <a:pt x="980" y="132"/>
                  <a:pt x="980" y="132"/>
                  <a:pt x="980" y="132"/>
                </a:cubicBezTo>
                <a:cubicBezTo>
                  <a:pt x="980" y="78"/>
                  <a:pt x="980" y="78"/>
                  <a:pt x="980" y="78"/>
                </a:cubicBezTo>
                <a:cubicBezTo>
                  <a:pt x="980" y="65"/>
                  <a:pt x="986" y="59"/>
                  <a:pt x="997" y="59"/>
                </a:cubicBezTo>
                <a:cubicBezTo>
                  <a:pt x="1007" y="59"/>
                  <a:pt x="1013" y="65"/>
                  <a:pt x="1013" y="78"/>
                </a:cubicBezTo>
                <a:cubicBezTo>
                  <a:pt x="1013" y="132"/>
                  <a:pt x="1013" y="132"/>
                  <a:pt x="1013" y="132"/>
                </a:cubicBezTo>
                <a:cubicBezTo>
                  <a:pt x="1040" y="132"/>
                  <a:pt x="1040" y="132"/>
                  <a:pt x="1040" y="132"/>
                </a:cubicBezTo>
                <a:cubicBezTo>
                  <a:pt x="1040" y="70"/>
                  <a:pt x="1040" y="70"/>
                  <a:pt x="1040" y="70"/>
                </a:cubicBezTo>
                <a:cubicBezTo>
                  <a:pt x="1040" y="48"/>
                  <a:pt x="1028" y="34"/>
                  <a:pt x="1008" y="34"/>
                </a:cubicBezTo>
                <a:close/>
                <a:moveTo>
                  <a:pt x="1250" y="132"/>
                </a:moveTo>
                <a:cubicBezTo>
                  <a:pt x="1278" y="132"/>
                  <a:pt x="1278" y="132"/>
                  <a:pt x="1278" y="132"/>
                </a:cubicBezTo>
                <a:cubicBezTo>
                  <a:pt x="1278" y="1"/>
                  <a:pt x="1278" y="1"/>
                  <a:pt x="1278" y="1"/>
                </a:cubicBezTo>
                <a:cubicBezTo>
                  <a:pt x="1250" y="1"/>
                  <a:pt x="1250" y="1"/>
                  <a:pt x="1250" y="1"/>
                </a:cubicBezTo>
                <a:lnTo>
                  <a:pt x="1250" y="132"/>
                </a:lnTo>
                <a:close/>
                <a:moveTo>
                  <a:pt x="1103" y="34"/>
                </a:moveTo>
                <a:cubicBezTo>
                  <a:pt x="1089" y="34"/>
                  <a:pt x="1081" y="41"/>
                  <a:pt x="1075" y="49"/>
                </a:cubicBezTo>
                <a:cubicBezTo>
                  <a:pt x="1075" y="36"/>
                  <a:pt x="1075" y="36"/>
                  <a:pt x="1075" y="36"/>
                </a:cubicBezTo>
                <a:cubicBezTo>
                  <a:pt x="1047" y="36"/>
                  <a:pt x="1047" y="36"/>
                  <a:pt x="1047" y="36"/>
                </a:cubicBezTo>
                <a:cubicBezTo>
                  <a:pt x="1047" y="132"/>
                  <a:pt x="1047" y="132"/>
                  <a:pt x="1047" y="132"/>
                </a:cubicBezTo>
                <a:cubicBezTo>
                  <a:pt x="1075" y="132"/>
                  <a:pt x="1075" y="132"/>
                  <a:pt x="1075" y="132"/>
                </a:cubicBezTo>
                <a:cubicBezTo>
                  <a:pt x="1075" y="78"/>
                  <a:pt x="1075" y="78"/>
                  <a:pt x="1075" y="78"/>
                </a:cubicBezTo>
                <a:cubicBezTo>
                  <a:pt x="1075" y="65"/>
                  <a:pt x="1081" y="59"/>
                  <a:pt x="1092" y="59"/>
                </a:cubicBezTo>
                <a:cubicBezTo>
                  <a:pt x="1102" y="59"/>
                  <a:pt x="1108" y="65"/>
                  <a:pt x="1108" y="78"/>
                </a:cubicBezTo>
                <a:cubicBezTo>
                  <a:pt x="1108" y="132"/>
                  <a:pt x="1108" y="132"/>
                  <a:pt x="1108" y="132"/>
                </a:cubicBezTo>
                <a:cubicBezTo>
                  <a:pt x="1135" y="132"/>
                  <a:pt x="1135" y="132"/>
                  <a:pt x="1135" y="132"/>
                </a:cubicBezTo>
                <a:cubicBezTo>
                  <a:pt x="1135" y="70"/>
                  <a:pt x="1135" y="70"/>
                  <a:pt x="1135" y="70"/>
                </a:cubicBezTo>
                <a:cubicBezTo>
                  <a:pt x="1135" y="48"/>
                  <a:pt x="1123" y="34"/>
                  <a:pt x="1103" y="34"/>
                </a:cubicBezTo>
                <a:close/>
                <a:moveTo>
                  <a:pt x="910" y="111"/>
                </a:moveTo>
                <a:cubicBezTo>
                  <a:pt x="895" y="111"/>
                  <a:pt x="885" y="99"/>
                  <a:pt x="885" y="84"/>
                </a:cubicBezTo>
                <a:cubicBezTo>
                  <a:pt x="885" y="84"/>
                  <a:pt x="885" y="84"/>
                  <a:pt x="885" y="84"/>
                </a:cubicBezTo>
                <a:cubicBezTo>
                  <a:pt x="885" y="70"/>
                  <a:pt x="895" y="58"/>
                  <a:pt x="909" y="58"/>
                </a:cubicBezTo>
                <a:cubicBezTo>
                  <a:pt x="918" y="58"/>
                  <a:pt x="925" y="62"/>
                  <a:pt x="931" y="68"/>
                </a:cubicBezTo>
                <a:cubicBezTo>
                  <a:pt x="947" y="50"/>
                  <a:pt x="947" y="50"/>
                  <a:pt x="947" y="50"/>
                </a:cubicBezTo>
                <a:cubicBezTo>
                  <a:pt x="938" y="40"/>
                  <a:pt x="927" y="34"/>
                  <a:pt x="909" y="34"/>
                </a:cubicBezTo>
                <a:cubicBezTo>
                  <a:pt x="880" y="34"/>
                  <a:pt x="859" y="57"/>
                  <a:pt x="859" y="84"/>
                </a:cubicBezTo>
                <a:cubicBezTo>
                  <a:pt x="859" y="84"/>
                  <a:pt x="859" y="84"/>
                  <a:pt x="859" y="84"/>
                </a:cubicBezTo>
                <a:cubicBezTo>
                  <a:pt x="859" y="112"/>
                  <a:pt x="880" y="134"/>
                  <a:pt x="909" y="134"/>
                </a:cubicBezTo>
                <a:cubicBezTo>
                  <a:pt x="928" y="134"/>
                  <a:pt x="939" y="127"/>
                  <a:pt x="948" y="117"/>
                </a:cubicBezTo>
                <a:cubicBezTo>
                  <a:pt x="932" y="100"/>
                  <a:pt x="932" y="100"/>
                  <a:pt x="932" y="100"/>
                </a:cubicBezTo>
                <a:cubicBezTo>
                  <a:pt x="925" y="107"/>
                  <a:pt x="919" y="111"/>
                  <a:pt x="910" y="111"/>
                </a:cubicBezTo>
                <a:close/>
                <a:moveTo>
                  <a:pt x="1945" y="35"/>
                </a:moveTo>
                <a:cubicBezTo>
                  <a:pt x="1929" y="35"/>
                  <a:pt x="1918" y="38"/>
                  <a:pt x="1908" y="42"/>
                </a:cubicBezTo>
                <a:cubicBezTo>
                  <a:pt x="1915" y="63"/>
                  <a:pt x="1915" y="63"/>
                  <a:pt x="1915" y="63"/>
                </a:cubicBezTo>
                <a:cubicBezTo>
                  <a:pt x="1923" y="60"/>
                  <a:pt x="1931" y="58"/>
                  <a:pt x="1941" y="58"/>
                </a:cubicBezTo>
                <a:cubicBezTo>
                  <a:pt x="1955" y="58"/>
                  <a:pt x="1962" y="64"/>
                  <a:pt x="1962" y="76"/>
                </a:cubicBezTo>
                <a:cubicBezTo>
                  <a:pt x="1962" y="77"/>
                  <a:pt x="1962" y="77"/>
                  <a:pt x="1962" y="77"/>
                </a:cubicBezTo>
                <a:cubicBezTo>
                  <a:pt x="1955" y="75"/>
                  <a:pt x="1948" y="73"/>
                  <a:pt x="1938" y="73"/>
                </a:cubicBezTo>
                <a:cubicBezTo>
                  <a:pt x="1915" y="73"/>
                  <a:pt x="1899" y="83"/>
                  <a:pt x="1899" y="104"/>
                </a:cubicBezTo>
                <a:cubicBezTo>
                  <a:pt x="1899" y="104"/>
                  <a:pt x="1899" y="104"/>
                  <a:pt x="1899" y="104"/>
                </a:cubicBezTo>
                <a:cubicBezTo>
                  <a:pt x="1899" y="123"/>
                  <a:pt x="1914" y="134"/>
                  <a:pt x="1932" y="134"/>
                </a:cubicBezTo>
                <a:cubicBezTo>
                  <a:pt x="1946" y="134"/>
                  <a:pt x="1955" y="129"/>
                  <a:pt x="1962" y="122"/>
                </a:cubicBezTo>
                <a:cubicBezTo>
                  <a:pt x="1962" y="132"/>
                  <a:pt x="1962" y="132"/>
                  <a:pt x="1962" y="132"/>
                </a:cubicBezTo>
                <a:cubicBezTo>
                  <a:pt x="1988" y="132"/>
                  <a:pt x="1988" y="132"/>
                  <a:pt x="1988" y="132"/>
                </a:cubicBezTo>
                <a:cubicBezTo>
                  <a:pt x="1988" y="76"/>
                  <a:pt x="1988" y="76"/>
                  <a:pt x="1988" y="76"/>
                </a:cubicBezTo>
                <a:cubicBezTo>
                  <a:pt x="1988" y="63"/>
                  <a:pt x="1985" y="53"/>
                  <a:pt x="1978" y="46"/>
                </a:cubicBezTo>
                <a:cubicBezTo>
                  <a:pt x="1971" y="39"/>
                  <a:pt x="1960" y="35"/>
                  <a:pt x="1945" y="35"/>
                </a:cubicBezTo>
                <a:close/>
                <a:moveTo>
                  <a:pt x="1962" y="98"/>
                </a:moveTo>
                <a:cubicBezTo>
                  <a:pt x="1962" y="108"/>
                  <a:pt x="1953" y="115"/>
                  <a:pt x="1941" y="115"/>
                </a:cubicBezTo>
                <a:cubicBezTo>
                  <a:pt x="1932" y="115"/>
                  <a:pt x="1926" y="111"/>
                  <a:pt x="1926" y="103"/>
                </a:cubicBezTo>
                <a:cubicBezTo>
                  <a:pt x="1926" y="103"/>
                  <a:pt x="1926" y="103"/>
                  <a:pt x="1926" y="103"/>
                </a:cubicBezTo>
                <a:cubicBezTo>
                  <a:pt x="1926" y="94"/>
                  <a:pt x="1933" y="90"/>
                  <a:pt x="1945" y="90"/>
                </a:cubicBezTo>
                <a:cubicBezTo>
                  <a:pt x="1951" y="90"/>
                  <a:pt x="1957" y="91"/>
                  <a:pt x="1962" y="93"/>
                </a:cubicBezTo>
                <a:lnTo>
                  <a:pt x="1962" y="98"/>
                </a:lnTo>
                <a:close/>
                <a:moveTo>
                  <a:pt x="1193" y="34"/>
                </a:moveTo>
                <a:cubicBezTo>
                  <a:pt x="1163" y="34"/>
                  <a:pt x="1141" y="56"/>
                  <a:pt x="1141" y="84"/>
                </a:cubicBezTo>
                <a:cubicBezTo>
                  <a:pt x="1141" y="84"/>
                  <a:pt x="1141" y="84"/>
                  <a:pt x="1141" y="84"/>
                </a:cubicBezTo>
                <a:cubicBezTo>
                  <a:pt x="1141" y="112"/>
                  <a:pt x="1163" y="134"/>
                  <a:pt x="1193" y="134"/>
                </a:cubicBezTo>
                <a:cubicBezTo>
                  <a:pt x="1223" y="134"/>
                  <a:pt x="1245" y="112"/>
                  <a:pt x="1245" y="84"/>
                </a:cubicBezTo>
                <a:cubicBezTo>
                  <a:pt x="1245" y="84"/>
                  <a:pt x="1245" y="84"/>
                  <a:pt x="1245" y="84"/>
                </a:cubicBezTo>
                <a:cubicBezTo>
                  <a:pt x="1245" y="56"/>
                  <a:pt x="1223" y="34"/>
                  <a:pt x="1193" y="34"/>
                </a:cubicBezTo>
                <a:close/>
                <a:moveTo>
                  <a:pt x="1218" y="84"/>
                </a:moveTo>
                <a:cubicBezTo>
                  <a:pt x="1218" y="99"/>
                  <a:pt x="1209" y="111"/>
                  <a:pt x="1193" y="111"/>
                </a:cubicBezTo>
                <a:cubicBezTo>
                  <a:pt x="1178" y="111"/>
                  <a:pt x="1168" y="98"/>
                  <a:pt x="1168" y="84"/>
                </a:cubicBezTo>
                <a:cubicBezTo>
                  <a:pt x="1168" y="84"/>
                  <a:pt x="1168" y="84"/>
                  <a:pt x="1168" y="84"/>
                </a:cubicBezTo>
                <a:cubicBezTo>
                  <a:pt x="1168" y="70"/>
                  <a:pt x="1177" y="58"/>
                  <a:pt x="1193" y="58"/>
                </a:cubicBezTo>
                <a:cubicBezTo>
                  <a:pt x="1208" y="58"/>
                  <a:pt x="1218" y="70"/>
                  <a:pt x="1218" y="84"/>
                </a:cubicBezTo>
                <a:close/>
              </a:path>
            </a:pathLst>
          </a:custGeom>
          <a:gradFill flip="none" rotWithShape="1">
            <a:gsLst>
              <a:gs pos="0">
                <a:srgbClr val="7C55A3"/>
              </a:gs>
              <a:gs pos="33000">
                <a:srgbClr val="4C8AC8"/>
              </a:gs>
              <a:gs pos="67000">
                <a:srgbClr val="47B98E"/>
              </a:gs>
              <a:gs pos="100000">
                <a:srgbClr val="64B951"/>
              </a:gs>
            </a:gsLst>
            <a:lin ang="135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049887607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_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8"/>
          <p:cNvSpPr>
            <a:spLocks noGrp="1"/>
          </p:cNvSpPr>
          <p:nvPr>
            <p:ph type="title" hasCustomPrompt="1"/>
          </p:nvPr>
        </p:nvSpPr>
        <p:spPr bwMode="gray">
          <a:xfrm>
            <a:off x="548640" y="402336"/>
            <a:ext cx="11073384" cy="521208"/>
          </a:xfrm>
          <a:prstGeom prst="rect">
            <a:avLst/>
          </a:prstGeom>
        </p:spPr>
        <p:txBody>
          <a:bodyPr wrap="square" lIns="0" tIns="0" rIns="0" bIns="0" anchor="t" anchorCtr="0"/>
          <a:lstStyle>
            <a:lvl1pPr marL="0" algn="l" defTabSz="1218987" rtl="0" eaLnBrk="1" latinLnBrk="0" hangingPunct="1">
              <a:lnSpc>
                <a:spcPts val="3200"/>
              </a:lnSpc>
              <a:spcBef>
                <a:spcPct val="0"/>
              </a:spcBef>
              <a:buNone/>
              <a:tabLst>
                <a:tab pos="1218987" algn="l"/>
              </a:tabLst>
              <a:defRPr lang="en-US" sz="3200" b="1" kern="1200" cap="none" spc="-150" baseline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48640" y="1307593"/>
            <a:ext cx="11073384" cy="4919588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09493" indent="-228560">
              <a:lnSpc>
                <a:spcPct val="90000"/>
              </a:lnSpc>
              <a:spcBef>
                <a:spcPts val="500"/>
              </a:spcBef>
              <a:buClrTx/>
              <a:buFont typeface="Arial" pitchFamily="34" charset="0"/>
              <a:buChar char="–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35938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147033" indent="-156606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445431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396214" y="6473952"/>
            <a:ext cx="41148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Lenovo Internal. All rights reserved.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554339" y="6421482"/>
            <a:ext cx="734356" cy="245008"/>
            <a:chOff x="547688" y="952500"/>
            <a:chExt cx="12190413" cy="4067175"/>
          </a:xfrm>
        </p:grpSpPr>
        <p:sp>
          <p:nvSpPr>
            <p:cNvPr id="8" name="Rectangle 7"/>
            <p:cNvSpPr>
              <a:spLocks noChangeArrowheads="1"/>
            </p:cNvSpPr>
            <p:nvPr userDrawn="1"/>
          </p:nvSpPr>
          <p:spPr bwMode="auto">
            <a:xfrm>
              <a:off x="547688" y="952500"/>
              <a:ext cx="12190413" cy="40671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 userDrawn="1"/>
          </p:nvSpPr>
          <p:spPr bwMode="auto">
            <a:xfrm>
              <a:off x="4922838" y="2319338"/>
              <a:ext cx="1571625" cy="1590675"/>
            </a:xfrm>
            <a:custGeom>
              <a:avLst/>
              <a:gdLst>
                <a:gd name="T0" fmla="*/ 492 w 825"/>
                <a:gd name="T1" fmla="*/ 0 h 834"/>
                <a:gd name="T2" fmla="*/ 225 w 825"/>
                <a:gd name="T3" fmla="*/ 132 h 834"/>
                <a:gd name="T4" fmla="*/ 225 w 825"/>
                <a:gd name="T5" fmla="*/ 132 h 834"/>
                <a:gd name="T6" fmla="*/ 225 w 825"/>
                <a:gd name="T7" fmla="*/ 132 h 834"/>
                <a:gd name="T8" fmla="*/ 225 w 825"/>
                <a:gd name="T9" fmla="*/ 14 h 834"/>
                <a:gd name="T10" fmla="*/ 0 w 825"/>
                <a:gd name="T11" fmla="*/ 14 h 834"/>
                <a:gd name="T12" fmla="*/ 0 w 825"/>
                <a:gd name="T13" fmla="*/ 834 h 834"/>
                <a:gd name="T14" fmla="*/ 225 w 825"/>
                <a:gd name="T15" fmla="*/ 834 h 834"/>
                <a:gd name="T16" fmla="*/ 225 w 825"/>
                <a:gd name="T17" fmla="*/ 367 h 834"/>
                <a:gd name="T18" fmla="*/ 411 w 825"/>
                <a:gd name="T19" fmla="*/ 194 h 834"/>
                <a:gd name="T20" fmla="*/ 600 w 825"/>
                <a:gd name="T21" fmla="*/ 367 h 834"/>
                <a:gd name="T22" fmla="*/ 600 w 825"/>
                <a:gd name="T23" fmla="*/ 834 h 834"/>
                <a:gd name="T24" fmla="*/ 825 w 825"/>
                <a:gd name="T25" fmla="*/ 834 h 834"/>
                <a:gd name="T26" fmla="*/ 825 w 825"/>
                <a:gd name="T27" fmla="*/ 326 h 834"/>
                <a:gd name="T28" fmla="*/ 492 w 825"/>
                <a:gd name="T29" fmla="*/ 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5" h="834">
                  <a:moveTo>
                    <a:pt x="492" y="0"/>
                  </a:moveTo>
                  <a:cubicBezTo>
                    <a:pt x="398" y="0"/>
                    <a:pt x="291" y="44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4"/>
                    <a:pt x="225" y="14"/>
                    <a:pt x="225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834"/>
                    <a:pt x="0" y="834"/>
                    <a:pt x="0" y="834"/>
                  </a:cubicBezTo>
                  <a:cubicBezTo>
                    <a:pt x="225" y="834"/>
                    <a:pt x="225" y="834"/>
                    <a:pt x="225" y="834"/>
                  </a:cubicBezTo>
                  <a:cubicBezTo>
                    <a:pt x="225" y="367"/>
                    <a:pt x="225" y="367"/>
                    <a:pt x="225" y="367"/>
                  </a:cubicBezTo>
                  <a:cubicBezTo>
                    <a:pt x="225" y="283"/>
                    <a:pt x="290" y="194"/>
                    <a:pt x="411" y="194"/>
                  </a:cubicBezTo>
                  <a:cubicBezTo>
                    <a:pt x="504" y="194"/>
                    <a:pt x="600" y="259"/>
                    <a:pt x="600" y="367"/>
                  </a:cubicBezTo>
                  <a:cubicBezTo>
                    <a:pt x="600" y="834"/>
                    <a:pt x="600" y="834"/>
                    <a:pt x="600" y="834"/>
                  </a:cubicBezTo>
                  <a:cubicBezTo>
                    <a:pt x="825" y="834"/>
                    <a:pt x="825" y="834"/>
                    <a:pt x="825" y="834"/>
                  </a:cubicBezTo>
                  <a:cubicBezTo>
                    <a:pt x="825" y="326"/>
                    <a:pt x="825" y="326"/>
                    <a:pt x="825" y="326"/>
                  </a:cubicBezTo>
                  <a:cubicBezTo>
                    <a:pt x="825" y="137"/>
                    <a:pt x="690" y="0"/>
                    <a:pt x="49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2" name="Freeform 11"/>
            <p:cNvSpPr>
              <a:spLocks/>
            </p:cNvSpPr>
            <p:nvPr userDrawn="1"/>
          </p:nvSpPr>
          <p:spPr bwMode="auto">
            <a:xfrm>
              <a:off x="8277225" y="2346325"/>
              <a:ext cx="1755775" cy="1563688"/>
            </a:xfrm>
            <a:custGeom>
              <a:avLst/>
              <a:gdLst>
                <a:gd name="T0" fmla="*/ 797 w 1106"/>
                <a:gd name="T1" fmla="*/ 0 h 985"/>
                <a:gd name="T2" fmla="*/ 553 w 1106"/>
                <a:gd name="T3" fmla="*/ 671 h 985"/>
                <a:gd name="T4" fmla="*/ 308 w 1106"/>
                <a:gd name="T5" fmla="*/ 0 h 985"/>
                <a:gd name="T6" fmla="*/ 0 w 1106"/>
                <a:gd name="T7" fmla="*/ 0 h 985"/>
                <a:gd name="T8" fmla="*/ 405 w 1106"/>
                <a:gd name="T9" fmla="*/ 985 h 985"/>
                <a:gd name="T10" fmla="*/ 701 w 1106"/>
                <a:gd name="T11" fmla="*/ 985 h 985"/>
                <a:gd name="T12" fmla="*/ 1106 w 1106"/>
                <a:gd name="T13" fmla="*/ 0 h 985"/>
                <a:gd name="T14" fmla="*/ 797 w 1106"/>
                <a:gd name="T15" fmla="*/ 0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6" h="985">
                  <a:moveTo>
                    <a:pt x="797" y="0"/>
                  </a:moveTo>
                  <a:lnTo>
                    <a:pt x="553" y="671"/>
                  </a:lnTo>
                  <a:lnTo>
                    <a:pt x="308" y="0"/>
                  </a:lnTo>
                  <a:lnTo>
                    <a:pt x="0" y="0"/>
                  </a:lnTo>
                  <a:lnTo>
                    <a:pt x="405" y="985"/>
                  </a:lnTo>
                  <a:lnTo>
                    <a:pt x="701" y="985"/>
                  </a:lnTo>
                  <a:lnTo>
                    <a:pt x="1106" y="0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3138488" y="2319338"/>
              <a:ext cx="1630363" cy="1617663"/>
            </a:xfrm>
            <a:custGeom>
              <a:avLst/>
              <a:gdLst>
                <a:gd name="T0" fmla="*/ 697 w 856"/>
                <a:gd name="T1" fmla="*/ 582 h 848"/>
                <a:gd name="T2" fmla="*/ 462 w 856"/>
                <a:gd name="T3" fmla="*/ 669 h 848"/>
                <a:gd name="T4" fmla="*/ 280 w 856"/>
                <a:gd name="T5" fmla="*/ 602 h 848"/>
                <a:gd name="T6" fmla="*/ 856 w 856"/>
                <a:gd name="T7" fmla="*/ 363 h 848"/>
                <a:gd name="T8" fmla="*/ 758 w 856"/>
                <a:gd name="T9" fmla="*/ 135 h 848"/>
                <a:gd name="T10" fmla="*/ 434 w 856"/>
                <a:gd name="T11" fmla="*/ 0 h 848"/>
                <a:gd name="T12" fmla="*/ 0 w 856"/>
                <a:gd name="T13" fmla="*/ 424 h 848"/>
                <a:gd name="T14" fmla="*/ 459 w 856"/>
                <a:gd name="T15" fmla="*/ 848 h 848"/>
                <a:gd name="T16" fmla="*/ 840 w 856"/>
                <a:gd name="T17" fmla="*/ 691 h 848"/>
                <a:gd name="T18" fmla="*/ 697 w 856"/>
                <a:gd name="T19" fmla="*/ 582 h 848"/>
                <a:gd name="T20" fmla="*/ 265 w 856"/>
                <a:gd name="T21" fmla="*/ 261 h 848"/>
                <a:gd name="T22" fmla="*/ 438 w 856"/>
                <a:gd name="T23" fmla="*/ 179 h 848"/>
                <a:gd name="T24" fmla="*/ 612 w 856"/>
                <a:gd name="T25" fmla="*/ 294 h 848"/>
                <a:gd name="T26" fmla="*/ 219 w 856"/>
                <a:gd name="T27" fmla="*/ 457 h 848"/>
                <a:gd name="T28" fmla="*/ 265 w 856"/>
                <a:gd name="T29" fmla="*/ 261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6" h="848">
                  <a:moveTo>
                    <a:pt x="697" y="582"/>
                  </a:moveTo>
                  <a:cubicBezTo>
                    <a:pt x="602" y="652"/>
                    <a:pt x="548" y="669"/>
                    <a:pt x="462" y="669"/>
                  </a:cubicBezTo>
                  <a:cubicBezTo>
                    <a:pt x="384" y="669"/>
                    <a:pt x="323" y="645"/>
                    <a:pt x="280" y="602"/>
                  </a:cubicBezTo>
                  <a:cubicBezTo>
                    <a:pt x="856" y="363"/>
                    <a:pt x="856" y="363"/>
                    <a:pt x="856" y="363"/>
                  </a:cubicBezTo>
                  <a:cubicBezTo>
                    <a:pt x="843" y="275"/>
                    <a:pt x="810" y="195"/>
                    <a:pt x="758" y="135"/>
                  </a:cubicBezTo>
                  <a:cubicBezTo>
                    <a:pt x="682" y="47"/>
                    <a:pt x="570" y="0"/>
                    <a:pt x="434" y="0"/>
                  </a:cubicBezTo>
                  <a:cubicBezTo>
                    <a:pt x="186" y="0"/>
                    <a:pt x="0" y="183"/>
                    <a:pt x="0" y="424"/>
                  </a:cubicBezTo>
                  <a:cubicBezTo>
                    <a:pt x="0" y="672"/>
                    <a:pt x="187" y="848"/>
                    <a:pt x="459" y="848"/>
                  </a:cubicBezTo>
                  <a:cubicBezTo>
                    <a:pt x="611" y="848"/>
                    <a:pt x="767" y="776"/>
                    <a:pt x="840" y="691"/>
                  </a:cubicBezTo>
                  <a:lnTo>
                    <a:pt x="697" y="582"/>
                  </a:lnTo>
                  <a:close/>
                  <a:moveTo>
                    <a:pt x="265" y="261"/>
                  </a:moveTo>
                  <a:cubicBezTo>
                    <a:pt x="303" y="210"/>
                    <a:pt x="364" y="179"/>
                    <a:pt x="438" y="179"/>
                  </a:cubicBezTo>
                  <a:cubicBezTo>
                    <a:pt x="519" y="179"/>
                    <a:pt x="581" y="226"/>
                    <a:pt x="612" y="294"/>
                  </a:cubicBezTo>
                  <a:cubicBezTo>
                    <a:pt x="219" y="457"/>
                    <a:pt x="219" y="457"/>
                    <a:pt x="219" y="457"/>
                  </a:cubicBezTo>
                  <a:cubicBezTo>
                    <a:pt x="208" y="374"/>
                    <a:pt x="230" y="308"/>
                    <a:pt x="265" y="2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1685925" y="1879600"/>
              <a:ext cx="1409700" cy="2030413"/>
            </a:xfrm>
            <a:custGeom>
              <a:avLst/>
              <a:gdLst>
                <a:gd name="T0" fmla="*/ 888 w 888"/>
                <a:gd name="T1" fmla="*/ 1030 h 1279"/>
                <a:gd name="T2" fmla="*/ 274 w 888"/>
                <a:gd name="T3" fmla="*/ 1030 h 1279"/>
                <a:gd name="T4" fmla="*/ 274 w 888"/>
                <a:gd name="T5" fmla="*/ 0 h 1279"/>
                <a:gd name="T6" fmla="*/ 0 w 888"/>
                <a:gd name="T7" fmla="*/ 0 h 1279"/>
                <a:gd name="T8" fmla="*/ 0 w 888"/>
                <a:gd name="T9" fmla="*/ 1279 h 1279"/>
                <a:gd name="T10" fmla="*/ 888 w 888"/>
                <a:gd name="T11" fmla="*/ 1279 h 1279"/>
                <a:gd name="T12" fmla="*/ 888 w 888"/>
                <a:gd name="T13" fmla="*/ 1030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8" h="1279">
                  <a:moveTo>
                    <a:pt x="888" y="1030"/>
                  </a:moveTo>
                  <a:lnTo>
                    <a:pt x="274" y="1030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1279"/>
                  </a:lnTo>
                  <a:lnTo>
                    <a:pt x="888" y="1279"/>
                  </a:lnTo>
                  <a:lnTo>
                    <a:pt x="888" y="10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9966325" y="2319338"/>
              <a:ext cx="1677988" cy="1617663"/>
            </a:xfrm>
            <a:custGeom>
              <a:avLst/>
              <a:gdLst>
                <a:gd name="T0" fmla="*/ 439 w 881"/>
                <a:gd name="T1" fmla="*/ 848 h 848"/>
                <a:gd name="T2" fmla="*/ 0 w 881"/>
                <a:gd name="T3" fmla="*/ 424 h 848"/>
                <a:gd name="T4" fmla="*/ 442 w 881"/>
                <a:gd name="T5" fmla="*/ 0 h 848"/>
                <a:gd name="T6" fmla="*/ 881 w 881"/>
                <a:gd name="T7" fmla="*/ 424 h 848"/>
                <a:gd name="T8" fmla="*/ 439 w 881"/>
                <a:gd name="T9" fmla="*/ 848 h 848"/>
                <a:gd name="T10" fmla="*/ 439 w 881"/>
                <a:gd name="T11" fmla="*/ 193 h 848"/>
                <a:gd name="T12" fmla="*/ 222 w 881"/>
                <a:gd name="T13" fmla="*/ 424 h 848"/>
                <a:gd name="T14" fmla="*/ 442 w 881"/>
                <a:gd name="T15" fmla="*/ 655 h 848"/>
                <a:gd name="T16" fmla="*/ 659 w 881"/>
                <a:gd name="T17" fmla="*/ 424 h 848"/>
                <a:gd name="T18" fmla="*/ 439 w 881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1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4" y="0"/>
                    <a:pt x="442" y="0"/>
                  </a:cubicBezTo>
                  <a:cubicBezTo>
                    <a:pt x="688" y="0"/>
                    <a:pt x="881" y="184"/>
                    <a:pt x="881" y="424"/>
                  </a:cubicBezTo>
                  <a:cubicBezTo>
                    <a:pt x="881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3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59" y="557"/>
                    <a:pt x="659" y="424"/>
                  </a:cubicBezTo>
                  <a:cubicBezTo>
                    <a:pt x="659" y="295"/>
                    <a:pt x="562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6664325" y="2319338"/>
              <a:ext cx="1679575" cy="1617663"/>
            </a:xfrm>
            <a:custGeom>
              <a:avLst/>
              <a:gdLst>
                <a:gd name="T0" fmla="*/ 439 w 882"/>
                <a:gd name="T1" fmla="*/ 848 h 848"/>
                <a:gd name="T2" fmla="*/ 0 w 882"/>
                <a:gd name="T3" fmla="*/ 424 h 848"/>
                <a:gd name="T4" fmla="*/ 442 w 882"/>
                <a:gd name="T5" fmla="*/ 0 h 848"/>
                <a:gd name="T6" fmla="*/ 882 w 882"/>
                <a:gd name="T7" fmla="*/ 424 h 848"/>
                <a:gd name="T8" fmla="*/ 439 w 882"/>
                <a:gd name="T9" fmla="*/ 848 h 848"/>
                <a:gd name="T10" fmla="*/ 439 w 882"/>
                <a:gd name="T11" fmla="*/ 193 h 848"/>
                <a:gd name="T12" fmla="*/ 222 w 882"/>
                <a:gd name="T13" fmla="*/ 424 h 848"/>
                <a:gd name="T14" fmla="*/ 442 w 882"/>
                <a:gd name="T15" fmla="*/ 655 h 848"/>
                <a:gd name="T16" fmla="*/ 660 w 882"/>
                <a:gd name="T17" fmla="*/ 424 h 848"/>
                <a:gd name="T18" fmla="*/ 439 w 882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2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5" y="0"/>
                    <a:pt x="442" y="0"/>
                  </a:cubicBezTo>
                  <a:cubicBezTo>
                    <a:pt x="689" y="0"/>
                    <a:pt x="882" y="184"/>
                    <a:pt x="882" y="424"/>
                  </a:cubicBezTo>
                  <a:cubicBezTo>
                    <a:pt x="882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4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60" y="557"/>
                    <a:pt x="660" y="424"/>
                  </a:cubicBezTo>
                  <a:cubicBezTo>
                    <a:pt x="660" y="295"/>
                    <a:pt x="563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097577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48640" y="1575767"/>
            <a:ext cx="11073384" cy="4651413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09493" indent="-228560">
              <a:lnSpc>
                <a:spcPct val="90000"/>
              </a:lnSpc>
              <a:spcBef>
                <a:spcPts val="500"/>
              </a:spcBef>
              <a:buClrTx/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835938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147033" indent="-156606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445431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0"/>
          </p:nvPr>
        </p:nvSpPr>
        <p:spPr bwMode="gray">
          <a:xfrm>
            <a:off x="557784" y="899112"/>
            <a:ext cx="11073384" cy="29260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2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28"/>
          <p:cNvSpPr>
            <a:spLocks noGrp="1"/>
          </p:cNvSpPr>
          <p:nvPr>
            <p:ph type="title" hasCustomPrompt="1"/>
          </p:nvPr>
        </p:nvSpPr>
        <p:spPr bwMode="gray">
          <a:xfrm>
            <a:off x="548640" y="402338"/>
            <a:ext cx="11073384" cy="369451"/>
          </a:xfrm>
          <a:prstGeom prst="rect">
            <a:avLst/>
          </a:prstGeom>
        </p:spPr>
        <p:txBody>
          <a:bodyPr wrap="square" lIns="0" tIns="0" rIns="0" bIns="0" anchor="t" anchorCtr="0"/>
          <a:lstStyle>
            <a:lvl1pPr marL="0" algn="l" defTabSz="1218987" rtl="0" eaLnBrk="1" latinLnBrk="0" hangingPunct="1">
              <a:lnSpc>
                <a:spcPts val="3200"/>
              </a:lnSpc>
              <a:spcBef>
                <a:spcPct val="0"/>
              </a:spcBef>
              <a:buNone/>
              <a:tabLst>
                <a:tab pos="1218987" algn="l"/>
              </a:tabLst>
              <a:defRPr lang="en-US" sz="3200" b="1" kern="1200" cap="none" spc="-15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479330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Subtitle Content_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48640" y="1572769"/>
            <a:ext cx="11073384" cy="4654413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09493" indent="-228560">
              <a:lnSpc>
                <a:spcPct val="90000"/>
              </a:lnSpc>
              <a:spcBef>
                <a:spcPts val="500"/>
              </a:spcBef>
              <a:buClrTx/>
              <a:buFont typeface="Arial" pitchFamily="34" charset="0"/>
              <a:buChar char="–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35938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147033" indent="-156606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445431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0" hasCustomPrompt="1"/>
          </p:nvPr>
        </p:nvSpPr>
        <p:spPr bwMode="gray">
          <a:xfrm>
            <a:off x="557784" y="896112"/>
            <a:ext cx="11073384" cy="29260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20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itle 28"/>
          <p:cNvSpPr>
            <a:spLocks noGrp="1"/>
          </p:cNvSpPr>
          <p:nvPr>
            <p:ph type="title" hasCustomPrompt="1"/>
          </p:nvPr>
        </p:nvSpPr>
        <p:spPr bwMode="gray">
          <a:xfrm>
            <a:off x="548640" y="402336"/>
            <a:ext cx="11073384" cy="392616"/>
          </a:xfrm>
          <a:prstGeom prst="rect">
            <a:avLst/>
          </a:prstGeom>
        </p:spPr>
        <p:txBody>
          <a:bodyPr wrap="square" lIns="0" tIns="0" rIns="0" bIns="0" anchor="t" anchorCtr="0"/>
          <a:lstStyle>
            <a:lvl1pPr marL="0" algn="l" defTabSz="1218987" rtl="0" eaLnBrk="1" latinLnBrk="0" hangingPunct="1">
              <a:lnSpc>
                <a:spcPts val="3200"/>
              </a:lnSpc>
              <a:spcBef>
                <a:spcPct val="0"/>
              </a:spcBef>
              <a:buNone/>
              <a:tabLst>
                <a:tab pos="1218987" algn="l"/>
              </a:tabLst>
              <a:defRPr lang="en-US" sz="3200" b="1" kern="1200" cap="none" spc="-150" baseline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396214" y="6473952"/>
            <a:ext cx="41148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Lenovo Internal. All rights reserved.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554339" y="6421482"/>
            <a:ext cx="734356" cy="245008"/>
            <a:chOff x="547688" y="952500"/>
            <a:chExt cx="12190413" cy="4067175"/>
          </a:xfrm>
        </p:grpSpPr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547688" y="952500"/>
              <a:ext cx="12190413" cy="40671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4922838" y="2319338"/>
              <a:ext cx="1571625" cy="1590675"/>
            </a:xfrm>
            <a:custGeom>
              <a:avLst/>
              <a:gdLst>
                <a:gd name="T0" fmla="*/ 492 w 825"/>
                <a:gd name="T1" fmla="*/ 0 h 834"/>
                <a:gd name="T2" fmla="*/ 225 w 825"/>
                <a:gd name="T3" fmla="*/ 132 h 834"/>
                <a:gd name="T4" fmla="*/ 225 w 825"/>
                <a:gd name="T5" fmla="*/ 132 h 834"/>
                <a:gd name="T6" fmla="*/ 225 w 825"/>
                <a:gd name="T7" fmla="*/ 132 h 834"/>
                <a:gd name="T8" fmla="*/ 225 w 825"/>
                <a:gd name="T9" fmla="*/ 14 h 834"/>
                <a:gd name="T10" fmla="*/ 0 w 825"/>
                <a:gd name="T11" fmla="*/ 14 h 834"/>
                <a:gd name="T12" fmla="*/ 0 w 825"/>
                <a:gd name="T13" fmla="*/ 834 h 834"/>
                <a:gd name="T14" fmla="*/ 225 w 825"/>
                <a:gd name="T15" fmla="*/ 834 h 834"/>
                <a:gd name="T16" fmla="*/ 225 w 825"/>
                <a:gd name="T17" fmla="*/ 367 h 834"/>
                <a:gd name="T18" fmla="*/ 411 w 825"/>
                <a:gd name="T19" fmla="*/ 194 h 834"/>
                <a:gd name="T20" fmla="*/ 600 w 825"/>
                <a:gd name="T21" fmla="*/ 367 h 834"/>
                <a:gd name="T22" fmla="*/ 600 w 825"/>
                <a:gd name="T23" fmla="*/ 834 h 834"/>
                <a:gd name="T24" fmla="*/ 825 w 825"/>
                <a:gd name="T25" fmla="*/ 834 h 834"/>
                <a:gd name="T26" fmla="*/ 825 w 825"/>
                <a:gd name="T27" fmla="*/ 326 h 834"/>
                <a:gd name="T28" fmla="*/ 492 w 825"/>
                <a:gd name="T29" fmla="*/ 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5" h="834">
                  <a:moveTo>
                    <a:pt x="492" y="0"/>
                  </a:moveTo>
                  <a:cubicBezTo>
                    <a:pt x="398" y="0"/>
                    <a:pt x="291" y="44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4"/>
                    <a:pt x="225" y="14"/>
                    <a:pt x="225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834"/>
                    <a:pt x="0" y="834"/>
                    <a:pt x="0" y="834"/>
                  </a:cubicBezTo>
                  <a:cubicBezTo>
                    <a:pt x="225" y="834"/>
                    <a:pt x="225" y="834"/>
                    <a:pt x="225" y="834"/>
                  </a:cubicBezTo>
                  <a:cubicBezTo>
                    <a:pt x="225" y="367"/>
                    <a:pt x="225" y="367"/>
                    <a:pt x="225" y="367"/>
                  </a:cubicBezTo>
                  <a:cubicBezTo>
                    <a:pt x="225" y="283"/>
                    <a:pt x="290" y="194"/>
                    <a:pt x="411" y="194"/>
                  </a:cubicBezTo>
                  <a:cubicBezTo>
                    <a:pt x="504" y="194"/>
                    <a:pt x="600" y="259"/>
                    <a:pt x="600" y="367"/>
                  </a:cubicBezTo>
                  <a:cubicBezTo>
                    <a:pt x="600" y="834"/>
                    <a:pt x="600" y="834"/>
                    <a:pt x="600" y="834"/>
                  </a:cubicBezTo>
                  <a:cubicBezTo>
                    <a:pt x="825" y="834"/>
                    <a:pt x="825" y="834"/>
                    <a:pt x="825" y="834"/>
                  </a:cubicBezTo>
                  <a:cubicBezTo>
                    <a:pt x="825" y="326"/>
                    <a:pt x="825" y="326"/>
                    <a:pt x="825" y="326"/>
                  </a:cubicBezTo>
                  <a:cubicBezTo>
                    <a:pt x="825" y="137"/>
                    <a:pt x="690" y="0"/>
                    <a:pt x="49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 userDrawn="1"/>
          </p:nvSpPr>
          <p:spPr bwMode="auto">
            <a:xfrm>
              <a:off x="8277225" y="2346325"/>
              <a:ext cx="1755775" cy="1563688"/>
            </a:xfrm>
            <a:custGeom>
              <a:avLst/>
              <a:gdLst>
                <a:gd name="T0" fmla="*/ 797 w 1106"/>
                <a:gd name="T1" fmla="*/ 0 h 985"/>
                <a:gd name="T2" fmla="*/ 553 w 1106"/>
                <a:gd name="T3" fmla="*/ 671 h 985"/>
                <a:gd name="T4" fmla="*/ 308 w 1106"/>
                <a:gd name="T5" fmla="*/ 0 h 985"/>
                <a:gd name="T6" fmla="*/ 0 w 1106"/>
                <a:gd name="T7" fmla="*/ 0 h 985"/>
                <a:gd name="T8" fmla="*/ 405 w 1106"/>
                <a:gd name="T9" fmla="*/ 985 h 985"/>
                <a:gd name="T10" fmla="*/ 701 w 1106"/>
                <a:gd name="T11" fmla="*/ 985 h 985"/>
                <a:gd name="T12" fmla="*/ 1106 w 1106"/>
                <a:gd name="T13" fmla="*/ 0 h 985"/>
                <a:gd name="T14" fmla="*/ 797 w 1106"/>
                <a:gd name="T15" fmla="*/ 0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6" h="985">
                  <a:moveTo>
                    <a:pt x="797" y="0"/>
                  </a:moveTo>
                  <a:lnTo>
                    <a:pt x="553" y="671"/>
                  </a:lnTo>
                  <a:lnTo>
                    <a:pt x="308" y="0"/>
                  </a:lnTo>
                  <a:lnTo>
                    <a:pt x="0" y="0"/>
                  </a:lnTo>
                  <a:lnTo>
                    <a:pt x="405" y="985"/>
                  </a:lnTo>
                  <a:lnTo>
                    <a:pt x="701" y="985"/>
                  </a:lnTo>
                  <a:lnTo>
                    <a:pt x="1106" y="0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4" name="Freeform 13"/>
            <p:cNvSpPr>
              <a:spLocks noEditPoints="1"/>
            </p:cNvSpPr>
            <p:nvPr userDrawn="1"/>
          </p:nvSpPr>
          <p:spPr bwMode="auto">
            <a:xfrm>
              <a:off x="3138488" y="2319338"/>
              <a:ext cx="1630363" cy="1617663"/>
            </a:xfrm>
            <a:custGeom>
              <a:avLst/>
              <a:gdLst>
                <a:gd name="T0" fmla="*/ 697 w 856"/>
                <a:gd name="T1" fmla="*/ 582 h 848"/>
                <a:gd name="T2" fmla="*/ 462 w 856"/>
                <a:gd name="T3" fmla="*/ 669 h 848"/>
                <a:gd name="T4" fmla="*/ 280 w 856"/>
                <a:gd name="T5" fmla="*/ 602 h 848"/>
                <a:gd name="T6" fmla="*/ 856 w 856"/>
                <a:gd name="T7" fmla="*/ 363 h 848"/>
                <a:gd name="T8" fmla="*/ 758 w 856"/>
                <a:gd name="T9" fmla="*/ 135 h 848"/>
                <a:gd name="T10" fmla="*/ 434 w 856"/>
                <a:gd name="T11" fmla="*/ 0 h 848"/>
                <a:gd name="T12" fmla="*/ 0 w 856"/>
                <a:gd name="T13" fmla="*/ 424 h 848"/>
                <a:gd name="T14" fmla="*/ 459 w 856"/>
                <a:gd name="T15" fmla="*/ 848 h 848"/>
                <a:gd name="T16" fmla="*/ 840 w 856"/>
                <a:gd name="T17" fmla="*/ 691 h 848"/>
                <a:gd name="T18" fmla="*/ 697 w 856"/>
                <a:gd name="T19" fmla="*/ 582 h 848"/>
                <a:gd name="T20" fmla="*/ 265 w 856"/>
                <a:gd name="T21" fmla="*/ 261 h 848"/>
                <a:gd name="T22" fmla="*/ 438 w 856"/>
                <a:gd name="T23" fmla="*/ 179 h 848"/>
                <a:gd name="T24" fmla="*/ 612 w 856"/>
                <a:gd name="T25" fmla="*/ 294 h 848"/>
                <a:gd name="T26" fmla="*/ 219 w 856"/>
                <a:gd name="T27" fmla="*/ 457 h 848"/>
                <a:gd name="T28" fmla="*/ 265 w 856"/>
                <a:gd name="T29" fmla="*/ 261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6" h="848">
                  <a:moveTo>
                    <a:pt x="697" y="582"/>
                  </a:moveTo>
                  <a:cubicBezTo>
                    <a:pt x="602" y="652"/>
                    <a:pt x="548" y="669"/>
                    <a:pt x="462" y="669"/>
                  </a:cubicBezTo>
                  <a:cubicBezTo>
                    <a:pt x="384" y="669"/>
                    <a:pt x="323" y="645"/>
                    <a:pt x="280" y="602"/>
                  </a:cubicBezTo>
                  <a:cubicBezTo>
                    <a:pt x="856" y="363"/>
                    <a:pt x="856" y="363"/>
                    <a:pt x="856" y="363"/>
                  </a:cubicBezTo>
                  <a:cubicBezTo>
                    <a:pt x="843" y="275"/>
                    <a:pt x="810" y="195"/>
                    <a:pt x="758" y="135"/>
                  </a:cubicBezTo>
                  <a:cubicBezTo>
                    <a:pt x="682" y="47"/>
                    <a:pt x="570" y="0"/>
                    <a:pt x="434" y="0"/>
                  </a:cubicBezTo>
                  <a:cubicBezTo>
                    <a:pt x="186" y="0"/>
                    <a:pt x="0" y="183"/>
                    <a:pt x="0" y="424"/>
                  </a:cubicBezTo>
                  <a:cubicBezTo>
                    <a:pt x="0" y="672"/>
                    <a:pt x="187" y="848"/>
                    <a:pt x="459" y="848"/>
                  </a:cubicBezTo>
                  <a:cubicBezTo>
                    <a:pt x="611" y="848"/>
                    <a:pt x="767" y="776"/>
                    <a:pt x="840" y="691"/>
                  </a:cubicBezTo>
                  <a:lnTo>
                    <a:pt x="697" y="582"/>
                  </a:lnTo>
                  <a:close/>
                  <a:moveTo>
                    <a:pt x="265" y="261"/>
                  </a:moveTo>
                  <a:cubicBezTo>
                    <a:pt x="303" y="210"/>
                    <a:pt x="364" y="179"/>
                    <a:pt x="438" y="179"/>
                  </a:cubicBezTo>
                  <a:cubicBezTo>
                    <a:pt x="519" y="179"/>
                    <a:pt x="581" y="226"/>
                    <a:pt x="612" y="294"/>
                  </a:cubicBezTo>
                  <a:cubicBezTo>
                    <a:pt x="219" y="457"/>
                    <a:pt x="219" y="457"/>
                    <a:pt x="219" y="457"/>
                  </a:cubicBezTo>
                  <a:cubicBezTo>
                    <a:pt x="208" y="374"/>
                    <a:pt x="230" y="308"/>
                    <a:pt x="265" y="2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 userDrawn="1"/>
          </p:nvSpPr>
          <p:spPr bwMode="auto">
            <a:xfrm>
              <a:off x="1685925" y="1879600"/>
              <a:ext cx="1409700" cy="2030413"/>
            </a:xfrm>
            <a:custGeom>
              <a:avLst/>
              <a:gdLst>
                <a:gd name="T0" fmla="*/ 888 w 888"/>
                <a:gd name="T1" fmla="*/ 1030 h 1279"/>
                <a:gd name="T2" fmla="*/ 274 w 888"/>
                <a:gd name="T3" fmla="*/ 1030 h 1279"/>
                <a:gd name="T4" fmla="*/ 274 w 888"/>
                <a:gd name="T5" fmla="*/ 0 h 1279"/>
                <a:gd name="T6" fmla="*/ 0 w 888"/>
                <a:gd name="T7" fmla="*/ 0 h 1279"/>
                <a:gd name="T8" fmla="*/ 0 w 888"/>
                <a:gd name="T9" fmla="*/ 1279 h 1279"/>
                <a:gd name="T10" fmla="*/ 888 w 888"/>
                <a:gd name="T11" fmla="*/ 1279 h 1279"/>
                <a:gd name="T12" fmla="*/ 888 w 888"/>
                <a:gd name="T13" fmla="*/ 1030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8" h="1279">
                  <a:moveTo>
                    <a:pt x="888" y="1030"/>
                  </a:moveTo>
                  <a:lnTo>
                    <a:pt x="274" y="1030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1279"/>
                  </a:lnTo>
                  <a:lnTo>
                    <a:pt x="888" y="1279"/>
                  </a:lnTo>
                  <a:lnTo>
                    <a:pt x="888" y="10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6" name="Freeform 10"/>
            <p:cNvSpPr>
              <a:spLocks noEditPoints="1"/>
            </p:cNvSpPr>
            <p:nvPr userDrawn="1"/>
          </p:nvSpPr>
          <p:spPr bwMode="auto">
            <a:xfrm>
              <a:off x="9966325" y="2319338"/>
              <a:ext cx="1677988" cy="1617663"/>
            </a:xfrm>
            <a:custGeom>
              <a:avLst/>
              <a:gdLst>
                <a:gd name="T0" fmla="*/ 439 w 881"/>
                <a:gd name="T1" fmla="*/ 848 h 848"/>
                <a:gd name="T2" fmla="*/ 0 w 881"/>
                <a:gd name="T3" fmla="*/ 424 h 848"/>
                <a:gd name="T4" fmla="*/ 442 w 881"/>
                <a:gd name="T5" fmla="*/ 0 h 848"/>
                <a:gd name="T6" fmla="*/ 881 w 881"/>
                <a:gd name="T7" fmla="*/ 424 h 848"/>
                <a:gd name="T8" fmla="*/ 439 w 881"/>
                <a:gd name="T9" fmla="*/ 848 h 848"/>
                <a:gd name="T10" fmla="*/ 439 w 881"/>
                <a:gd name="T11" fmla="*/ 193 h 848"/>
                <a:gd name="T12" fmla="*/ 222 w 881"/>
                <a:gd name="T13" fmla="*/ 424 h 848"/>
                <a:gd name="T14" fmla="*/ 442 w 881"/>
                <a:gd name="T15" fmla="*/ 655 h 848"/>
                <a:gd name="T16" fmla="*/ 659 w 881"/>
                <a:gd name="T17" fmla="*/ 424 h 848"/>
                <a:gd name="T18" fmla="*/ 439 w 881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1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4" y="0"/>
                    <a:pt x="442" y="0"/>
                  </a:cubicBezTo>
                  <a:cubicBezTo>
                    <a:pt x="688" y="0"/>
                    <a:pt x="881" y="184"/>
                    <a:pt x="881" y="424"/>
                  </a:cubicBezTo>
                  <a:cubicBezTo>
                    <a:pt x="881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3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59" y="557"/>
                    <a:pt x="659" y="424"/>
                  </a:cubicBezTo>
                  <a:cubicBezTo>
                    <a:pt x="659" y="295"/>
                    <a:pt x="562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7" name="Freeform 11"/>
            <p:cNvSpPr>
              <a:spLocks noEditPoints="1"/>
            </p:cNvSpPr>
            <p:nvPr userDrawn="1"/>
          </p:nvSpPr>
          <p:spPr bwMode="auto">
            <a:xfrm>
              <a:off x="6664325" y="2319338"/>
              <a:ext cx="1679575" cy="1617663"/>
            </a:xfrm>
            <a:custGeom>
              <a:avLst/>
              <a:gdLst>
                <a:gd name="T0" fmla="*/ 439 w 882"/>
                <a:gd name="T1" fmla="*/ 848 h 848"/>
                <a:gd name="T2" fmla="*/ 0 w 882"/>
                <a:gd name="T3" fmla="*/ 424 h 848"/>
                <a:gd name="T4" fmla="*/ 442 w 882"/>
                <a:gd name="T5" fmla="*/ 0 h 848"/>
                <a:gd name="T6" fmla="*/ 882 w 882"/>
                <a:gd name="T7" fmla="*/ 424 h 848"/>
                <a:gd name="T8" fmla="*/ 439 w 882"/>
                <a:gd name="T9" fmla="*/ 848 h 848"/>
                <a:gd name="T10" fmla="*/ 439 w 882"/>
                <a:gd name="T11" fmla="*/ 193 h 848"/>
                <a:gd name="T12" fmla="*/ 222 w 882"/>
                <a:gd name="T13" fmla="*/ 424 h 848"/>
                <a:gd name="T14" fmla="*/ 442 w 882"/>
                <a:gd name="T15" fmla="*/ 655 h 848"/>
                <a:gd name="T16" fmla="*/ 660 w 882"/>
                <a:gd name="T17" fmla="*/ 424 h 848"/>
                <a:gd name="T18" fmla="*/ 439 w 882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2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5" y="0"/>
                    <a:pt x="442" y="0"/>
                  </a:cubicBezTo>
                  <a:cubicBezTo>
                    <a:pt x="689" y="0"/>
                    <a:pt x="882" y="184"/>
                    <a:pt x="882" y="424"/>
                  </a:cubicBezTo>
                  <a:cubicBezTo>
                    <a:pt x="882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4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60" y="557"/>
                    <a:pt x="660" y="424"/>
                  </a:cubicBezTo>
                  <a:cubicBezTo>
                    <a:pt x="660" y="295"/>
                    <a:pt x="563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594537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8"/>
          <p:cNvSpPr>
            <a:spLocks noGrp="1"/>
          </p:cNvSpPr>
          <p:nvPr>
            <p:ph type="title" hasCustomPrompt="1"/>
          </p:nvPr>
        </p:nvSpPr>
        <p:spPr bwMode="gray">
          <a:xfrm>
            <a:off x="548640" y="402336"/>
            <a:ext cx="11073384" cy="521208"/>
          </a:xfrm>
          <a:prstGeom prst="rect">
            <a:avLst/>
          </a:prstGeom>
        </p:spPr>
        <p:txBody>
          <a:bodyPr wrap="square" lIns="0" tIns="0" rIns="0" bIns="0" anchor="t" anchorCtr="0"/>
          <a:lstStyle>
            <a:lvl1pPr marL="0" algn="l" defTabSz="1218987" rtl="0" eaLnBrk="1" latinLnBrk="0" hangingPunct="1">
              <a:lnSpc>
                <a:spcPts val="3200"/>
              </a:lnSpc>
              <a:spcBef>
                <a:spcPct val="0"/>
              </a:spcBef>
              <a:buNone/>
              <a:tabLst>
                <a:tab pos="1218987" algn="l"/>
              </a:tabLst>
              <a:defRPr lang="en-US" sz="3200" b="1" kern="1200" cap="none" spc="-15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48641" y="1307594"/>
            <a:ext cx="5378958" cy="4919589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09493" indent="-228560">
              <a:lnSpc>
                <a:spcPct val="90000"/>
              </a:lnSpc>
              <a:spcBef>
                <a:spcPts val="500"/>
              </a:spcBef>
              <a:buClrTx/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835938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147033" indent="-156606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445431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2"/>
          <p:cNvSpPr>
            <a:spLocks noGrp="1"/>
          </p:cNvSpPr>
          <p:nvPr>
            <p:ph sz="half" idx="14"/>
          </p:nvPr>
        </p:nvSpPr>
        <p:spPr bwMode="gray">
          <a:xfrm>
            <a:off x="6243066" y="1307594"/>
            <a:ext cx="5378958" cy="4919589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09493" indent="-228560">
              <a:lnSpc>
                <a:spcPct val="90000"/>
              </a:lnSpc>
              <a:spcBef>
                <a:spcPts val="500"/>
              </a:spcBef>
              <a:buClrTx/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835938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147033" indent="-156606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445431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35132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lumn Slide_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8"/>
          <p:cNvSpPr>
            <a:spLocks noGrp="1"/>
          </p:cNvSpPr>
          <p:nvPr>
            <p:ph type="title" hasCustomPrompt="1"/>
          </p:nvPr>
        </p:nvSpPr>
        <p:spPr bwMode="gray">
          <a:xfrm>
            <a:off x="548640" y="402336"/>
            <a:ext cx="11073384" cy="521208"/>
          </a:xfrm>
          <a:prstGeom prst="rect">
            <a:avLst/>
          </a:prstGeom>
        </p:spPr>
        <p:txBody>
          <a:bodyPr wrap="square" lIns="0" tIns="0" rIns="0" bIns="0" anchor="t" anchorCtr="0"/>
          <a:lstStyle>
            <a:lvl1pPr marL="0" algn="l" defTabSz="1218987" rtl="0" eaLnBrk="1" latinLnBrk="0" hangingPunct="1">
              <a:lnSpc>
                <a:spcPts val="3200"/>
              </a:lnSpc>
              <a:spcBef>
                <a:spcPct val="0"/>
              </a:spcBef>
              <a:buNone/>
              <a:tabLst>
                <a:tab pos="1218987" algn="l"/>
              </a:tabLst>
              <a:defRPr lang="en-US" sz="3200" b="1" kern="1200" cap="none" spc="-150" baseline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48641" y="1307594"/>
            <a:ext cx="5378958" cy="4919589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09493" indent="-228560">
              <a:lnSpc>
                <a:spcPct val="90000"/>
              </a:lnSpc>
              <a:spcBef>
                <a:spcPts val="500"/>
              </a:spcBef>
              <a:buClrTx/>
              <a:buFont typeface="Arial" pitchFamily="34" charset="0"/>
              <a:buChar char="–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35938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147033" indent="-156606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445431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2"/>
          <p:cNvSpPr>
            <a:spLocks noGrp="1"/>
          </p:cNvSpPr>
          <p:nvPr>
            <p:ph sz="half" idx="14"/>
          </p:nvPr>
        </p:nvSpPr>
        <p:spPr bwMode="gray">
          <a:xfrm>
            <a:off x="6243066" y="1307594"/>
            <a:ext cx="5378958" cy="4919589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09493" indent="-228560">
              <a:lnSpc>
                <a:spcPct val="90000"/>
              </a:lnSpc>
              <a:spcBef>
                <a:spcPts val="500"/>
              </a:spcBef>
              <a:buClrTx/>
              <a:buFont typeface="Arial" pitchFamily="34" charset="0"/>
              <a:buChar char="–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35938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147033" indent="-156606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445431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396214" y="6473952"/>
            <a:ext cx="41148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Lenovo Internal. All rights reserved.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554339" y="6421482"/>
            <a:ext cx="734356" cy="245008"/>
            <a:chOff x="547688" y="952500"/>
            <a:chExt cx="12190413" cy="4067175"/>
          </a:xfrm>
        </p:grpSpPr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547688" y="952500"/>
              <a:ext cx="12190413" cy="40671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4922838" y="2319338"/>
              <a:ext cx="1571625" cy="1590675"/>
            </a:xfrm>
            <a:custGeom>
              <a:avLst/>
              <a:gdLst>
                <a:gd name="T0" fmla="*/ 492 w 825"/>
                <a:gd name="T1" fmla="*/ 0 h 834"/>
                <a:gd name="T2" fmla="*/ 225 w 825"/>
                <a:gd name="T3" fmla="*/ 132 h 834"/>
                <a:gd name="T4" fmla="*/ 225 w 825"/>
                <a:gd name="T5" fmla="*/ 132 h 834"/>
                <a:gd name="T6" fmla="*/ 225 w 825"/>
                <a:gd name="T7" fmla="*/ 132 h 834"/>
                <a:gd name="T8" fmla="*/ 225 w 825"/>
                <a:gd name="T9" fmla="*/ 14 h 834"/>
                <a:gd name="T10" fmla="*/ 0 w 825"/>
                <a:gd name="T11" fmla="*/ 14 h 834"/>
                <a:gd name="T12" fmla="*/ 0 w 825"/>
                <a:gd name="T13" fmla="*/ 834 h 834"/>
                <a:gd name="T14" fmla="*/ 225 w 825"/>
                <a:gd name="T15" fmla="*/ 834 h 834"/>
                <a:gd name="T16" fmla="*/ 225 w 825"/>
                <a:gd name="T17" fmla="*/ 367 h 834"/>
                <a:gd name="T18" fmla="*/ 411 w 825"/>
                <a:gd name="T19" fmla="*/ 194 h 834"/>
                <a:gd name="T20" fmla="*/ 600 w 825"/>
                <a:gd name="T21" fmla="*/ 367 h 834"/>
                <a:gd name="T22" fmla="*/ 600 w 825"/>
                <a:gd name="T23" fmla="*/ 834 h 834"/>
                <a:gd name="T24" fmla="*/ 825 w 825"/>
                <a:gd name="T25" fmla="*/ 834 h 834"/>
                <a:gd name="T26" fmla="*/ 825 w 825"/>
                <a:gd name="T27" fmla="*/ 326 h 834"/>
                <a:gd name="T28" fmla="*/ 492 w 825"/>
                <a:gd name="T29" fmla="*/ 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5" h="834">
                  <a:moveTo>
                    <a:pt x="492" y="0"/>
                  </a:moveTo>
                  <a:cubicBezTo>
                    <a:pt x="398" y="0"/>
                    <a:pt x="291" y="44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4"/>
                    <a:pt x="225" y="14"/>
                    <a:pt x="225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834"/>
                    <a:pt x="0" y="834"/>
                    <a:pt x="0" y="834"/>
                  </a:cubicBezTo>
                  <a:cubicBezTo>
                    <a:pt x="225" y="834"/>
                    <a:pt x="225" y="834"/>
                    <a:pt x="225" y="834"/>
                  </a:cubicBezTo>
                  <a:cubicBezTo>
                    <a:pt x="225" y="367"/>
                    <a:pt x="225" y="367"/>
                    <a:pt x="225" y="367"/>
                  </a:cubicBezTo>
                  <a:cubicBezTo>
                    <a:pt x="225" y="283"/>
                    <a:pt x="290" y="194"/>
                    <a:pt x="411" y="194"/>
                  </a:cubicBezTo>
                  <a:cubicBezTo>
                    <a:pt x="504" y="194"/>
                    <a:pt x="600" y="259"/>
                    <a:pt x="600" y="367"/>
                  </a:cubicBezTo>
                  <a:cubicBezTo>
                    <a:pt x="600" y="834"/>
                    <a:pt x="600" y="834"/>
                    <a:pt x="600" y="834"/>
                  </a:cubicBezTo>
                  <a:cubicBezTo>
                    <a:pt x="825" y="834"/>
                    <a:pt x="825" y="834"/>
                    <a:pt x="825" y="834"/>
                  </a:cubicBezTo>
                  <a:cubicBezTo>
                    <a:pt x="825" y="326"/>
                    <a:pt x="825" y="326"/>
                    <a:pt x="825" y="326"/>
                  </a:cubicBezTo>
                  <a:cubicBezTo>
                    <a:pt x="825" y="137"/>
                    <a:pt x="690" y="0"/>
                    <a:pt x="49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 userDrawn="1"/>
          </p:nvSpPr>
          <p:spPr bwMode="auto">
            <a:xfrm>
              <a:off x="8277225" y="2346325"/>
              <a:ext cx="1755775" cy="1563688"/>
            </a:xfrm>
            <a:custGeom>
              <a:avLst/>
              <a:gdLst>
                <a:gd name="T0" fmla="*/ 797 w 1106"/>
                <a:gd name="T1" fmla="*/ 0 h 985"/>
                <a:gd name="T2" fmla="*/ 553 w 1106"/>
                <a:gd name="T3" fmla="*/ 671 h 985"/>
                <a:gd name="T4" fmla="*/ 308 w 1106"/>
                <a:gd name="T5" fmla="*/ 0 h 985"/>
                <a:gd name="T6" fmla="*/ 0 w 1106"/>
                <a:gd name="T7" fmla="*/ 0 h 985"/>
                <a:gd name="T8" fmla="*/ 405 w 1106"/>
                <a:gd name="T9" fmla="*/ 985 h 985"/>
                <a:gd name="T10" fmla="*/ 701 w 1106"/>
                <a:gd name="T11" fmla="*/ 985 h 985"/>
                <a:gd name="T12" fmla="*/ 1106 w 1106"/>
                <a:gd name="T13" fmla="*/ 0 h 985"/>
                <a:gd name="T14" fmla="*/ 797 w 1106"/>
                <a:gd name="T15" fmla="*/ 0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6" h="985">
                  <a:moveTo>
                    <a:pt x="797" y="0"/>
                  </a:moveTo>
                  <a:lnTo>
                    <a:pt x="553" y="671"/>
                  </a:lnTo>
                  <a:lnTo>
                    <a:pt x="308" y="0"/>
                  </a:lnTo>
                  <a:lnTo>
                    <a:pt x="0" y="0"/>
                  </a:lnTo>
                  <a:lnTo>
                    <a:pt x="405" y="985"/>
                  </a:lnTo>
                  <a:lnTo>
                    <a:pt x="701" y="985"/>
                  </a:lnTo>
                  <a:lnTo>
                    <a:pt x="1106" y="0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4" name="Freeform 13"/>
            <p:cNvSpPr>
              <a:spLocks noEditPoints="1"/>
            </p:cNvSpPr>
            <p:nvPr userDrawn="1"/>
          </p:nvSpPr>
          <p:spPr bwMode="auto">
            <a:xfrm>
              <a:off x="3138488" y="2319338"/>
              <a:ext cx="1630363" cy="1617663"/>
            </a:xfrm>
            <a:custGeom>
              <a:avLst/>
              <a:gdLst>
                <a:gd name="T0" fmla="*/ 697 w 856"/>
                <a:gd name="T1" fmla="*/ 582 h 848"/>
                <a:gd name="T2" fmla="*/ 462 w 856"/>
                <a:gd name="T3" fmla="*/ 669 h 848"/>
                <a:gd name="T4" fmla="*/ 280 w 856"/>
                <a:gd name="T5" fmla="*/ 602 h 848"/>
                <a:gd name="T6" fmla="*/ 856 w 856"/>
                <a:gd name="T7" fmla="*/ 363 h 848"/>
                <a:gd name="T8" fmla="*/ 758 w 856"/>
                <a:gd name="T9" fmla="*/ 135 h 848"/>
                <a:gd name="T10" fmla="*/ 434 w 856"/>
                <a:gd name="T11" fmla="*/ 0 h 848"/>
                <a:gd name="T12" fmla="*/ 0 w 856"/>
                <a:gd name="T13" fmla="*/ 424 h 848"/>
                <a:gd name="T14" fmla="*/ 459 w 856"/>
                <a:gd name="T15" fmla="*/ 848 h 848"/>
                <a:gd name="T16" fmla="*/ 840 w 856"/>
                <a:gd name="T17" fmla="*/ 691 h 848"/>
                <a:gd name="T18" fmla="*/ 697 w 856"/>
                <a:gd name="T19" fmla="*/ 582 h 848"/>
                <a:gd name="T20" fmla="*/ 265 w 856"/>
                <a:gd name="T21" fmla="*/ 261 h 848"/>
                <a:gd name="T22" fmla="*/ 438 w 856"/>
                <a:gd name="T23" fmla="*/ 179 h 848"/>
                <a:gd name="T24" fmla="*/ 612 w 856"/>
                <a:gd name="T25" fmla="*/ 294 h 848"/>
                <a:gd name="T26" fmla="*/ 219 w 856"/>
                <a:gd name="T27" fmla="*/ 457 h 848"/>
                <a:gd name="T28" fmla="*/ 265 w 856"/>
                <a:gd name="T29" fmla="*/ 261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6" h="848">
                  <a:moveTo>
                    <a:pt x="697" y="582"/>
                  </a:moveTo>
                  <a:cubicBezTo>
                    <a:pt x="602" y="652"/>
                    <a:pt x="548" y="669"/>
                    <a:pt x="462" y="669"/>
                  </a:cubicBezTo>
                  <a:cubicBezTo>
                    <a:pt x="384" y="669"/>
                    <a:pt x="323" y="645"/>
                    <a:pt x="280" y="602"/>
                  </a:cubicBezTo>
                  <a:cubicBezTo>
                    <a:pt x="856" y="363"/>
                    <a:pt x="856" y="363"/>
                    <a:pt x="856" y="363"/>
                  </a:cubicBezTo>
                  <a:cubicBezTo>
                    <a:pt x="843" y="275"/>
                    <a:pt x="810" y="195"/>
                    <a:pt x="758" y="135"/>
                  </a:cubicBezTo>
                  <a:cubicBezTo>
                    <a:pt x="682" y="47"/>
                    <a:pt x="570" y="0"/>
                    <a:pt x="434" y="0"/>
                  </a:cubicBezTo>
                  <a:cubicBezTo>
                    <a:pt x="186" y="0"/>
                    <a:pt x="0" y="183"/>
                    <a:pt x="0" y="424"/>
                  </a:cubicBezTo>
                  <a:cubicBezTo>
                    <a:pt x="0" y="672"/>
                    <a:pt x="187" y="848"/>
                    <a:pt x="459" y="848"/>
                  </a:cubicBezTo>
                  <a:cubicBezTo>
                    <a:pt x="611" y="848"/>
                    <a:pt x="767" y="776"/>
                    <a:pt x="840" y="691"/>
                  </a:cubicBezTo>
                  <a:lnTo>
                    <a:pt x="697" y="582"/>
                  </a:lnTo>
                  <a:close/>
                  <a:moveTo>
                    <a:pt x="265" y="261"/>
                  </a:moveTo>
                  <a:cubicBezTo>
                    <a:pt x="303" y="210"/>
                    <a:pt x="364" y="179"/>
                    <a:pt x="438" y="179"/>
                  </a:cubicBezTo>
                  <a:cubicBezTo>
                    <a:pt x="519" y="179"/>
                    <a:pt x="581" y="226"/>
                    <a:pt x="612" y="294"/>
                  </a:cubicBezTo>
                  <a:cubicBezTo>
                    <a:pt x="219" y="457"/>
                    <a:pt x="219" y="457"/>
                    <a:pt x="219" y="457"/>
                  </a:cubicBezTo>
                  <a:cubicBezTo>
                    <a:pt x="208" y="374"/>
                    <a:pt x="230" y="308"/>
                    <a:pt x="265" y="2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 userDrawn="1"/>
          </p:nvSpPr>
          <p:spPr bwMode="auto">
            <a:xfrm>
              <a:off x="1685925" y="1879600"/>
              <a:ext cx="1409700" cy="2030413"/>
            </a:xfrm>
            <a:custGeom>
              <a:avLst/>
              <a:gdLst>
                <a:gd name="T0" fmla="*/ 888 w 888"/>
                <a:gd name="T1" fmla="*/ 1030 h 1279"/>
                <a:gd name="T2" fmla="*/ 274 w 888"/>
                <a:gd name="T3" fmla="*/ 1030 h 1279"/>
                <a:gd name="T4" fmla="*/ 274 w 888"/>
                <a:gd name="T5" fmla="*/ 0 h 1279"/>
                <a:gd name="T6" fmla="*/ 0 w 888"/>
                <a:gd name="T7" fmla="*/ 0 h 1279"/>
                <a:gd name="T8" fmla="*/ 0 w 888"/>
                <a:gd name="T9" fmla="*/ 1279 h 1279"/>
                <a:gd name="T10" fmla="*/ 888 w 888"/>
                <a:gd name="T11" fmla="*/ 1279 h 1279"/>
                <a:gd name="T12" fmla="*/ 888 w 888"/>
                <a:gd name="T13" fmla="*/ 1030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8" h="1279">
                  <a:moveTo>
                    <a:pt x="888" y="1030"/>
                  </a:moveTo>
                  <a:lnTo>
                    <a:pt x="274" y="1030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1279"/>
                  </a:lnTo>
                  <a:lnTo>
                    <a:pt x="888" y="1279"/>
                  </a:lnTo>
                  <a:lnTo>
                    <a:pt x="888" y="10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7" name="Freeform 10"/>
            <p:cNvSpPr>
              <a:spLocks noEditPoints="1"/>
            </p:cNvSpPr>
            <p:nvPr userDrawn="1"/>
          </p:nvSpPr>
          <p:spPr bwMode="auto">
            <a:xfrm>
              <a:off x="9966325" y="2319338"/>
              <a:ext cx="1677988" cy="1617663"/>
            </a:xfrm>
            <a:custGeom>
              <a:avLst/>
              <a:gdLst>
                <a:gd name="T0" fmla="*/ 439 w 881"/>
                <a:gd name="T1" fmla="*/ 848 h 848"/>
                <a:gd name="T2" fmla="*/ 0 w 881"/>
                <a:gd name="T3" fmla="*/ 424 h 848"/>
                <a:gd name="T4" fmla="*/ 442 w 881"/>
                <a:gd name="T5" fmla="*/ 0 h 848"/>
                <a:gd name="T6" fmla="*/ 881 w 881"/>
                <a:gd name="T7" fmla="*/ 424 h 848"/>
                <a:gd name="T8" fmla="*/ 439 w 881"/>
                <a:gd name="T9" fmla="*/ 848 h 848"/>
                <a:gd name="T10" fmla="*/ 439 w 881"/>
                <a:gd name="T11" fmla="*/ 193 h 848"/>
                <a:gd name="T12" fmla="*/ 222 w 881"/>
                <a:gd name="T13" fmla="*/ 424 h 848"/>
                <a:gd name="T14" fmla="*/ 442 w 881"/>
                <a:gd name="T15" fmla="*/ 655 h 848"/>
                <a:gd name="T16" fmla="*/ 659 w 881"/>
                <a:gd name="T17" fmla="*/ 424 h 848"/>
                <a:gd name="T18" fmla="*/ 439 w 881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1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4" y="0"/>
                    <a:pt x="442" y="0"/>
                  </a:cubicBezTo>
                  <a:cubicBezTo>
                    <a:pt x="688" y="0"/>
                    <a:pt x="881" y="184"/>
                    <a:pt x="881" y="424"/>
                  </a:cubicBezTo>
                  <a:cubicBezTo>
                    <a:pt x="881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3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59" y="557"/>
                    <a:pt x="659" y="424"/>
                  </a:cubicBezTo>
                  <a:cubicBezTo>
                    <a:pt x="659" y="295"/>
                    <a:pt x="562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8" name="Freeform 11"/>
            <p:cNvSpPr>
              <a:spLocks noEditPoints="1"/>
            </p:cNvSpPr>
            <p:nvPr userDrawn="1"/>
          </p:nvSpPr>
          <p:spPr bwMode="auto">
            <a:xfrm>
              <a:off x="6664325" y="2319338"/>
              <a:ext cx="1679575" cy="1617663"/>
            </a:xfrm>
            <a:custGeom>
              <a:avLst/>
              <a:gdLst>
                <a:gd name="T0" fmla="*/ 439 w 882"/>
                <a:gd name="T1" fmla="*/ 848 h 848"/>
                <a:gd name="T2" fmla="*/ 0 w 882"/>
                <a:gd name="T3" fmla="*/ 424 h 848"/>
                <a:gd name="T4" fmla="*/ 442 w 882"/>
                <a:gd name="T5" fmla="*/ 0 h 848"/>
                <a:gd name="T6" fmla="*/ 882 w 882"/>
                <a:gd name="T7" fmla="*/ 424 h 848"/>
                <a:gd name="T8" fmla="*/ 439 w 882"/>
                <a:gd name="T9" fmla="*/ 848 h 848"/>
                <a:gd name="T10" fmla="*/ 439 w 882"/>
                <a:gd name="T11" fmla="*/ 193 h 848"/>
                <a:gd name="T12" fmla="*/ 222 w 882"/>
                <a:gd name="T13" fmla="*/ 424 h 848"/>
                <a:gd name="T14" fmla="*/ 442 w 882"/>
                <a:gd name="T15" fmla="*/ 655 h 848"/>
                <a:gd name="T16" fmla="*/ 660 w 882"/>
                <a:gd name="T17" fmla="*/ 424 h 848"/>
                <a:gd name="T18" fmla="*/ 439 w 882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2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5" y="0"/>
                    <a:pt x="442" y="0"/>
                  </a:cubicBezTo>
                  <a:cubicBezTo>
                    <a:pt x="689" y="0"/>
                    <a:pt x="882" y="184"/>
                    <a:pt x="882" y="424"/>
                  </a:cubicBezTo>
                  <a:cubicBezTo>
                    <a:pt x="882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4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60" y="557"/>
                    <a:pt x="660" y="424"/>
                  </a:cubicBezTo>
                  <a:cubicBezTo>
                    <a:pt x="660" y="295"/>
                    <a:pt x="563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7799921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8"/>
          <p:cNvSpPr>
            <a:spLocks noGrp="1"/>
          </p:cNvSpPr>
          <p:nvPr>
            <p:ph type="title" hasCustomPrompt="1"/>
          </p:nvPr>
        </p:nvSpPr>
        <p:spPr bwMode="gray">
          <a:xfrm>
            <a:off x="548640" y="402336"/>
            <a:ext cx="11073384" cy="521208"/>
          </a:xfrm>
          <a:prstGeom prst="rect">
            <a:avLst/>
          </a:prstGeom>
        </p:spPr>
        <p:txBody>
          <a:bodyPr wrap="square" lIns="0" tIns="0" rIns="0" bIns="0" anchor="t" anchorCtr="0"/>
          <a:lstStyle>
            <a:lvl1pPr marL="0" algn="l" defTabSz="1218987" rtl="0" eaLnBrk="1" latinLnBrk="0" hangingPunct="1">
              <a:lnSpc>
                <a:spcPts val="3200"/>
              </a:lnSpc>
              <a:spcBef>
                <a:spcPct val="0"/>
              </a:spcBef>
              <a:buNone/>
              <a:tabLst>
                <a:tab pos="1218987" algn="l"/>
              </a:tabLst>
              <a:defRPr lang="en-US" sz="3200" b="1" kern="1200" cap="none" spc="-15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48641" y="1307593"/>
            <a:ext cx="3474720" cy="4919588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09493" indent="-228560">
              <a:lnSpc>
                <a:spcPct val="90000"/>
              </a:lnSpc>
              <a:spcBef>
                <a:spcPts val="500"/>
              </a:spcBef>
              <a:buClrTx/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835938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147033" indent="-156606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445431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 bwMode="gray">
          <a:xfrm>
            <a:off x="4347973" y="1307593"/>
            <a:ext cx="3474720" cy="4919588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09493" indent="-228560">
              <a:lnSpc>
                <a:spcPct val="90000"/>
              </a:lnSpc>
              <a:spcBef>
                <a:spcPts val="500"/>
              </a:spcBef>
              <a:buClrTx/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835938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147033" indent="-156606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445431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1"/>
          </p:nvPr>
        </p:nvSpPr>
        <p:spPr bwMode="gray">
          <a:xfrm>
            <a:off x="8147304" y="1307593"/>
            <a:ext cx="3474720" cy="4919588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09493" indent="-228560">
              <a:lnSpc>
                <a:spcPct val="90000"/>
              </a:lnSpc>
              <a:spcBef>
                <a:spcPts val="500"/>
              </a:spcBef>
              <a:buClrTx/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835938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147033" indent="-156606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445431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563597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lumn Slide_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8"/>
          <p:cNvSpPr>
            <a:spLocks noGrp="1"/>
          </p:cNvSpPr>
          <p:nvPr>
            <p:ph type="title" hasCustomPrompt="1"/>
          </p:nvPr>
        </p:nvSpPr>
        <p:spPr bwMode="gray">
          <a:xfrm>
            <a:off x="548640" y="402336"/>
            <a:ext cx="11073384" cy="521208"/>
          </a:xfrm>
          <a:prstGeom prst="rect">
            <a:avLst/>
          </a:prstGeom>
        </p:spPr>
        <p:txBody>
          <a:bodyPr wrap="square" lIns="0" tIns="0" rIns="0" bIns="0" anchor="t" anchorCtr="0"/>
          <a:lstStyle>
            <a:lvl1pPr marL="0" algn="l" defTabSz="1218987" rtl="0" eaLnBrk="1" latinLnBrk="0" hangingPunct="1">
              <a:lnSpc>
                <a:spcPts val="3200"/>
              </a:lnSpc>
              <a:spcBef>
                <a:spcPct val="0"/>
              </a:spcBef>
              <a:buNone/>
              <a:tabLst>
                <a:tab pos="1218987" algn="l"/>
              </a:tabLst>
              <a:defRPr lang="en-US" sz="3200" b="1" kern="1200" cap="none" spc="-150" baseline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48641" y="1307593"/>
            <a:ext cx="3474720" cy="4919588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09493" indent="-228560">
              <a:lnSpc>
                <a:spcPct val="90000"/>
              </a:lnSpc>
              <a:spcBef>
                <a:spcPts val="500"/>
              </a:spcBef>
              <a:buClrTx/>
              <a:buFont typeface="Arial" pitchFamily="34" charset="0"/>
              <a:buChar char="–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35938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147033" indent="-156606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445431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 bwMode="gray">
          <a:xfrm>
            <a:off x="4347973" y="1307593"/>
            <a:ext cx="3474720" cy="4919588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09493" indent="-228560">
              <a:lnSpc>
                <a:spcPct val="90000"/>
              </a:lnSpc>
              <a:spcBef>
                <a:spcPts val="500"/>
              </a:spcBef>
              <a:buClrTx/>
              <a:buFont typeface="Arial" pitchFamily="34" charset="0"/>
              <a:buChar char="–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35938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147033" indent="-156606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445431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1"/>
          </p:nvPr>
        </p:nvSpPr>
        <p:spPr bwMode="gray">
          <a:xfrm>
            <a:off x="8147304" y="1307593"/>
            <a:ext cx="3474720" cy="4919588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09493" indent="-228560">
              <a:lnSpc>
                <a:spcPct val="90000"/>
              </a:lnSpc>
              <a:spcBef>
                <a:spcPts val="500"/>
              </a:spcBef>
              <a:buClrTx/>
              <a:buFont typeface="Arial" pitchFamily="34" charset="0"/>
              <a:buChar char="–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35938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147033" indent="-156606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445431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396214" y="6473952"/>
            <a:ext cx="41148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Lenovo Internal. All rights reserved.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54339" y="6421482"/>
            <a:ext cx="734356" cy="245008"/>
            <a:chOff x="547688" y="952500"/>
            <a:chExt cx="12190413" cy="4067175"/>
          </a:xfrm>
        </p:grpSpPr>
        <p:sp>
          <p:nvSpPr>
            <p:cNvPr id="13" name="Rectangle 12"/>
            <p:cNvSpPr>
              <a:spLocks noChangeArrowheads="1"/>
            </p:cNvSpPr>
            <p:nvPr userDrawn="1"/>
          </p:nvSpPr>
          <p:spPr bwMode="auto">
            <a:xfrm>
              <a:off x="547688" y="952500"/>
              <a:ext cx="12190413" cy="40671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4922838" y="2319338"/>
              <a:ext cx="1571625" cy="1590675"/>
            </a:xfrm>
            <a:custGeom>
              <a:avLst/>
              <a:gdLst>
                <a:gd name="T0" fmla="*/ 492 w 825"/>
                <a:gd name="T1" fmla="*/ 0 h 834"/>
                <a:gd name="T2" fmla="*/ 225 w 825"/>
                <a:gd name="T3" fmla="*/ 132 h 834"/>
                <a:gd name="T4" fmla="*/ 225 w 825"/>
                <a:gd name="T5" fmla="*/ 132 h 834"/>
                <a:gd name="T6" fmla="*/ 225 w 825"/>
                <a:gd name="T7" fmla="*/ 132 h 834"/>
                <a:gd name="T8" fmla="*/ 225 w 825"/>
                <a:gd name="T9" fmla="*/ 14 h 834"/>
                <a:gd name="T10" fmla="*/ 0 w 825"/>
                <a:gd name="T11" fmla="*/ 14 h 834"/>
                <a:gd name="T12" fmla="*/ 0 w 825"/>
                <a:gd name="T13" fmla="*/ 834 h 834"/>
                <a:gd name="T14" fmla="*/ 225 w 825"/>
                <a:gd name="T15" fmla="*/ 834 h 834"/>
                <a:gd name="T16" fmla="*/ 225 w 825"/>
                <a:gd name="T17" fmla="*/ 367 h 834"/>
                <a:gd name="T18" fmla="*/ 411 w 825"/>
                <a:gd name="T19" fmla="*/ 194 h 834"/>
                <a:gd name="T20" fmla="*/ 600 w 825"/>
                <a:gd name="T21" fmla="*/ 367 h 834"/>
                <a:gd name="T22" fmla="*/ 600 w 825"/>
                <a:gd name="T23" fmla="*/ 834 h 834"/>
                <a:gd name="T24" fmla="*/ 825 w 825"/>
                <a:gd name="T25" fmla="*/ 834 h 834"/>
                <a:gd name="T26" fmla="*/ 825 w 825"/>
                <a:gd name="T27" fmla="*/ 326 h 834"/>
                <a:gd name="T28" fmla="*/ 492 w 825"/>
                <a:gd name="T29" fmla="*/ 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5" h="834">
                  <a:moveTo>
                    <a:pt x="492" y="0"/>
                  </a:moveTo>
                  <a:cubicBezTo>
                    <a:pt x="398" y="0"/>
                    <a:pt x="291" y="44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4"/>
                    <a:pt x="225" y="14"/>
                    <a:pt x="225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834"/>
                    <a:pt x="0" y="834"/>
                    <a:pt x="0" y="834"/>
                  </a:cubicBezTo>
                  <a:cubicBezTo>
                    <a:pt x="225" y="834"/>
                    <a:pt x="225" y="834"/>
                    <a:pt x="225" y="834"/>
                  </a:cubicBezTo>
                  <a:cubicBezTo>
                    <a:pt x="225" y="367"/>
                    <a:pt x="225" y="367"/>
                    <a:pt x="225" y="367"/>
                  </a:cubicBezTo>
                  <a:cubicBezTo>
                    <a:pt x="225" y="283"/>
                    <a:pt x="290" y="194"/>
                    <a:pt x="411" y="194"/>
                  </a:cubicBezTo>
                  <a:cubicBezTo>
                    <a:pt x="504" y="194"/>
                    <a:pt x="600" y="259"/>
                    <a:pt x="600" y="367"/>
                  </a:cubicBezTo>
                  <a:cubicBezTo>
                    <a:pt x="600" y="834"/>
                    <a:pt x="600" y="834"/>
                    <a:pt x="600" y="834"/>
                  </a:cubicBezTo>
                  <a:cubicBezTo>
                    <a:pt x="825" y="834"/>
                    <a:pt x="825" y="834"/>
                    <a:pt x="825" y="834"/>
                  </a:cubicBezTo>
                  <a:cubicBezTo>
                    <a:pt x="825" y="326"/>
                    <a:pt x="825" y="326"/>
                    <a:pt x="825" y="326"/>
                  </a:cubicBezTo>
                  <a:cubicBezTo>
                    <a:pt x="825" y="137"/>
                    <a:pt x="690" y="0"/>
                    <a:pt x="49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 userDrawn="1"/>
          </p:nvSpPr>
          <p:spPr bwMode="auto">
            <a:xfrm>
              <a:off x="8277225" y="2346325"/>
              <a:ext cx="1755775" cy="1563688"/>
            </a:xfrm>
            <a:custGeom>
              <a:avLst/>
              <a:gdLst>
                <a:gd name="T0" fmla="*/ 797 w 1106"/>
                <a:gd name="T1" fmla="*/ 0 h 985"/>
                <a:gd name="T2" fmla="*/ 553 w 1106"/>
                <a:gd name="T3" fmla="*/ 671 h 985"/>
                <a:gd name="T4" fmla="*/ 308 w 1106"/>
                <a:gd name="T5" fmla="*/ 0 h 985"/>
                <a:gd name="T6" fmla="*/ 0 w 1106"/>
                <a:gd name="T7" fmla="*/ 0 h 985"/>
                <a:gd name="T8" fmla="*/ 405 w 1106"/>
                <a:gd name="T9" fmla="*/ 985 h 985"/>
                <a:gd name="T10" fmla="*/ 701 w 1106"/>
                <a:gd name="T11" fmla="*/ 985 h 985"/>
                <a:gd name="T12" fmla="*/ 1106 w 1106"/>
                <a:gd name="T13" fmla="*/ 0 h 985"/>
                <a:gd name="T14" fmla="*/ 797 w 1106"/>
                <a:gd name="T15" fmla="*/ 0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6" h="985">
                  <a:moveTo>
                    <a:pt x="797" y="0"/>
                  </a:moveTo>
                  <a:lnTo>
                    <a:pt x="553" y="671"/>
                  </a:lnTo>
                  <a:lnTo>
                    <a:pt x="308" y="0"/>
                  </a:lnTo>
                  <a:lnTo>
                    <a:pt x="0" y="0"/>
                  </a:lnTo>
                  <a:lnTo>
                    <a:pt x="405" y="985"/>
                  </a:lnTo>
                  <a:lnTo>
                    <a:pt x="701" y="985"/>
                  </a:lnTo>
                  <a:lnTo>
                    <a:pt x="1106" y="0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8" name="Freeform 17"/>
            <p:cNvSpPr>
              <a:spLocks noEditPoints="1"/>
            </p:cNvSpPr>
            <p:nvPr userDrawn="1"/>
          </p:nvSpPr>
          <p:spPr bwMode="auto">
            <a:xfrm>
              <a:off x="3138488" y="2319338"/>
              <a:ext cx="1630363" cy="1617663"/>
            </a:xfrm>
            <a:custGeom>
              <a:avLst/>
              <a:gdLst>
                <a:gd name="T0" fmla="*/ 697 w 856"/>
                <a:gd name="T1" fmla="*/ 582 h 848"/>
                <a:gd name="T2" fmla="*/ 462 w 856"/>
                <a:gd name="T3" fmla="*/ 669 h 848"/>
                <a:gd name="T4" fmla="*/ 280 w 856"/>
                <a:gd name="T5" fmla="*/ 602 h 848"/>
                <a:gd name="T6" fmla="*/ 856 w 856"/>
                <a:gd name="T7" fmla="*/ 363 h 848"/>
                <a:gd name="T8" fmla="*/ 758 w 856"/>
                <a:gd name="T9" fmla="*/ 135 h 848"/>
                <a:gd name="T10" fmla="*/ 434 w 856"/>
                <a:gd name="T11" fmla="*/ 0 h 848"/>
                <a:gd name="T12" fmla="*/ 0 w 856"/>
                <a:gd name="T13" fmla="*/ 424 h 848"/>
                <a:gd name="T14" fmla="*/ 459 w 856"/>
                <a:gd name="T15" fmla="*/ 848 h 848"/>
                <a:gd name="T16" fmla="*/ 840 w 856"/>
                <a:gd name="T17" fmla="*/ 691 h 848"/>
                <a:gd name="T18" fmla="*/ 697 w 856"/>
                <a:gd name="T19" fmla="*/ 582 h 848"/>
                <a:gd name="T20" fmla="*/ 265 w 856"/>
                <a:gd name="T21" fmla="*/ 261 h 848"/>
                <a:gd name="T22" fmla="*/ 438 w 856"/>
                <a:gd name="T23" fmla="*/ 179 h 848"/>
                <a:gd name="T24" fmla="*/ 612 w 856"/>
                <a:gd name="T25" fmla="*/ 294 h 848"/>
                <a:gd name="T26" fmla="*/ 219 w 856"/>
                <a:gd name="T27" fmla="*/ 457 h 848"/>
                <a:gd name="T28" fmla="*/ 265 w 856"/>
                <a:gd name="T29" fmla="*/ 261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6" h="848">
                  <a:moveTo>
                    <a:pt x="697" y="582"/>
                  </a:moveTo>
                  <a:cubicBezTo>
                    <a:pt x="602" y="652"/>
                    <a:pt x="548" y="669"/>
                    <a:pt x="462" y="669"/>
                  </a:cubicBezTo>
                  <a:cubicBezTo>
                    <a:pt x="384" y="669"/>
                    <a:pt x="323" y="645"/>
                    <a:pt x="280" y="602"/>
                  </a:cubicBezTo>
                  <a:cubicBezTo>
                    <a:pt x="856" y="363"/>
                    <a:pt x="856" y="363"/>
                    <a:pt x="856" y="363"/>
                  </a:cubicBezTo>
                  <a:cubicBezTo>
                    <a:pt x="843" y="275"/>
                    <a:pt x="810" y="195"/>
                    <a:pt x="758" y="135"/>
                  </a:cubicBezTo>
                  <a:cubicBezTo>
                    <a:pt x="682" y="47"/>
                    <a:pt x="570" y="0"/>
                    <a:pt x="434" y="0"/>
                  </a:cubicBezTo>
                  <a:cubicBezTo>
                    <a:pt x="186" y="0"/>
                    <a:pt x="0" y="183"/>
                    <a:pt x="0" y="424"/>
                  </a:cubicBezTo>
                  <a:cubicBezTo>
                    <a:pt x="0" y="672"/>
                    <a:pt x="187" y="848"/>
                    <a:pt x="459" y="848"/>
                  </a:cubicBezTo>
                  <a:cubicBezTo>
                    <a:pt x="611" y="848"/>
                    <a:pt x="767" y="776"/>
                    <a:pt x="840" y="691"/>
                  </a:cubicBezTo>
                  <a:lnTo>
                    <a:pt x="697" y="582"/>
                  </a:lnTo>
                  <a:close/>
                  <a:moveTo>
                    <a:pt x="265" y="261"/>
                  </a:moveTo>
                  <a:cubicBezTo>
                    <a:pt x="303" y="210"/>
                    <a:pt x="364" y="179"/>
                    <a:pt x="438" y="179"/>
                  </a:cubicBezTo>
                  <a:cubicBezTo>
                    <a:pt x="519" y="179"/>
                    <a:pt x="581" y="226"/>
                    <a:pt x="612" y="294"/>
                  </a:cubicBezTo>
                  <a:cubicBezTo>
                    <a:pt x="219" y="457"/>
                    <a:pt x="219" y="457"/>
                    <a:pt x="219" y="457"/>
                  </a:cubicBezTo>
                  <a:cubicBezTo>
                    <a:pt x="208" y="374"/>
                    <a:pt x="230" y="308"/>
                    <a:pt x="265" y="2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9" name="Freeform 18"/>
            <p:cNvSpPr>
              <a:spLocks/>
            </p:cNvSpPr>
            <p:nvPr userDrawn="1"/>
          </p:nvSpPr>
          <p:spPr bwMode="auto">
            <a:xfrm>
              <a:off x="1685925" y="1879600"/>
              <a:ext cx="1409700" cy="2030413"/>
            </a:xfrm>
            <a:custGeom>
              <a:avLst/>
              <a:gdLst>
                <a:gd name="T0" fmla="*/ 888 w 888"/>
                <a:gd name="T1" fmla="*/ 1030 h 1279"/>
                <a:gd name="T2" fmla="*/ 274 w 888"/>
                <a:gd name="T3" fmla="*/ 1030 h 1279"/>
                <a:gd name="T4" fmla="*/ 274 w 888"/>
                <a:gd name="T5" fmla="*/ 0 h 1279"/>
                <a:gd name="T6" fmla="*/ 0 w 888"/>
                <a:gd name="T7" fmla="*/ 0 h 1279"/>
                <a:gd name="T8" fmla="*/ 0 w 888"/>
                <a:gd name="T9" fmla="*/ 1279 h 1279"/>
                <a:gd name="T10" fmla="*/ 888 w 888"/>
                <a:gd name="T11" fmla="*/ 1279 h 1279"/>
                <a:gd name="T12" fmla="*/ 888 w 888"/>
                <a:gd name="T13" fmla="*/ 1030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8" h="1279">
                  <a:moveTo>
                    <a:pt x="888" y="1030"/>
                  </a:moveTo>
                  <a:lnTo>
                    <a:pt x="274" y="1030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1279"/>
                  </a:lnTo>
                  <a:lnTo>
                    <a:pt x="888" y="1279"/>
                  </a:lnTo>
                  <a:lnTo>
                    <a:pt x="888" y="10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20" name="Freeform 10"/>
            <p:cNvSpPr>
              <a:spLocks noEditPoints="1"/>
            </p:cNvSpPr>
            <p:nvPr userDrawn="1"/>
          </p:nvSpPr>
          <p:spPr bwMode="auto">
            <a:xfrm>
              <a:off x="9966325" y="2319338"/>
              <a:ext cx="1677988" cy="1617663"/>
            </a:xfrm>
            <a:custGeom>
              <a:avLst/>
              <a:gdLst>
                <a:gd name="T0" fmla="*/ 439 w 881"/>
                <a:gd name="T1" fmla="*/ 848 h 848"/>
                <a:gd name="T2" fmla="*/ 0 w 881"/>
                <a:gd name="T3" fmla="*/ 424 h 848"/>
                <a:gd name="T4" fmla="*/ 442 w 881"/>
                <a:gd name="T5" fmla="*/ 0 h 848"/>
                <a:gd name="T6" fmla="*/ 881 w 881"/>
                <a:gd name="T7" fmla="*/ 424 h 848"/>
                <a:gd name="T8" fmla="*/ 439 w 881"/>
                <a:gd name="T9" fmla="*/ 848 h 848"/>
                <a:gd name="T10" fmla="*/ 439 w 881"/>
                <a:gd name="T11" fmla="*/ 193 h 848"/>
                <a:gd name="T12" fmla="*/ 222 w 881"/>
                <a:gd name="T13" fmla="*/ 424 h 848"/>
                <a:gd name="T14" fmla="*/ 442 w 881"/>
                <a:gd name="T15" fmla="*/ 655 h 848"/>
                <a:gd name="T16" fmla="*/ 659 w 881"/>
                <a:gd name="T17" fmla="*/ 424 h 848"/>
                <a:gd name="T18" fmla="*/ 439 w 881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1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4" y="0"/>
                    <a:pt x="442" y="0"/>
                  </a:cubicBezTo>
                  <a:cubicBezTo>
                    <a:pt x="688" y="0"/>
                    <a:pt x="881" y="184"/>
                    <a:pt x="881" y="424"/>
                  </a:cubicBezTo>
                  <a:cubicBezTo>
                    <a:pt x="881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3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59" y="557"/>
                    <a:pt x="659" y="424"/>
                  </a:cubicBezTo>
                  <a:cubicBezTo>
                    <a:pt x="659" y="295"/>
                    <a:pt x="562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6664325" y="2319338"/>
              <a:ext cx="1679575" cy="1617663"/>
            </a:xfrm>
            <a:custGeom>
              <a:avLst/>
              <a:gdLst>
                <a:gd name="T0" fmla="*/ 439 w 882"/>
                <a:gd name="T1" fmla="*/ 848 h 848"/>
                <a:gd name="T2" fmla="*/ 0 w 882"/>
                <a:gd name="T3" fmla="*/ 424 h 848"/>
                <a:gd name="T4" fmla="*/ 442 w 882"/>
                <a:gd name="T5" fmla="*/ 0 h 848"/>
                <a:gd name="T6" fmla="*/ 882 w 882"/>
                <a:gd name="T7" fmla="*/ 424 h 848"/>
                <a:gd name="T8" fmla="*/ 439 w 882"/>
                <a:gd name="T9" fmla="*/ 848 h 848"/>
                <a:gd name="T10" fmla="*/ 439 w 882"/>
                <a:gd name="T11" fmla="*/ 193 h 848"/>
                <a:gd name="T12" fmla="*/ 222 w 882"/>
                <a:gd name="T13" fmla="*/ 424 h 848"/>
                <a:gd name="T14" fmla="*/ 442 w 882"/>
                <a:gd name="T15" fmla="*/ 655 h 848"/>
                <a:gd name="T16" fmla="*/ 660 w 882"/>
                <a:gd name="T17" fmla="*/ 424 h 848"/>
                <a:gd name="T18" fmla="*/ 439 w 882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2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5" y="0"/>
                    <a:pt x="442" y="0"/>
                  </a:cubicBezTo>
                  <a:cubicBezTo>
                    <a:pt x="689" y="0"/>
                    <a:pt x="882" y="184"/>
                    <a:pt x="882" y="424"/>
                  </a:cubicBezTo>
                  <a:cubicBezTo>
                    <a:pt x="882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4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60" y="557"/>
                    <a:pt x="660" y="424"/>
                  </a:cubicBezTo>
                  <a:cubicBezTo>
                    <a:pt x="660" y="295"/>
                    <a:pt x="563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9591086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8"/>
          <p:cNvSpPr>
            <a:spLocks noGrp="1"/>
          </p:cNvSpPr>
          <p:nvPr>
            <p:ph type="title" hasCustomPrompt="1"/>
          </p:nvPr>
        </p:nvSpPr>
        <p:spPr bwMode="gray">
          <a:xfrm>
            <a:off x="548640" y="402336"/>
            <a:ext cx="6036718" cy="521208"/>
          </a:xfrm>
          <a:prstGeom prst="rect">
            <a:avLst/>
          </a:prstGeom>
        </p:spPr>
        <p:txBody>
          <a:bodyPr wrap="square" lIns="0" tIns="0" rIns="0" bIns="0" anchor="t" anchorCtr="0"/>
          <a:lstStyle>
            <a:lvl1pPr marL="0" algn="l" defTabSz="1218987" rtl="0" eaLnBrk="1" latinLnBrk="0" hangingPunct="1">
              <a:lnSpc>
                <a:spcPts val="3200"/>
              </a:lnSpc>
              <a:spcBef>
                <a:spcPct val="0"/>
              </a:spcBef>
              <a:buNone/>
              <a:tabLst>
                <a:tab pos="1218987" algn="l"/>
              </a:tabLst>
              <a:defRPr lang="en-US" sz="3200" b="1" kern="1200" cap="none" spc="-15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48640" y="1307594"/>
            <a:ext cx="6036718" cy="4919589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09493" indent="-228560">
              <a:lnSpc>
                <a:spcPct val="90000"/>
              </a:lnSpc>
              <a:spcBef>
                <a:spcPts val="500"/>
              </a:spcBef>
              <a:buClrTx/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835938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147033" indent="-156606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445431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6835286" y="0"/>
            <a:ext cx="535353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45591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/Image_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8"/>
          <p:cNvSpPr>
            <a:spLocks noGrp="1"/>
          </p:cNvSpPr>
          <p:nvPr>
            <p:ph type="title" hasCustomPrompt="1"/>
          </p:nvPr>
        </p:nvSpPr>
        <p:spPr bwMode="gray">
          <a:xfrm>
            <a:off x="548640" y="402336"/>
            <a:ext cx="6036718" cy="521208"/>
          </a:xfrm>
          <a:prstGeom prst="rect">
            <a:avLst/>
          </a:prstGeom>
        </p:spPr>
        <p:txBody>
          <a:bodyPr wrap="square" lIns="0" tIns="0" rIns="0" bIns="0" anchor="t" anchorCtr="0"/>
          <a:lstStyle>
            <a:lvl1pPr marL="0" algn="l" defTabSz="1218987" rtl="0" eaLnBrk="1" latinLnBrk="0" hangingPunct="1">
              <a:lnSpc>
                <a:spcPts val="3200"/>
              </a:lnSpc>
              <a:spcBef>
                <a:spcPct val="0"/>
              </a:spcBef>
              <a:buNone/>
              <a:tabLst>
                <a:tab pos="1218987" algn="l"/>
              </a:tabLst>
              <a:defRPr lang="en-US" sz="3200" b="1" kern="1200" cap="none" spc="-150" baseline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48640" y="1307594"/>
            <a:ext cx="6036718" cy="4919589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09493" indent="-228560">
              <a:lnSpc>
                <a:spcPct val="90000"/>
              </a:lnSpc>
              <a:spcBef>
                <a:spcPts val="500"/>
              </a:spcBef>
              <a:buClrTx/>
              <a:buFont typeface="Arial" pitchFamily="34" charset="0"/>
              <a:buChar char="–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35938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147033" indent="-156606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445431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6835286" y="0"/>
            <a:ext cx="535353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1396214" y="6473952"/>
            <a:ext cx="41148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Lenovo Internal. All rights reserved.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554339" y="6421482"/>
            <a:ext cx="734356" cy="245008"/>
            <a:chOff x="547688" y="952500"/>
            <a:chExt cx="12190413" cy="4067175"/>
          </a:xfrm>
        </p:grpSpPr>
        <p:sp>
          <p:nvSpPr>
            <p:cNvPr id="21" name="Rectangle 20"/>
            <p:cNvSpPr>
              <a:spLocks noChangeArrowheads="1"/>
            </p:cNvSpPr>
            <p:nvPr userDrawn="1"/>
          </p:nvSpPr>
          <p:spPr bwMode="auto">
            <a:xfrm>
              <a:off x="547688" y="952500"/>
              <a:ext cx="12190413" cy="40671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22" name="Freeform 21"/>
            <p:cNvSpPr>
              <a:spLocks/>
            </p:cNvSpPr>
            <p:nvPr userDrawn="1"/>
          </p:nvSpPr>
          <p:spPr bwMode="auto">
            <a:xfrm>
              <a:off x="4922838" y="2319338"/>
              <a:ext cx="1571625" cy="1590675"/>
            </a:xfrm>
            <a:custGeom>
              <a:avLst/>
              <a:gdLst>
                <a:gd name="T0" fmla="*/ 492 w 825"/>
                <a:gd name="T1" fmla="*/ 0 h 834"/>
                <a:gd name="T2" fmla="*/ 225 w 825"/>
                <a:gd name="T3" fmla="*/ 132 h 834"/>
                <a:gd name="T4" fmla="*/ 225 w 825"/>
                <a:gd name="T5" fmla="*/ 132 h 834"/>
                <a:gd name="T6" fmla="*/ 225 w 825"/>
                <a:gd name="T7" fmla="*/ 132 h 834"/>
                <a:gd name="T8" fmla="*/ 225 w 825"/>
                <a:gd name="T9" fmla="*/ 14 h 834"/>
                <a:gd name="T10" fmla="*/ 0 w 825"/>
                <a:gd name="T11" fmla="*/ 14 h 834"/>
                <a:gd name="T12" fmla="*/ 0 w 825"/>
                <a:gd name="T13" fmla="*/ 834 h 834"/>
                <a:gd name="T14" fmla="*/ 225 w 825"/>
                <a:gd name="T15" fmla="*/ 834 h 834"/>
                <a:gd name="T16" fmla="*/ 225 w 825"/>
                <a:gd name="T17" fmla="*/ 367 h 834"/>
                <a:gd name="T18" fmla="*/ 411 w 825"/>
                <a:gd name="T19" fmla="*/ 194 h 834"/>
                <a:gd name="T20" fmla="*/ 600 w 825"/>
                <a:gd name="T21" fmla="*/ 367 h 834"/>
                <a:gd name="T22" fmla="*/ 600 w 825"/>
                <a:gd name="T23" fmla="*/ 834 h 834"/>
                <a:gd name="T24" fmla="*/ 825 w 825"/>
                <a:gd name="T25" fmla="*/ 834 h 834"/>
                <a:gd name="T26" fmla="*/ 825 w 825"/>
                <a:gd name="T27" fmla="*/ 326 h 834"/>
                <a:gd name="T28" fmla="*/ 492 w 825"/>
                <a:gd name="T29" fmla="*/ 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5" h="834">
                  <a:moveTo>
                    <a:pt x="492" y="0"/>
                  </a:moveTo>
                  <a:cubicBezTo>
                    <a:pt x="398" y="0"/>
                    <a:pt x="291" y="44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4"/>
                    <a:pt x="225" y="14"/>
                    <a:pt x="225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834"/>
                    <a:pt x="0" y="834"/>
                    <a:pt x="0" y="834"/>
                  </a:cubicBezTo>
                  <a:cubicBezTo>
                    <a:pt x="225" y="834"/>
                    <a:pt x="225" y="834"/>
                    <a:pt x="225" y="834"/>
                  </a:cubicBezTo>
                  <a:cubicBezTo>
                    <a:pt x="225" y="367"/>
                    <a:pt x="225" y="367"/>
                    <a:pt x="225" y="367"/>
                  </a:cubicBezTo>
                  <a:cubicBezTo>
                    <a:pt x="225" y="283"/>
                    <a:pt x="290" y="194"/>
                    <a:pt x="411" y="194"/>
                  </a:cubicBezTo>
                  <a:cubicBezTo>
                    <a:pt x="504" y="194"/>
                    <a:pt x="600" y="259"/>
                    <a:pt x="600" y="367"/>
                  </a:cubicBezTo>
                  <a:cubicBezTo>
                    <a:pt x="600" y="834"/>
                    <a:pt x="600" y="834"/>
                    <a:pt x="600" y="834"/>
                  </a:cubicBezTo>
                  <a:cubicBezTo>
                    <a:pt x="825" y="834"/>
                    <a:pt x="825" y="834"/>
                    <a:pt x="825" y="834"/>
                  </a:cubicBezTo>
                  <a:cubicBezTo>
                    <a:pt x="825" y="326"/>
                    <a:pt x="825" y="326"/>
                    <a:pt x="825" y="326"/>
                  </a:cubicBezTo>
                  <a:cubicBezTo>
                    <a:pt x="825" y="137"/>
                    <a:pt x="690" y="0"/>
                    <a:pt x="49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23" name="Freeform 22"/>
            <p:cNvSpPr>
              <a:spLocks/>
            </p:cNvSpPr>
            <p:nvPr userDrawn="1"/>
          </p:nvSpPr>
          <p:spPr bwMode="auto">
            <a:xfrm>
              <a:off x="8277225" y="2346325"/>
              <a:ext cx="1755775" cy="1563688"/>
            </a:xfrm>
            <a:custGeom>
              <a:avLst/>
              <a:gdLst>
                <a:gd name="T0" fmla="*/ 797 w 1106"/>
                <a:gd name="T1" fmla="*/ 0 h 985"/>
                <a:gd name="T2" fmla="*/ 553 w 1106"/>
                <a:gd name="T3" fmla="*/ 671 h 985"/>
                <a:gd name="T4" fmla="*/ 308 w 1106"/>
                <a:gd name="T5" fmla="*/ 0 h 985"/>
                <a:gd name="T6" fmla="*/ 0 w 1106"/>
                <a:gd name="T7" fmla="*/ 0 h 985"/>
                <a:gd name="T8" fmla="*/ 405 w 1106"/>
                <a:gd name="T9" fmla="*/ 985 h 985"/>
                <a:gd name="T10" fmla="*/ 701 w 1106"/>
                <a:gd name="T11" fmla="*/ 985 h 985"/>
                <a:gd name="T12" fmla="*/ 1106 w 1106"/>
                <a:gd name="T13" fmla="*/ 0 h 985"/>
                <a:gd name="T14" fmla="*/ 797 w 1106"/>
                <a:gd name="T15" fmla="*/ 0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6" h="985">
                  <a:moveTo>
                    <a:pt x="797" y="0"/>
                  </a:moveTo>
                  <a:lnTo>
                    <a:pt x="553" y="671"/>
                  </a:lnTo>
                  <a:lnTo>
                    <a:pt x="308" y="0"/>
                  </a:lnTo>
                  <a:lnTo>
                    <a:pt x="0" y="0"/>
                  </a:lnTo>
                  <a:lnTo>
                    <a:pt x="405" y="985"/>
                  </a:lnTo>
                  <a:lnTo>
                    <a:pt x="701" y="985"/>
                  </a:lnTo>
                  <a:lnTo>
                    <a:pt x="1106" y="0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24" name="Freeform 23"/>
            <p:cNvSpPr>
              <a:spLocks noEditPoints="1"/>
            </p:cNvSpPr>
            <p:nvPr userDrawn="1"/>
          </p:nvSpPr>
          <p:spPr bwMode="auto">
            <a:xfrm>
              <a:off x="3138488" y="2319338"/>
              <a:ext cx="1630363" cy="1617663"/>
            </a:xfrm>
            <a:custGeom>
              <a:avLst/>
              <a:gdLst>
                <a:gd name="T0" fmla="*/ 697 w 856"/>
                <a:gd name="T1" fmla="*/ 582 h 848"/>
                <a:gd name="T2" fmla="*/ 462 w 856"/>
                <a:gd name="T3" fmla="*/ 669 h 848"/>
                <a:gd name="T4" fmla="*/ 280 w 856"/>
                <a:gd name="T5" fmla="*/ 602 h 848"/>
                <a:gd name="T6" fmla="*/ 856 w 856"/>
                <a:gd name="T7" fmla="*/ 363 h 848"/>
                <a:gd name="T8" fmla="*/ 758 w 856"/>
                <a:gd name="T9" fmla="*/ 135 h 848"/>
                <a:gd name="T10" fmla="*/ 434 w 856"/>
                <a:gd name="T11" fmla="*/ 0 h 848"/>
                <a:gd name="T12" fmla="*/ 0 w 856"/>
                <a:gd name="T13" fmla="*/ 424 h 848"/>
                <a:gd name="T14" fmla="*/ 459 w 856"/>
                <a:gd name="T15" fmla="*/ 848 h 848"/>
                <a:gd name="T16" fmla="*/ 840 w 856"/>
                <a:gd name="T17" fmla="*/ 691 h 848"/>
                <a:gd name="T18" fmla="*/ 697 w 856"/>
                <a:gd name="T19" fmla="*/ 582 h 848"/>
                <a:gd name="T20" fmla="*/ 265 w 856"/>
                <a:gd name="T21" fmla="*/ 261 h 848"/>
                <a:gd name="T22" fmla="*/ 438 w 856"/>
                <a:gd name="T23" fmla="*/ 179 h 848"/>
                <a:gd name="T24" fmla="*/ 612 w 856"/>
                <a:gd name="T25" fmla="*/ 294 h 848"/>
                <a:gd name="T26" fmla="*/ 219 w 856"/>
                <a:gd name="T27" fmla="*/ 457 h 848"/>
                <a:gd name="T28" fmla="*/ 265 w 856"/>
                <a:gd name="T29" fmla="*/ 261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6" h="848">
                  <a:moveTo>
                    <a:pt x="697" y="582"/>
                  </a:moveTo>
                  <a:cubicBezTo>
                    <a:pt x="602" y="652"/>
                    <a:pt x="548" y="669"/>
                    <a:pt x="462" y="669"/>
                  </a:cubicBezTo>
                  <a:cubicBezTo>
                    <a:pt x="384" y="669"/>
                    <a:pt x="323" y="645"/>
                    <a:pt x="280" y="602"/>
                  </a:cubicBezTo>
                  <a:cubicBezTo>
                    <a:pt x="856" y="363"/>
                    <a:pt x="856" y="363"/>
                    <a:pt x="856" y="363"/>
                  </a:cubicBezTo>
                  <a:cubicBezTo>
                    <a:pt x="843" y="275"/>
                    <a:pt x="810" y="195"/>
                    <a:pt x="758" y="135"/>
                  </a:cubicBezTo>
                  <a:cubicBezTo>
                    <a:pt x="682" y="47"/>
                    <a:pt x="570" y="0"/>
                    <a:pt x="434" y="0"/>
                  </a:cubicBezTo>
                  <a:cubicBezTo>
                    <a:pt x="186" y="0"/>
                    <a:pt x="0" y="183"/>
                    <a:pt x="0" y="424"/>
                  </a:cubicBezTo>
                  <a:cubicBezTo>
                    <a:pt x="0" y="672"/>
                    <a:pt x="187" y="848"/>
                    <a:pt x="459" y="848"/>
                  </a:cubicBezTo>
                  <a:cubicBezTo>
                    <a:pt x="611" y="848"/>
                    <a:pt x="767" y="776"/>
                    <a:pt x="840" y="691"/>
                  </a:cubicBezTo>
                  <a:lnTo>
                    <a:pt x="697" y="582"/>
                  </a:lnTo>
                  <a:close/>
                  <a:moveTo>
                    <a:pt x="265" y="261"/>
                  </a:moveTo>
                  <a:cubicBezTo>
                    <a:pt x="303" y="210"/>
                    <a:pt x="364" y="179"/>
                    <a:pt x="438" y="179"/>
                  </a:cubicBezTo>
                  <a:cubicBezTo>
                    <a:pt x="519" y="179"/>
                    <a:pt x="581" y="226"/>
                    <a:pt x="612" y="294"/>
                  </a:cubicBezTo>
                  <a:cubicBezTo>
                    <a:pt x="219" y="457"/>
                    <a:pt x="219" y="457"/>
                    <a:pt x="219" y="457"/>
                  </a:cubicBezTo>
                  <a:cubicBezTo>
                    <a:pt x="208" y="374"/>
                    <a:pt x="230" y="308"/>
                    <a:pt x="265" y="2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25" name="Freeform 24"/>
            <p:cNvSpPr>
              <a:spLocks/>
            </p:cNvSpPr>
            <p:nvPr userDrawn="1"/>
          </p:nvSpPr>
          <p:spPr bwMode="auto">
            <a:xfrm>
              <a:off x="1685925" y="1879600"/>
              <a:ext cx="1409700" cy="2030413"/>
            </a:xfrm>
            <a:custGeom>
              <a:avLst/>
              <a:gdLst>
                <a:gd name="T0" fmla="*/ 888 w 888"/>
                <a:gd name="T1" fmla="*/ 1030 h 1279"/>
                <a:gd name="T2" fmla="*/ 274 w 888"/>
                <a:gd name="T3" fmla="*/ 1030 h 1279"/>
                <a:gd name="T4" fmla="*/ 274 w 888"/>
                <a:gd name="T5" fmla="*/ 0 h 1279"/>
                <a:gd name="T6" fmla="*/ 0 w 888"/>
                <a:gd name="T7" fmla="*/ 0 h 1279"/>
                <a:gd name="T8" fmla="*/ 0 w 888"/>
                <a:gd name="T9" fmla="*/ 1279 h 1279"/>
                <a:gd name="T10" fmla="*/ 888 w 888"/>
                <a:gd name="T11" fmla="*/ 1279 h 1279"/>
                <a:gd name="T12" fmla="*/ 888 w 888"/>
                <a:gd name="T13" fmla="*/ 1030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8" h="1279">
                  <a:moveTo>
                    <a:pt x="888" y="1030"/>
                  </a:moveTo>
                  <a:lnTo>
                    <a:pt x="274" y="1030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1279"/>
                  </a:lnTo>
                  <a:lnTo>
                    <a:pt x="888" y="1279"/>
                  </a:lnTo>
                  <a:lnTo>
                    <a:pt x="888" y="10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26" name="Freeform 10"/>
            <p:cNvSpPr>
              <a:spLocks noEditPoints="1"/>
            </p:cNvSpPr>
            <p:nvPr userDrawn="1"/>
          </p:nvSpPr>
          <p:spPr bwMode="auto">
            <a:xfrm>
              <a:off x="9966325" y="2319338"/>
              <a:ext cx="1677988" cy="1617663"/>
            </a:xfrm>
            <a:custGeom>
              <a:avLst/>
              <a:gdLst>
                <a:gd name="T0" fmla="*/ 439 w 881"/>
                <a:gd name="T1" fmla="*/ 848 h 848"/>
                <a:gd name="T2" fmla="*/ 0 w 881"/>
                <a:gd name="T3" fmla="*/ 424 h 848"/>
                <a:gd name="T4" fmla="*/ 442 w 881"/>
                <a:gd name="T5" fmla="*/ 0 h 848"/>
                <a:gd name="T6" fmla="*/ 881 w 881"/>
                <a:gd name="T7" fmla="*/ 424 h 848"/>
                <a:gd name="T8" fmla="*/ 439 w 881"/>
                <a:gd name="T9" fmla="*/ 848 h 848"/>
                <a:gd name="T10" fmla="*/ 439 w 881"/>
                <a:gd name="T11" fmla="*/ 193 h 848"/>
                <a:gd name="T12" fmla="*/ 222 w 881"/>
                <a:gd name="T13" fmla="*/ 424 h 848"/>
                <a:gd name="T14" fmla="*/ 442 w 881"/>
                <a:gd name="T15" fmla="*/ 655 h 848"/>
                <a:gd name="T16" fmla="*/ 659 w 881"/>
                <a:gd name="T17" fmla="*/ 424 h 848"/>
                <a:gd name="T18" fmla="*/ 439 w 881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1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4" y="0"/>
                    <a:pt x="442" y="0"/>
                  </a:cubicBezTo>
                  <a:cubicBezTo>
                    <a:pt x="688" y="0"/>
                    <a:pt x="881" y="184"/>
                    <a:pt x="881" y="424"/>
                  </a:cubicBezTo>
                  <a:cubicBezTo>
                    <a:pt x="881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3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59" y="557"/>
                    <a:pt x="659" y="424"/>
                  </a:cubicBezTo>
                  <a:cubicBezTo>
                    <a:pt x="659" y="295"/>
                    <a:pt x="562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27" name="Freeform 11"/>
            <p:cNvSpPr>
              <a:spLocks noEditPoints="1"/>
            </p:cNvSpPr>
            <p:nvPr userDrawn="1"/>
          </p:nvSpPr>
          <p:spPr bwMode="auto">
            <a:xfrm>
              <a:off x="6664325" y="2319338"/>
              <a:ext cx="1679575" cy="1617663"/>
            </a:xfrm>
            <a:custGeom>
              <a:avLst/>
              <a:gdLst>
                <a:gd name="T0" fmla="*/ 439 w 882"/>
                <a:gd name="T1" fmla="*/ 848 h 848"/>
                <a:gd name="T2" fmla="*/ 0 w 882"/>
                <a:gd name="T3" fmla="*/ 424 h 848"/>
                <a:gd name="T4" fmla="*/ 442 w 882"/>
                <a:gd name="T5" fmla="*/ 0 h 848"/>
                <a:gd name="T6" fmla="*/ 882 w 882"/>
                <a:gd name="T7" fmla="*/ 424 h 848"/>
                <a:gd name="T8" fmla="*/ 439 w 882"/>
                <a:gd name="T9" fmla="*/ 848 h 848"/>
                <a:gd name="T10" fmla="*/ 439 w 882"/>
                <a:gd name="T11" fmla="*/ 193 h 848"/>
                <a:gd name="T12" fmla="*/ 222 w 882"/>
                <a:gd name="T13" fmla="*/ 424 h 848"/>
                <a:gd name="T14" fmla="*/ 442 w 882"/>
                <a:gd name="T15" fmla="*/ 655 h 848"/>
                <a:gd name="T16" fmla="*/ 660 w 882"/>
                <a:gd name="T17" fmla="*/ 424 h 848"/>
                <a:gd name="T18" fmla="*/ 439 w 882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2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5" y="0"/>
                    <a:pt x="442" y="0"/>
                  </a:cubicBezTo>
                  <a:cubicBezTo>
                    <a:pt x="689" y="0"/>
                    <a:pt x="882" y="184"/>
                    <a:pt x="882" y="424"/>
                  </a:cubicBezTo>
                  <a:cubicBezTo>
                    <a:pt x="882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4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60" y="557"/>
                    <a:pt x="660" y="424"/>
                  </a:cubicBezTo>
                  <a:cubicBezTo>
                    <a:pt x="660" y="295"/>
                    <a:pt x="563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2496215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" y="0"/>
            <a:ext cx="4061791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061791" y="0"/>
            <a:ext cx="8127034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548640" y="849537"/>
            <a:ext cx="3513151" cy="1926795"/>
          </a:xfrm>
          <a:prstGeom prst="rect">
            <a:avLst/>
          </a:prstGeom>
          <a:noFill/>
        </p:spPr>
        <p:txBody>
          <a:bodyPr lIns="0" tIns="0" rIns="0" bIns="0" anchor="t">
            <a:no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Font typeface="Arial" panose="020B0604020202020204" pitchFamily="34" charset="0"/>
              <a:buNone/>
              <a:defRPr sz="4600" b="1" strike="noStrike" spc="-150" baseline="0">
                <a:solidFill>
                  <a:schemeClr val="tx1"/>
                </a:solidFill>
              </a:defRPr>
            </a:lvl1pPr>
            <a:lvl2pPr marL="341313" indent="0">
              <a:buNone/>
              <a:defRPr/>
            </a:lvl2pPr>
            <a:lvl3pPr marL="679450" indent="0">
              <a:buNone/>
              <a:defRPr/>
            </a:lvl3pPr>
            <a:lvl4pPr marL="966787" indent="0">
              <a:buNone/>
              <a:defRPr/>
            </a:lvl4pPr>
            <a:lvl5pPr marL="1146175" indent="0">
              <a:buNone/>
              <a:defRPr/>
            </a:lvl5pPr>
          </a:lstStyle>
          <a:p>
            <a:pPr lvl="0"/>
            <a:r>
              <a:rPr lang="en-US" dirty="0"/>
              <a:t>Photo plus</a:t>
            </a:r>
            <a:br>
              <a:rPr lang="en-US" dirty="0"/>
            </a:br>
            <a:r>
              <a:rPr lang="en-US" dirty="0"/>
              <a:t>statement</a:t>
            </a:r>
            <a:br>
              <a:rPr lang="en-US" dirty="0"/>
            </a:br>
            <a:r>
              <a:rPr lang="en-US" dirty="0"/>
              <a:t>layout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548642" y="2943640"/>
            <a:ext cx="3513150" cy="16416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609494" indent="0">
              <a:buNone/>
              <a:defRPr/>
            </a:lvl2pPr>
            <a:lvl3pPr marL="1218986" indent="0">
              <a:buNone/>
              <a:defRPr/>
            </a:lvl3pPr>
            <a:lvl4pPr marL="1828480" indent="0">
              <a:buNone/>
              <a:defRPr/>
            </a:lvl4pPr>
            <a:lvl5pPr marL="2437973" indent="0">
              <a:buNone/>
              <a:defRPr/>
            </a:lvl5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08426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16"/>
          <p:cNvSpPr>
            <a:spLocks noGrp="1"/>
          </p:cNvSpPr>
          <p:nvPr userDrawn="1">
            <p:ph type="title" hasCustomPrompt="1"/>
          </p:nvPr>
        </p:nvSpPr>
        <p:spPr bwMode="gray">
          <a:xfrm>
            <a:off x="548640" y="1682496"/>
            <a:ext cx="9960236" cy="2898648"/>
          </a:xfrm>
          <a:prstGeom prst="rect">
            <a:avLst/>
          </a:prstGeom>
        </p:spPr>
        <p:txBody>
          <a:bodyPr lIns="0" tIns="0" rIns="121899" bIns="0" anchor="b" anchorCtr="0"/>
          <a:lstStyle>
            <a:lvl1pPr marL="0" algn="l" defTabSz="1218987" rtl="0" eaLnBrk="1" latinLnBrk="0" hangingPunct="1">
              <a:lnSpc>
                <a:spcPts val="6800"/>
              </a:lnSpc>
              <a:spcBef>
                <a:spcPct val="0"/>
              </a:spcBef>
              <a:buNone/>
              <a:defRPr lang="en-US" sz="8000" b="1" kern="1200" cap="none" spc="-150" baseline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three lines</a:t>
            </a:r>
          </a:p>
        </p:txBody>
      </p:sp>
      <p:sp>
        <p:nvSpPr>
          <p:cNvPr id="55" name="Subtitle 2"/>
          <p:cNvSpPr>
            <a:spLocks noGrp="1"/>
          </p:cNvSpPr>
          <p:nvPr userDrawn="1">
            <p:ph type="subTitle" idx="1" hasCustomPrompt="1"/>
          </p:nvPr>
        </p:nvSpPr>
        <p:spPr bwMode="gray">
          <a:xfrm>
            <a:off x="548640" y="4718304"/>
            <a:ext cx="9949796" cy="4572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 defTabSz="12189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0" kern="1200" cap="none" spc="0" baseline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Speaker Name | Date</a:t>
            </a:r>
          </a:p>
        </p:txBody>
      </p:sp>
      <p:sp>
        <p:nvSpPr>
          <p:cNvPr id="49" name="TextBox 48"/>
          <p:cNvSpPr txBox="1"/>
          <p:nvPr userDrawn="1"/>
        </p:nvSpPr>
        <p:spPr>
          <a:xfrm>
            <a:off x="548640" y="6473952"/>
            <a:ext cx="41148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Lenovo Internal. All rights reserved.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30FCEFF-7702-4B0E-948D-7E37B6A4478F}"/>
              </a:ext>
            </a:extLst>
          </p:cNvPr>
          <p:cNvGrpSpPr>
            <a:grpSpLocks noChangeAspect="1"/>
          </p:cNvGrpSpPr>
          <p:nvPr userDrawn="1"/>
        </p:nvGrpSpPr>
        <p:grpSpPr>
          <a:xfrm rot="16200000">
            <a:off x="9855468" y="2024679"/>
            <a:ext cx="3499241" cy="1167475"/>
            <a:chOff x="547688" y="952500"/>
            <a:chExt cx="12190413" cy="406717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72C7185-76FD-4187-919A-25A3BADA4C3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7688" y="952500"/>
              <a:ext cx="12190413" cy="4067175"/>
            </a:xfrm>
            <a:prstGeom prst="rect">
              <a:avLst/>
            </a:prstGeom>
            <a:gradFill flip="none" rotWithShape="1">
              <a:gsLst>
                <a:gs pos="0">
                  <a:srgbClr val="7C55A3"/>
                </a:gs>
                <a:gs pos="33000">
                  <a:srgbClr val="4C8AC8"/>
                </a:gs>
                <a:gs pos="67000">
                  <a:srgbClr val="47B98E"/>
                </a:gs>
                <a:gs pos="100000">
                  <a:srgbClr val="64B951"/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844F2D33-776A-4BB3-B1AA-62CB8D3805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22838" y="2319338"/>
              <a:ext cx="1571625" cy="1590675"/>
            </a:xfrm>
            <a:custGeom>
              <a:avLst/>
              <a:gdLst>
                <a:gd name="T0" fmla="*/ 492 w 825"/>
                <a:gd name="T1" fmla="*/ 0 h 834"/>
                <a:gd name="T2" fmla="*/ 225 w 825"/>
                <a:gd name="T3" fmla="*/ 132 h 834"/>
                <a:gd name="T4" fmla="*/ 225 w 825"/>
                <a:gd name="T5" fmla="*/ 132 h 834"/>
                <a:gd name="T6" fmla="*/ 225 w 825"/>
                <a:gd name="T7" fmla="*/ 132 h 834"/>
                <a:gd name="T8" fmla="*/ 225 w 825"/>
                <a:gd name="T9" fmla="*/ 14 h 834"/>
                <a:gd name="T10" fmla="*/ 0 w 825"/>
                <a:gd name="T11" fmla="*/ 14 h 834"/>
                <a:gd name="T12" fmla="*/ 0 w 825"/>
                <a:gd name="T13" fmla="*/ 834 h 834"/>
                <a:gd name="T14" fmla="*/ 225 w 825"/>
                <a:gd name="T15" fmla="*/ 834 h 834"/>
                <a:gd name="T16" fmla="*/ 225 w 825"/>
                <a:gd name="T17" fmla="*/ 367 h 834"/>
                <a:gd name="T18" fmla="*/ 411 w 825"/>
                <a:gd name="T19" fmla="*/ 194 h 834"/>
                <a:gd name="T20" fmla="*/ 600 w 825"/>
                <a:gd name="T21" fmla="*/ 367 h 834"/>
                <a:gd name="T22" fmla="*/ 600 w 825"/>
                <a:gd name="T23" fmla="*/ 834 h 834"/>
                <a:gd name="T24" fmla="*/ 825 w 825"/>
                <a:gd name="T25" fmla="*/ 834 h 834"/>
                <a:gd name="T26" fmla="*/ 825 w 825"/>
                <a:gd name="T27" fmla="*/ 326 h 834"/>
                <a:gd name="T28" fmla="*/ 492 w 825"/>
                <a:gd name="T29" fmla="*/ 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5" h="834">
                  <a:moveTo>
                    <a:pt x="492" y="0"/>
                  </a:moveTo>
                  <a:cubicBezTo>
                    <a:pt x="398" y="0"/>
                    <a:pt x="291" y="44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4"/>
                    <a:pt x="225" y="14"/>
                    <a:pt x="225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834"/>
                    <a:pt x="0" y="834"/>
                    <a:pt x="0" y="834"/>
                  </a:cubicBezTo>
                  <a:cubicBezTo>
                    <a:pt x="225" y="834"/>
                    <a:pt x="225" y="834"/>
                    <a:pt x="225" y="834"/>
                  </a:cubicBezTo>
                  <a:cubicBezTo>
                    <a:pt x="225" y="367"/>
                    <a:pt x="225" y="367"/>
                    <a:pt x="225" y="367"/>
                  </a:cubicBezTo>
                  <a:cubicBezTo>
                    <a:pt x="225" y="283"/>
                    <a:pt x="290" y="194"/>
                    <a:pt x="411" y="194"/>
                  </a:cubicBezTo>
                  <a:cubicBezTo>
                    <a:pt x="504" y="194"/>
                    <a:pt x="600" y="259"/>
                    <a:pt x="600" y="367"/>
                  </a:cubicBezTo>
                  <a:cubicBezTo>
                    <a:pt x="600" y="834"/>
                    <a:pt x="600" y="834"/>
                    <a:pt x="600" y="834"/>
                  </a:cubicBezTo>
                  <a:cubicBezTo>
                    <a:pt x="825" y="834"/>
                    <a:pt x="825" y="834"/>
                    <a:pt x="825" y="834"/>
                  </a:cubicBezTo>
                  <a:cubicBezTo>
                    <a:pt x="825" y="326"/>
                    <a:pt x="825" y="326"/>
                    <a:pt x="825" y="326"/>
                  </a:cubicBezTo>
                  <a:cubicBezTo>
                    <a:pt x="825" y="137"/>
                    <a:pt x="690" y="0"/>
                    <a:pt x="49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B25A57CA-E6B6-4485-835D-0514A4A91E6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77225" y="2346325"/>
              <a:ext cx="1755775" cy="1563688"/>
            </a:xfrm>
            <a:custGeom>
              <a:avLst/>
              <a:gdLst>
                <a:gd name="T0" fmla="*/ 797 w 1106"/>
                <a:gd name="T1" fmla="*/ 0 h 985"/>
                <a:gd name="T2" fmla="*/ 553 w 1106"/>
                <a:gd name="T3" fmla="*/ 671 h 985"/>
                <a:gd name="T4" fmla="*/ 308 w 1106"/>
                <a:gd name="T5" fmla="*/ 0 h 985"/>
                <a:gd name="T6" fmla="*/ 0 w 1106"/>
                <a:gd name="T7" fmla="*/ 0 h 985"/>
                <a:gd name="T8" fmla="*/ 405 w 1106"/>
                <a:gd name="T9" fmla="*/ 985 h 985"/>
                <a:gd name="T10" fmla="*/ 701 w 1106"/>
                <a:gd name="T11" fmla="*/ 985 h 985"/>
                <a:gd name="T12" fmla="*/ 1106 w 1106"/>
                <a:gd name="T13" fmla="*/ 0 h 985"/>
                <a:gd name="T14" fmla="*/ 797 w 1106"/>
                <a:gd name="T15" fmla="*/ 0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6" h="985">
                  <a:moveTo>
                    <a:pt x="797" y="0"/>
                  </a:moveTo>
                  <a:lnTo>
                    <a:pt x="553" y="671"/>
                  </a:lnTo>
                  <a:lnTo>
                    <a:pt x="308" y="0"/>
                  </a:lnTo>
                  <a:lnTo>
                    <a:pt x="0" y="0"/>
                  </a:lnTo>
                  <a:lnTo>
                    <a:pt x="405" y="985"/>
                  </a:lnTo>
                  <a:lnTo>
                    <a:pt x="701" y="985"/>
                  </a:lnTo>
                  <a:lnTo>
                    <a:pt x="1106" y="0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B983D725-9822-46DD-8CD5-54531CAF8C4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38488" y="2319338"/>
              <a:ext cx="1630363" cy="1617663"/>
            </a:xfrm>
            <a:custGeom>
              <a:avLst/>
              <a:gdLst>
                <a:gd name="T0" fmla="*/ 697 w 856"/>
                <a:gd name="T1" fmla="*/ 582 h 848"/>
                <a:gd name="T2" fmla="*/ 462 w 856"/>
                <a:gd name="T3" fmla="*/ 669 h 848"/>
                <a:gd name="T4" fmla="*/ 280 w 856"/>
                <a:gd name="T5" fmla="*/ 602 h 848"/>
                <a:gd name="T6" fmla="*/ 856 w 856"/>
                <a:gd name="T7" fmla="*/ 363 h 848"/>
                <a:gd name="T8" fmla="*/ 758 w 856"/>
                <a:gd name="T9" fmla="*/ 135 h 848"/>
                <a:gd name="T10" fmla="*/ 434 w 856"/>
                <a:gd name="T11" fmla="*/ 0 h 848"/>
                <a:gd name="T12" fmla="*/ 0 w 856"/>
                <a:gd name="T13" fmla="*/ 424 h 848"/>
                <a:gd name="T14" fmla="*/ 459 w 856"/>
                <a:gd name="T15" fmla="*/ 848 h 848"/>
                <a:gd name="T16" fmla="*/ 840 w 856"/>
                <a:gd name="T17" fmla="*/ 691 h 848"/>
                <a:gd name="T18" fmla="*/ 697 w 856"/>
                <a:gd name="T19" fmla="*/ 582 h 848"/>
                <a:gd name="T20" fmla="*/ 265 w 856"/>
                <a:gd name="T21" fmla="*/ 261 h 848"/>
                <a:gd name="T22" fmla="*/ 438 w 856"/>
                <a:gd name="T23" fmla="*/ 179 h 848"/>
                <a:gd name="T24" fmla="*/ 612 w 856"/>
                <a:gd name="T25" fmla="*/ 294 h 848"/>
                <a:gd name="T26" fmla="*/ 219 w 856"/>
                <a:gd name="T27" fmla="*/ 457 h 848"/>
                <a:gd name="T28" fmla="*/ 265 w 856"/>
                <a:gd name="T29" fmla="*/ 261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6" h="848">
                  <a:moveTo>
                    <a:pt x="697" y="582"/>
                  </a:moveTo>
                  <a:cubicBezTo>
                    <a:pt x="602" y="652"/>
                    <a:pt x="548" y="669"/>
                    <a:pt x="462" y="669"/>
                  </a:cubicBezTo>
                  <a:cubicBezTo>
                    <a:pt x="384" y="669"/>
                    <a:pt x="323" y="645"/>
                    <a:pt x="280" y="602"/>
                  </a:cubicBezTo>
                  <a:cubicBezTo>
                    <a:pt x="856" y="363"/>
                    <a:pt x="856" y="363"/>
                    <a:pt x="856" y="363"/>
                  </a:cubicBezTo>
                  <a:cubicBezTo>
                    <a:pt x="843" y="275"/>
                    <a:pt x="810" y="195"/>
                    <a:pt x="758" y="135"/>
                  </a:cubicBezTo>
                  <a:cubicBezTo>
                    <a:pt x="682" y="47"/>
                    <a:pt x="570" y="0"/>
                    <a:pt x="434" y="0"/>
                  </a:cubicBezTo>
                  <a:cubicBezTo>
                    <a:pt x="186" y="0"/>
                    <a:pt x="0" y="183"/>
                    <a:pt x="0" y="424"/>
                  </a:cubicBezTo>
                  <a:cubicBezTo>
                    <a:pt x="0" y="672"/>
                    <a:pt x="187" y="848"/>
                    <a:pt x="459" y="848"/>
                  </a:cubicBezTo>
                  <a:cubicBezTo>
                    <a:pt x="611" y="848"/>
                    <a:pt x="767" y="776"/>
                    <a:pt x="840" y="691"/>
                  </a:cubicBezTo>
                  <a:lnTo>
                    <a:pt x="697" y="582"/>
                  </a:lnTo>
                  <a:close/>
                  <a:moveTo>
                    <a:pt x="265" y="261"/>
                  </a:moveTo>
                  <a:cubicBezTo>
                    <a:pt x="303" y="210"/>
                    <a:pt x="364" y="179"/>
                    <a:pt x="438" y="179"/>
                  </a:cubicBezTo>
                  <a:cubicBezTo>
                    <a:pt x="519" y="179"/>
                    <a:pt x="581" y="226"/>
                    <a:pt x="612" y="294"/>
                  </a:cubicBezTo>
                  <a:cubicBezTo>
                    <a:pt x="219" y="457"/>
                    <a:pt x="219" y="457"/>
                    <a:pt x="219" y="457"/>
                  </a:cubicBezTo>
                  <a:cubicBezTo>
                    <a:pt x="208" y="374"/>
                    <a:pt x="230" y="308"/>
                    <a:pt x="265" y="2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4CC97943-BF3A-4904-AD5E-6CFC9FD87EA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85925" y="1879600"/>
              <a:ext cx="1409700" cy="2030413"/>
            </a:xfrm>
            <a:custGeom>
              <a:avLst/>
              <a:gdLst>
                <a:gd name="T0" fmla="*/ 888 w 888"/>
                <a:gd name="T1" fmla="*/ 1030 h 1279"/>
                <a:gd name="T2" fmla="*/ 274 w 888"/>
                <a:gd name="T3" fmla="*/ 1030 h 1279"/>
                <a:gd name="T4" fmla="*/ 274 w 888"/>
                <a:gd name="T5" fmla="*/ 0 h 1279"/>
                <a:gd name="T6" fmla="*/ 0 w 888"/>
                <a:gd name="T7" fmla="*/ 0 h 1279"/>
                <a:gd name="T8" fmla="*/ 0 w 888"/>
                <a:gd name="T9" fmla="*/ 1279 h 1279"/>
                <a:gd name="T10" fmla="*/ 888 w 888"/>
                <a:gd name="T11" fmla="*/ 1279 h 1279"/>
                <a:gd name="T12" fmla="*/ 888 w 888"/>
                <a:gd name="T13" fmla="*/ 1030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8" h="1279">
                  <a:moveTo>
                    <a:pt x="888" y="1030"/>
                  </a:moveTo>
                  <a:lnTo>
                    <a:pt x="274" y="1030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1279"/>
                  </a:lnTo>
                  <a:lnTo>
                    <a:pt x="888" y="1279"/>
                  </a:lnTo>
                  <a:lnTo>
                    <a:pt x="888" y="10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D3B185A1-AEB4-48E4-A650-C4E852BDB08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966325" y="2319338"/>
              <a:ext cx="1677988" cy="1617663"/>
            </a:xfrm>
            <a:custGeom>
              <a:avLst/>
              <a:gdLst>
                <a:gd name="T0" fmla="*/ 439 w 881"/>
                <a:gd name="T1" fmla="*/ 848 h 848"/>
                <a:gd name="T2" fmla="*/ 0 w 881"/>
                <a:gd name="T3" fmla="*/ 424 h 848"/>
                <a:gd name="T4" fmla="*/ 442 w 881"/>
                <a:gd name="T5" fmla="*/ 0 h 848"/>
                <a:gd name="T6" fmla="*/ 881 w 881"/>
                <a:gd name="T7" fmla="*/ 424 h 848"/>
                <a:gd name="T8" fmla="*/ 439 w 881"/>
                <a:gd name="T9" fmla="*/ 848 h 848"/>
                <a:gd name="T10" fmla="*/ 439 w 881"/>
                <a:gd name="T11" fmla="*/ 193 h 848"/>
                <a:gd name="T12" fmla="*/ 222 w 881"/>
                <a:gd name="T13" fmla="*/ 424 h 848"/>
                <a:gd name="T14" fmla="*/ 442 w 881"/>
                <a:gd name="T15" fmla="*/ 655 h 848"/>
                <a:gd name="T16" fmla="*/ 659 w 881"/>
                <a:gd name="T17" fmla="*/ 424 h 848"/>
                <a:gd name="T18" fmla="*/ 439 w 881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1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4" y="0"/>
                    <a:pt x="442" y="0"/>
                  </a:cubicBezTo>
                  <a:cubicBezTo>
                    <a:pt x="688" y="0"/>
                    <a:pt x="881" y="184"/>
                    <a:pt x="881" y="424"/>
                  </a:cubicBezTo>
                  <a:cubicBezTo>
                    <a:pt x="881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3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59" y="557"/>
                    <a:pt x="659" y="424"/>
                  </a:cubicBezTo>
                  <a:cubicBezTo>
                    <a:pt x="659" y="295"/>
                    <a:pt x="562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F77586AC-5A01-4830-952E-837A7F96ED4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64325" y="2319338"/>
              <a:ext cx="1679575" cy="1617663"/>
            </a:xfrm>
            <a:custGeom>
              <a:avLst/>
              <a:gdLst>
                <a:gd name="T0" fmla="*/ 439 w 882"/>
                <a:gd name="T1" fmla="*/ 848 h 848"/>
                <a:gd name="T2" fmla="*/ 0 w 882"/>
                <a:gd name="T3" fmla="*/ 424 h 848"/>
                <a:gd name="T4" fmla="*/ 442 w 882"/>
                <a:gd name="T5" fmla="*/ 0 h 848"/>
                <a:gd name="T6" fmla="*/ 882 w 882"/>
                <a:gd name="T7" fmla="*/ 424 h 848"/>
                <a:gd name="T8" fmla="*/ 439 w 882"/>
                <a:gd name="T9" fmla="*/ 848 h 848"/>
                <a:gd name="T10" fmla="*/ 439 w 882"/>
                <a:gd name="T11" fmla="*/ 193 h 848"/>
                <a:gd name="T12" fmla="*/ 222 w 882"/>
                <a:gd name="T13" fmla="*/ 424 h 848"/>
                <a:gd name="T14" fmla="*/ 442 w 882"/>
                <a:gd name="T15" fmla="*/ 655 h 848"/>
                <a:gd name="T16" fmla="*/ 660 w 882"/>
                <a:gd name="T17" fmla="*/ 424 h 848"/>
                <a:gd name="T18" fmla="*/ 439 w 882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2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5" y="0"/>
                    <a:pt x="442" y="0"/>
                  </a:cubicBezTo>
                  <a:cubicBezTo>
                    <a:pt x="689" y="0"/>
                    <a:pt x="882" y="184"/>
                    <a:pt x="882" y="424"/>
                  </a:cubicBezTo>
                  <a:cubicBezTo>
                    <a:pt x="882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4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60" y="557"/>
                    <a:pt x="660" y="424"/>
                  </a:cubicBezTo>
                  <a:cubicBezTo>
                    <a:pt x="660" y="295"/>
                    <a:pt x="563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22" name="Freeform 5">
            <a:extLst>
              <a:ext uri="{FF2B5EF4-FFF2-40B4-BE49-F238E27FC236}">
                <a16:creationId xmlns:a16="http://schemas.microsoft.com/office/drawing/2014/main" id="{7236D2EB-FA01-4115-A656-FC7504634465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548641" y="858794"/>
            <a:ext cx="3941064" cy="312470"/>
          </a:xfrm>
          <a:custGeom>
            <a:avLst/>
            <a:gdLst>
              <a:gd name="T0" fmla="*/ 557 w 2065"/>
              <a:gd name="T1" fmla="*/ 102 h 161"/>
              <a:gd name="T2" fmla="*/ 510 w 2065"/>
              <a:gd name="T3" fmla="*/ 76 h 161"/>
              <a:gd name="T4" fmla="*/ 583 w 2065"/>
              <a:gd name="T5" fmla="*/ 36 h 161"/>
              <a:gd name="T6" fmla="*/ 641 w 2065"/>
              <a:gd name="T7" fmla="*/ 34 h 161"/>
              <a:gd name="T8" fmla="*/ 2038 w 2065"/>
              <a:gd name="T9" fmla="*/ 1 h 161"/>
              <a:gd name="T10" fmla="*/ 706 w 2065"/>
              <a:gd name="T11" fmla="*/ 59 h 161"/>
              <a:gd name="T12" fmla="*/ 733 w 2065"/>
              <a:gd name="T13" fmla="*/ 100 h 161"/>
              <a:gd name="T14" fmla="*/ 1999 w 2065"/>
              <a:gd name="T15" fmla="*/ 132 h 161"/>
              <a:gd name="T16" fmla="*/ 760 w 2065"/>
              <a:gd name="T17" fmla="*/ 84 h 161"/>
              <a:gd name="T18" fmla="*/ 787 w 2065"/>
              <a:gd name="T19" fmla="*/ 93 h 161"/>
              <a:gd name="T20" fmla="*/ 828 w 2065"/>
              <a:gd name="T21" fmla="*/ 76 h 161"/>
              <a:gd name="T22" fmla="*/ 133 w 2065"/>
              <a:gd name="T23" fmla="*/ 36 h 161"/>
              <a:gd name="T24" fmla="*/ 166 w 2065"/>
              <a:gd name="T25" fmla="*/ 78 h 161"/>
              <a:gd name="T26" fmla="*/ 225 w 2065"/>
              <a:gd name="T27" fmla="*/ 132 h 161"/>
              <a:gd name="T28" fmla="*/ 32 w 2065"/>
              <a:gd name="T29" fmla="*/ 40 h 161"/>
              <a:gd name="T30" fmla="*/ 5 w 2065"/>
              <a:gd name="T31" fmla="*/ 43 h 161"/>
              <a:gd name="T32" fmla="*/ 0 w 2065"/>
              <a:gd name="T33" fmla="*/ 114 h 161"/>
              <a:gd name="T34" fmla="*/ 266 w 2065"/>
              <a:gd name="T35" fmla="*/ 43 h 161"/>
              <a:gd name="T36" fmla="*/ 258 w 2065"/>
              <a:gd name="T37" fmla="*/ 104 h 161"/>
              <a:gd name="T38" fmla="*/ 347 w 2065"/>
              <a:gd name="T39" fmla="*/ 76 h 161"/>
              <a:gd name="T40" fmla="*/ 285 w 2065"/>
              <a:gd name="T41" fmla="*/ 103 h 161"/>
              <a:gd name="T42" fmla="*/ 429 w 2065"/>
              <a:gd name="T43" fmla="*/ 36 h 161"/>
              <a:gd name="T44" fmla="*/ 479 w 2065"/>
              <a:gd name="T45" fmla="*/ 128 h 161"/>
              <a:gd name="T46" fmla="*/ 479 w 2065"/>
              <a:gd name="T47" fmla="*/ 36 h 161"/>
              <a:gd name="T48" fmla="*/ 354 w 2065"/>
              <a:gd name="T49" fmla="*/ 132 h 161"/>
              <a:gd name="T50" fmla="*/ 382 w 2065"/>
              <a:gd name="T51" fmla="*/ 55 h 161"/>
              <a:gd name="T52" fmla="*/ 1387 w 2065"/>
              <a:gd name="T53" fmla="*/ 84 h 161"/>
              <a:gd name="T54" fmla="*/ 1335 w 2065"/>
              <a:gd name="T55" fmla="*/ 58 h 161"/>
              <a:gd name="T56" fmla="*/ 1834 w 2065"/>
              <a:gd name="T57" fmla="*/ 132 h 161"/>
              <a:gd name="T58" fmla="*/ 1748 w 2065"/>
              <a:gd name="T59" fmla="*/ 34 h 161"/>
              <a:gd name="T60" fmla="*/ 1748 w 2065"/>
              <a:gd name="T61" fmla="*/ 34 h 161"/>
              <a:gd name="T62" fmla="*/ 1773 w 2065"/>
              <a:gd name="T63" fmla="*/ 84 h 161"/>
              <a:gd name="T64" fmla="*/ 1465 w 2065"/>
              <a:gd name="T65" fmla="*/ 109 h 161"/>
              <a:gd name="T66" fmla="*/ 1480 w 2065"/>
              <a:gd name="T67" fmla="*/ 148 h 161"/>
              <a:gd name="T68" fmla="*/ 1442 w 2065"/>
              <a:gd name="T69" fmla="*/ 102 h 161"/>
              <a:gd name="T70" fmla="*/ 1675 w 2065"/>
              <a:gd name="T71" fmla="*/ 37 h 161"/>
              <a:gd name="T72" fmla="*/ 1655 w 2065"/>
              <a:gd name="T73" fmla="*/ 7 h 161"/>
              <a:gd name="T74" fmla="*/ 1648 w 2065"/>
              <a:gd name="T75" fmla="*/ 132 h 161"/>
              <a:gd name="T76" fmla="*/ 1526 w 2065"/>
              <a:gd name="T77" fmla="*/ 36 h 161"/>
              <a:gd name="T78" fmla="*/ 1528 w 2065"/>
              <a:gd name="T79" fmla="*/ 161 h 161"/>
              <a:gd name="T80" fmla="*/ 980 w 2065"/>
              <a:gd name="T81" fmla="*/ 49 h 161"/>
              <a:gd name="T82" fmla="*/ 997 w 2065"/>
              <a:gd name="T83" fmla="*/ 59 h 161"/>
              <a:gd name="T84" fmla="*/ 1250 w 2065"/>
              <a:gd name="T85" fmla="*/ 132 h 161"/>
              <a:gd name="T86" fmla="*/ 1075 w 2065"/>
              <a:gd name="T87" fmla="*/ 49 h 161"/>
              <a:gd name="T88" fmla="*/ 1092 w 2065"/>
              <a:gd name="T89" fmla="*/ 59 h 161"/>
              <a:gd name="T90" fmla="*/ 910 w 2065"/>
              <a:gd name="T91" fmla="*/ 111 h 161"/>
              <a:gd name="T92" fmla="*/ 909 w 2065"/>
              <a:gd name="T93" fmla="*/ 34 h 161"/>
              <a:gd name="T94" fmla="*/ 910 w 2065"/>
              <a:gd name="T95" fmla="*/ 111 h 161"/>
              <a:gd name="T96" fmla="*/ 1962 w 2065"/>
              <a:gd name="T97" fmla="*/ 77 h 161"/>
              <a:gd name="T98" fmla="*/ 1962 w 2065"/>
              <a:gd name="T99" fmla="*/ 132 h 161"/>
              <a:gd name="T100" fmla="*/ 1941 w 2065"/>
              <a:gd name="T101" fmla="*/ 115 h 161"/>
              <a:gd name="T102" fmla="*/ 1193 w 2065"/>
              <a:gd name="T103" fmla="*/ 34 h 161"/>
              <a:gd name="T104" fmla="*/ 1193 w 2065"/>
              <a:gd name="T105" fmla="*/ 34 h 161"/>
              <a:gd name="T106" fmla="*/ 1218 w 2065"/>
              <a:gd name="T107" fmla="*/ 84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065" h="161">
                <a:moveTo>
                  <a:pt x="530" y="34"/>
                </a:moveTo>
                <a:cubicBezTo>
                  <a:pt x="502" y="34"/>
                  <a:pt x="483" y="57"/>
                  <a:pt x="483" y="84"/>
                </a:cubicBezTo>
                <a:cubicBezTo>
                  <a:pt x="483" y="84"/>
                  <a:pt x="483" y="84"/>
                  <a:pt x="483" y="84"/>
                </a:cubicBezTo>
                <a:cubicBezTo>
                  <a:pt x="483" y="114"/>
                  <a:pt x="504" y="134"/>
                  <a:pt x="533" y="134"/>
                </a:cubicBezTo>
                <a:cubicBezTo>
                  <a:pt x="551" y="134"/>
                  <a:pt x="563" y="127"/>
                  <a:pt x="572" y="116"/>
                </a:cubicBezTo>
                <a:cubicBezTo>
                  <a:pt x="557" y="102"/>
                  <a:pt x="557" y="102"/>
                  <a:pt x="557" y="102"/>
                </a:cubicBezTo>
                <a:cubicBezTo>
                  <a:pt x="549" y="109"/>
                  <a:pt x="543" y="112"/>
                  <a:pt x="533" y="112"/>
                </a:cubicBezTo>
                <a:cubicBezTo>
                  <a:pt x="521" y="112"/>
                  <a:pt x="513" y="106"/>
                  <a:pt x="510" y="93"/>
                </a:cubicBezTo>
                <a:cubicBezTo>
                  <a:pt x="577" y="93"/>
                  <a:pt x="577" y="93"/>
                  <a:pt x="577" y="93"/>
                </a:cubicBezTo>
                <a:cubicBezTo>
                  <a:pt x="577" y="91"/>
                  <a:pt x="577" y="88"/>
                  <a:pt x="577" y="86"/>
                </a:cubicBezTo>
                <a:cubicBezTo>
                  <a:pt x="577" y="59"/>
                  <a:pt x="563" y="34"/>
                  <a:pt x="530" y="34"/>
                </a:cubicBezTo>
                <a:close/>
                <a:moveTo>
                  <a:pt x="510" y="76"/>
                </a:moveTo>
                <a:cubicBezTo>
                  <a:pt x="512" y="64"/>
                  <a:pt x="519" y="56"/>
                  <a:pt x="530" y="56"/>
                </a:cubicBezTo>
                <a:cubicBezTo>
                  <a:pt x="542" y="56"/>
                  <a:pt x="549" y="64"/>
                  <a:pt x="551" y="76"/>
                </a:cubicBezTo>
                <a:lnTo>
                  <a:pt x="510" y="76"/>
                </a:lnTo>
                <a:close/>
                <a:moveTo>
                  <a:pt x="610" y="55"/>
                </a:moveTo>
                <a:cubicBezTo>
                  <a:pt x="610" y="36"/>
                  <a:pt x="610" y="36"/>
                  <a:pt x="610" y="36"/>
                </a:cubicBezTo>
                <a:cubicBezTo>
                  <a:pt x="583" y="36"/>
                  <a:pt x="583" y="36"/>
                  <a:pt x="583" y="36"/>
                </a:cubicBezTo>
                <a:cubicBezTo>
                  <a:pt x="583" y="132"/>
                  <a:pt x="583" y="132"/>
                  <a:pt x="583" y="132"/>
                </a:cubicBezTo>
                <a:cubicBezTo>
                  <a:pt x="610" y="132"/>
                  <a:pt x="610" y="132"/>
                  <a:pt x="610" y="132"/>
                </a:cubicBezTo>
                <a:cubicBezTo>
                  <a:pt x="610" y="97"/>
                  <a:pt x="610" y="97"/>
                  <a:pt x="610" y="97"/>
                </a:cubicBezTo>
                <a:cubicBezTo>
                  <a:pt x="610" y="74"/>
                  <a:pt x="621" y="63"/>
                  <a:pt x="640" y="63"/>
                </a:cubicBezTo>
                <a:cubicBezTo>
                  <a:pt x="641" y="63"/>
                  <a:pt x="641" y="63"/>
                  <a:pt x="641" y="63"/>
                </a:cubicBezTo>
                <a:cubicBezTo>
                  <a:pt x="641" y="34"/>
                  <a:pt x="641" y="34"/>
                  <a:pt x="641" y="34"/>
                </a:cubicBezTo>
                <a:cubicBezTo>
                  <a:pt x="625" y="33"/>
                  <a:pt x="616" y="42"/>
                  <a:pt x="610" y="55"/>
                </a:cubicBezTo>
                <a:close/>
                <a:moveTo>
                  <a:pt x="2038" y="1"/>
                </a:moveTo>
                <a:cubicBezTo>
                  <a:pt x="2038" y="132"/>
                  <a:pt x="2038" y="132"/>
                  <a:pt x="2038" y="132"/>
                </a:cubicBezTo>
                <a:cubicBezTo>
                  <a:pt x="2065" y="132"/>
                  <a:pt x="2065" y="132"/>
                  <a:pt x="2065" y="132"/>
                </a:cubicBezTo>
                <a:cubicBezTo>
                  <a:pt x="2065" y="1"/>
                  <a:pt x="2065" y="1"/>
                  <a:pt x="2065" y="1"/>
                </a:cubicBezTo>
                <a:lnTo>
                  <a:pt x="2038" y="1"/>
                </a:lnTo>
                <a:close/>
                <a:moveTo>
                  <a:pt x="733" y="11"/>
                </a:moveTo>
                <a:cubicBezTo>
                  <a:pt x="706" y="11"/>
                  <a:pt x="706" y="11"/>
                  <a:pt x="706" y="11"/>
                </a:cubicBezTo>
                <a:cubicBezTo>
                  <a:pt x="706" y="36"/>
                  <a:pt x="706" y="36"/>
                  <a:pt x="706" y="36"/>
                </a:cubicBezTo>
                <a:cubicBezTo>
                  <a:pt x="694" y="36"/>
                  <a:pt x="694" y="36"/>
                  <a:pt x="694" y="36"/>
                </a:cubicBezTo>
                <a:cubicBezTo>
                  <a:pt x="694" y="59"/>
                  <a:pt x="694" y="59"/>
                  <a:pt x="694" y="59"/>
                </a:cubicBezTo>
                <a:cubicBezTo>
                  <a:pt x="706" y="59"/>
                  <a:pt x="706" y="59"/>
                  <a:pt x="706" y="59"/>
                </a:cubicBezTo>
                <a:cubicBezTo>
                  <a:pt x="706" y="105"/>
                  <a:pt x="706" y="105"/>
                  <a:pt x="706" y="105"/>
                </a:cubicBezTo>
                <a:cubicBezTo>
                  <a:pt x="706" y="127"/>
                  <a:pt x="717" y="134"/>
                  <a:pt x="734" y="134"/>
                </a:cubicBezTo>
                <a:cubicBezTo>
                  <a:pt x="743" y="134"/>
                  <a:pt x="750" y="132"/>
                  <a:pt x="755" y="128"/>
                </a:cubicBezTo>
                <a:cubicBezTo>
                  <a:pt x="755" y="106"/>
                  <a:pt x="755" y="106"/>
                  <a:pt x="755" y="106"/>
                </a:cubicBezTo>
                <a:cubicBezTo>
                  <a:pt x="752" y="108"/>
                  <a:pt x="747" y="110"/>
                  <a:pt x="742" y="110"/>
                </a:cubicBezTo>
                <a:cubicBezTo>
                  <a:pt x="736" y="110"/>
                  <a:pt x="733" y="107"/>
                  <a:pt x="733" y="100"/>
                </a:cubicBezTo>
                <a:cubicBezTo>
                  <a:pt x="733" y="59"/>
                  <a:pt x="733" y="59"/>
                  <a:pt x="733" y="59"/>
                </a:cubicBezTo>
                <a:cubicBezTo>
                  <a:pt x="756" y="59"/>
                  <a:pt x="756" y="59"/>
                  <a:pt x="756" y="59"/>
                </a:cubicBezTo>
                <a:cubicBezTo>
                  <a:pt x="756" y="36"/>
                  <a:pt x="756" y="36"/>
                  <a:pt x="756" y="36"/>
                </a:cubicBezTo>
                <a:cubicBezTo>
                  <a:pt x="733" y="36"/>
                  <a:pt x="733" y="36"/>
                  <a:pt x="733" y="36"/>
                </a:cubicBezTo>
                <a:lnTo>
                  <a:pt x="733" y="11"/>
                </a:lnTo>
                <a:close/>
                <a:moveTo>
                  <a:pt x="1999" y="132"/>
                </a:moveTo>
                <a:cubicBezTo>
                  <a:pt x="2027" y="132"/>
                  <a:pt x="2027" y="132"/>
                  <a:pt x="2027" y="132"/>
                </a:cubicBezTo>
                <a:cubicBezTo>
                  <a:pt x="2027" y="1"/>
                  <a:pt x="2027" y="1"/>
                  <a:pt x="2027" y="1"/>
                </a:cubicBezTo>
                <a:cubicBezTo>
                  <a:pt x="1999" y="1"/>
                  <a:pt x="1999" y="1"/>
                  <a:pt x="1999" y="1"/>
                </a:cubicBezTo>
                <a:lnTo>
                  <a:pt x="1999" y="132"/>
                </a:lnTo>
                <a:close/>
                <a:moveTo>
                  <a:pt x="807" y="34"/>
                </a:moveTo>
                <a:cubicBezTo>
                  <a:pt x="779" y="34"/>
                  <a:pt x="760" y="57"/>
                  <a:pt x="760" y="84"/>
                </a:cubicBezTo>
                <a:cubicBezTo>
                  <a:pt x="760" y="84"/>
                  <a:pt x="760" y="84"/>
                  <a:pt x="760" y="84"/>
                </a:cubicBezTo>
                <a:cubicBezTo>
                  <a:pt x="760" y="114"/>
                  <a:pt x="781" y="134"/>
                  <a:pt x="810" y="134"/>
                </a:cubicBezTo>
                <a:cubicBezTo>
                  <a:pt x="827" y="134"/>
                  <a:pt x="840" y="127"/>
                  <a:pt x="849" y="116"/>
                </a:cubicBezTo>
                <a:cubicBezTo>
                  <a:pt x="834" y="102"/>
                  <a:pt x="834" y="102"/>
                  <a:pt x="834" y="102"/>
                </a:cubicBezTo>
                <a:cubicBezTo>
                  <a:pt x="826" y="109"/>
                  <a:pt x="820" y="112"/>
                  <a:pt x="810" y="112"/>
                </a:cubicBezTo>
                <a:cubicBezTo>
                  <a:pt x="798" y="112"/>
                  <a:pt x="790" y="106"/>
                  <a:pt x="787" y="93"/>
                </a:cubicBezTo>
                <a:cubicBezTo>
                  <a:pt x="854" y="93"/>
                  <a:pt x="854" y="93"/>
                  <a:pt x="854" y="93"/>
                </a:cubicBezTo>
                <a:cubicBezTo>
                  <a:pt x="854" y="91"/>
                  <a:pt x="854" y="88"/>
                  <a:pt x="854" y="86"/>
                </a:cubicBezTo>
                <a:cubicBezTo>
                  <a:pt x="854" y="59"/>
                  <a:pt x="839" y="34"/>
                  <a:pt x="807" y="34"/>
                </a:cubicBezTo>
                <a:close/>
                <a:moveTo>
                  <a:pt x="787" y="76"/>
                </a:moveTo>
                <a:cubicBezTo>
                  <a:pt x="789" y="64"/>
                  <a:pt x="796" y="56"/>
                  <a:pt x="807" y="56"/>
                </a:cubicBezTo>
                <a:cubicBezTo>
                  <a:pt x="819" y="56"/>
                  <a:pt x="826" y="64"/>
                  <a:pt x="828" y="76"/>
                </a:cubicBezTo>
                <a:lnTo>
                  <a:pt x="787" y="76"/>
                </a:lnTo>
                <a:close/>
                <a:moveTo>
                  <a:pt x="220" y="34"/>
                </a:moveTo>
                <a:cubicBezTo>
                  <a:pt x="207" y="34"/>
                  <a:pt x="197" y="39"/>
                  <a:pt x="189" y="49"/>
                </a:cubicBezTo>
                <a:cubicBezTo>
                  <a:pt x="184" y="40"/>
                  <a:pt x="174" y="34"/>
                  <a:pt x="161" y="34"/>
                </a:cubicBezTo>
                <a:cubicBezTo>
                  <a:pt x="148" y="34"/>
                  <a:pt x="139" y="41"/>
                  <a:pt x="133" y="50"/>
                </a:cubicBezTo>
                <a:cubicBezTo>
                  <a:pt x="133" y="36"/>
                  <a:pt x="133" y="36"/>
                  <a:pt x="133" y="36"/>
                </a:cubicBezTo>
                <a:cubicBezTo>
                  <a:pt x="106" y="36"/>
                  <a:pt x="106" y="36"/>
                  <a:pt x="106" y="36"/>
                </a:cubicBezTo>
                <a:cubicBezTo>
                  <a:pt x="106" y="132"/>
                  <a:pt x="106" y="132"/>
                  <a:pt x="106" y="132"/>
                </a:cubicBezTo>
                <a:cubicBezTo>
                  <a:pt x="133" y="132"/>
                  <a:pt x="133" y="132"/>
                  <a:pt x="133" y="132"/>
                </a:cubicBezTo>
                <a:cubicBezTo>
                  <a:pt x="133" y="78"/>
                  <a:pt x="133" y="78"/>
                  <a:pt x="133" y="78"/>
                </a:cubicBezTo>
                <a:cubicBezTo>
                  <a:pt x="133" y="65"/>
                  <a:pt x="139" y="59"/>
                  <a:pt x="150" y="59"/>
                </a:cubicBezTo>
                <a:cubicBezTo>
                  <a:pt x="160" y="59"/>
                  <a:pt x="166" y="65"/>
                  <a:pt x="166" y="78"/>
                </a:cubicBezTo>
                <a:cubicBezTo>
                  <a:pt x="166" y="132"/>
                  <a:pt x="166" y="132"/>
                  <a:pt x="166" y="132"/>
                </a:cubicBezTo>
                <a:cubicBezTo>
                  <a:pt x="193" y="132"/>
                  <a:pt x="193" y="132"/>
                  <a:pt x="193" y="132"/>
                </a:cubicBezTo>
                <a:cubicBezTo>
                  <a:pt x="193" y="78"/>
                  <a:pt x="193" y="78"/>
                  <a:pt x="193" y="78"/>
                </a:cubicBezTo>
                <a:cubicBezTo>
                  <a:pt x="193" y="65"/>
                  <a:pt x="199" y="59"/>
                  <a:pt x="209" y="59"/>
                </a:cubicBezTo>
                <a:cubicBezTo>
                  <a:pt x="220" y="59"/>
                  <a:pt x="225" y="65"/>
                  <a:pt x="225" y="78"/>
                </a:cubicBezTo>
                <a:cubicBezTo>
                  <a:pt x="225" y="132"/>
                  <a:pt x="225" y="132"/>
                  <a:pt x="225" y="132"/>
                </a:cubicBezTo>
                <a:cubicBezTo>
                  <a:pt x="253" y="132"/>
                  <a:pt x="253" y="132"/>
                  <a:pt x="253" y="132"/>
                </a:cubicBezTo>
                <a:cubicBezTo>
                  <a:pt x="253" y="69"/>
                  <a:pt x="253" y="69"/>
                  <a:pt x="253" y="69"/>
                </a:cubicBezTo>
                <a:cubicBezTo>
                  <a:pt x="253" y="46"/>
                  <a:pt x="240" y="34"/>
                  <a:pt x="220" y="34"/>
                </a:cubicBezTo>
                <a:close/>
                <a:moveTo>
                  <a:pt x="59" y="57"/>
                </a:moveTo>
                <a:cubicBezTo>
                  <a:pt x="38" y="51"/>
                  <a:pt x="32" y="49"/>
                  <a:pt x="32" y="40"/>
                </a:cubicBezTo>
                <a:cubicBezTo>
                  <a:pt x="32" y="40"/>
                  <a:pt x="32" y="40"/>
                  <a:pt x="32" y="40"/>
                </a:cubicBezTo>
                <a:cubicBezTo>
                  <a:pt x="32" y="34"/>
                  <a:pt x="38" y="29"/>
                  <a:pt x="48" y="29"/>
                </a:cubicBezTo>
                <a:cubicBezTo>
                  <a:pt x="59" y="29"/>
                  <a:pt x="70" y="34"/>
                  <a:pt x="81" y="41"/>
                </a:cubicBezTo>
                <a:cubicBezTo>
                  <a:pt x="95" y="21"/>
                  <a:pt x="95" y="21"/>
                  <a:pt x="95" y="21"/>
                </a:cubicBezTo>
                <a:cubicBezTo>
                  <a:pt x="83" y="10"/>
                  <a:pt x="67" y="5"/>
                  <a:pt x="49" y="5"/>
                </a:cubicBezTo>
                <a:cubicBezTo>
                  <a:pt x="23" y="5"/>
                  <a:pt x="5" y="20"/>
                  <a:pt x="5" y="43"/>
                </a:cubicBezTo>
                <a:cubicBezTo>
                  <a:pt x="5" y="43"/>
                  <a:pt x="5" y="43"/>
                  <a:pt x="5" y="43"/>
                </a:cubicBezTo>
                <a:cubicBezTo>
                  <a:pt x="5" y="68"/>
                  <a:pt x="21" y="75"/>
                  <a:pt x="46" y="81"/>
                </a:cubicBezTo>
                <a:cubicBezTo>
                  <a:pt x="67" y="87"/>
                  <a:pt x="72" y="90"/>
                  <a:pt x="72" y="97"/>
                </a:cubicBezTo>
                <a:cubicBezTo>
                  <a:pt x="72" y="98"/>
                  <a:pt x="72" y="98"/>
                  <a:pt x="72" y="98"/>
                </a:cubicBezTo>
                <a:cubicBezTo>
                  <a:pt x="72" y="105"/>
                  <a:pt x="65" y="109"/>
                  <a:pt x="54" y="109"/>
                </a:cubicBezTo>
                <a:cubicBezTo>
                  <a:pt x="39" y="109"/>
                  <a:pt x="27" y="104"/>
                  <a:pt x="16" y="94"/>
                </a:cubicBezTo>
                <a:cubicBezTo>
                  <a:pt x="0" y="114"/>
                  <a:pt x="0" y="114"/>
                  <a:pt x="0" y="114"/>
                </a:cubicBezTo>
                <a:cubicBezTo>
                  <a:pt x="15" y="127"/>
                  <a:pt x="34" y="134"/>
                  <a:pt x="53" y="134"/>
                </a:cubicBezTo>
                <a:cubicBezTo>
                  <a:pt x="80" y="134"/>
                  <a:pt x="99" y="120"/>
                  <a:pt x="99" y="95"/>
                </a:cubicBezTo>
                <a:cubicBezTo>
                  <a:pt x="99" y="95"/>
                  <a:pt x="99" y="95"/>
                  <a:pt x="99" y="95"/>
                </a:cubicBezTo>
                <a:cubicBezTo>
                  <a:pt x="99" y="73"/>
                  <a:pt x="85" y="63"/>
                  <a:pt x="59" y="57"/>
                </a:cubicBezTo>
                <a:close/>
                <a:moveTo>
                  <a:pt x="304" y="35"/>
                </a:moveTo>
                <a:cubicBezTo>
                  <a:pt x="287" y="35"/>
                  <a:pt x="277" y="38"/>
                  <a:pt x="266" y="43"/>
                </a:cubicBezTo>
                <a:cubicBezTo>
                  <a:pt x="273" y="63"/>
                  <a:pt x="273" y="63"/>
                  <a:pt x="273" y="63"/>
                </a:cubicBezTo>
                <a:cubicBezTo>
                  <a:pt x="282" y="60"/>
                  <a:pt x="289" y="58"/>
                  <a:pt x="300" y="58"/>
                </a:cubicBezTo>
                <a:cubicBezTo>
                  <a:pt x="313" y="58"/>
                  <a:pt x="320" y="64"/>
                  <a:pt x="320" y="76"/>
                </a:cubicBezTo>
                <a:cubicBezTo>
                  <a:pt x="320" y="77"/>
                  <a:pt x="320" y="77"/>
                  <a:pt x="320" y="77"/>
                </a:cubicBezTo>
                <a:cubicBezTo>
                  <a:pt x="314" y="75"/>
                  <a:pt x="307" y="73"/>
                  <a:pt x="297" y="73"/>
                </a:cubicBezTo>
                <a:cubicBezTo>
                  <a:pt x="274" y="73"/>
                  <a:pt x="258" y="83"/>
                  <a:pt x="258" y="104"/>
                </a:cubicBezTo>
                <a:cubicBezTo>
                  <a:pt x="258" y="104"/>
                  <a:pt x="258" y="104"/>
                  <a:pt x="258" y="104"/>
                </a:cubicBezTo>
                <a:cubicBezTo>
                  <a:pt x="258" y="123"/>
                  <a:pt x="273" y="134"/>
                  <a:pt x="291" y="134"/>
                </a:cubicBezTo>
                <a:cubicBezTo>
                  <a:pt x="304" y="134"/>
                  <a:pt x="314" y="129"/>
                  <a:pt x="320" y="122"/>
                </a:cubicBezTo>
                <a:cubicBezTo>
                  <a:pt x="320" y="132"/>
                  <a:pt x="320" y="132"/>
                  <a:pt x="320" y="132"/>
                </a:cubicBezTo>
                <a:cubicBezTo>
                  <a:pt x="347" y="132"/>
                  <a:pt x="347" y="132"/>
                  <a:pt x="347" y="132"/>
                </a:cubicBezTo>
                <a:cubicBezTo>
                  <a:pt x="347" y="76"/>
                  <a:pt x="347" y="76"/>
                  <a:pt x="347" y="76"/>
                </a:cubicBezTo>
                <a:cubicBezTo>
                  <a:pt x="347" y="63"/>
                  <a:pt x="343" y="53"/>
                  <a:pt x="336" y="46"/>
                </a:cubicBezTo>
                <a:cubicBezTo>
                  <a:pt x="329" y="39"/>
                  <a:pt x="319" y="35"/>
                  <a:pt x="304" y="35"/>
                </a:cubicBezTo>
                <a:close/>
                <a:moveTo>
                  <a:pt x="321" y="98"/>
                </a:moveTo>
                <a:cubicBezTo>
                  <a:pt x="321" y="108"/>
                  <a:pt x="312" y="115"/>
                  <a:pt x="299" y="115"/>
                </a:cubicBezTo>
                <a:cubicBezTo>
                  <a:pt x="291" y="115"/>
                  <a:pt x="285" y="111"/>
                  <a:pt x="285" y="103"/>
                </a:cubicBezTo>
                <a:cubicBezTo>
                  <a:pt x="285" y="103"/>
                  <a:pt x="285" y="103"/>
                  <a:pt x="285" y="103"/>
                </a:cubicBezTo>
                <a:cubicBezTo>
                  <a:pt x="285" y="94"/>
                  <a:pt x="292" y="90"/>
                  <a:pt x="303" y="90"/>
                </a:cubicBezTo>
                <a:cubicBezTo>
                  <a:pt x="310" y="90"/>
                  <a:pt x="316" y="91"/>
                  <a:pt x="321" y="93"/>
                </a:cubicBezTo>
                <a:lnTo>
                  <a:pt x="321" y="98"/>
                </a:lnTo>
                <a:close/>
                <a:moveTo>
                  <a:pt x="457" y="11"/>
                </a:moveTo>
                <a:cubicBezTo>
                  <a:pt x="429" y="11"/>
                  <a:pt x="429" y="11"/>
                  <a:pt x="429" y="11"/>
                </a:cubicBezTo>
                <a:cubicBezTo>
                  <a:pt x="429" y="36"/>
                  <a:pt x="429" y="36"/>
                  <a:pt x="429" y="36"/>
                </a:cubicBezTo>
                <a:cubicBezTo>
                  <a:pt x="418" y="36"/>
                  <a:pt x="418" y="36"/>
                  <a:pt x="418" y="36"/>
                </a:cubicBezTo>
                <a:cubicBezTo>
                  <a:pt x="418" y="59"/>
                  <a:pt x="418" y="59"/>
                  <a:pt x="418" y="59"/>
                </a:cubicBezTo>
                <a:cubicBezTo>
                  <a:pt x="429" y="59"/>
                  <a:pt x="429" y="59"/>
                  <a:pt x="429" y="59"/>
                </a:cubicBezTo>
                <a:cubicBezTo>
                  <a:pt x="429" y="105"/>
                  <a:pt x="429" y="105"/>
                  <a:pt x="429" y="105"/>
                </a:cubicBezTo>
                <a:cubicBezTo>
                  <a:pt x="429" y="127"/>
                  <a:pt x="441" y="134"/>
                  <a:pt x="457" y="134"/>
                </a:cubicBezTo>
                <a:cubicBezTo>
                  <a:pt x="466" y="134"/>
                  <a:pt x="473" y="132"/>
                  <a:pt x="479" y="128"/>
                </a:cubicBezTo>
                <a:cubicBezTo>
                  <a:pt x="479" y="106"/>
                  <a:pt x="479" y="106"/>
                  <a:pt x="479" y="106"/>
                </a:cubicBezTo>
                <a:cubicBezTo>
                  <a:pt x="475" y="108"/>
                  <a:pt x="470" y="110"/>
                  <a:pt x="465" y="110"/>
                </a:cubicBezTo>
                <a:cubicBezTo>
                  <a:pt x="459" y="110"/>
                  <a:pt x="457" y="107"/>
                  <a:pt x="457" y="100"/>
                </a:cubicBezTo>
                <a:cubicBezTo>
                  <a:pt x="457" y="59"/>
                  <a:pt x="457" y="59"/>
                  <a:pt x="457" y="59"/>
                </a:cubicBezTo>
                <a:cubicBezTo>
                  <a:pt x="479" y="59"/>
                  <a:pt x="479" y="59"/>
                  <a:pt x="479" y="59"/>
                </a:cubicBezTo>
                <a:cubicBezTo>
                  <a:pt x="479" y="36"/>
                  <a:pt x="479" y="36"/>
                  <a:pt x="479" y="36"/>
                </a:cubicBezTo>
                <a:cubicBezTo>
                  <a:pt x="457" y="36"/>
                  <a:pt x="457" y="36"/>
                  <a:pt x="457" y="36"/>
                </a:cubicBezTo>
                <a:lnTo>
                  <a:pt x="457" y="11"/>
                </a:lnTo>
                <a:close/>
                <a:moveTo>
                  <a:pt x="382" y="55"/>
                </a:moveTo>
                <a:cubicBezTo>
                  <a:pt x="382" y="36"/>
                  <a:pt x="382" y="36"/>
                  <a:pt x="382" y="36"/>
                </a:cubicBezTo>
                <a:cubicBezTo>
                  <a:pt x="354" y="36"/>
                  <a:pt x="354" y="36"/>
                  <a:pt x="354" y="36"/>
                </a:cubicBezTo>
                <a:cubicBezTo>
                  <a:pt x="354" y="132"/>
                  <a:pt x="354" y="132"/>
                  <a:pt x="354" y="132"/>
                </a:cubicBezTo>
                <a:cubicBezTo>
                  <a:pt x="382" y="132"/>
                  <a:pt x="382" y="132"/>
                  <a:pt x="382" y="132"/>
                </a:cubicBezTo>
                <a:cubicBezTo>
                  <a:pt x="382" y="97"/>
                  <a:pt x="382" y="97"/>
                  <a:pt x="382" y="97"/>
                </a:cubicBezTo>
                <a:cubicBezTo>
                  <a:pt x="382" y="74"/>
                  <a:pt x="393" y="63"/>
                  <a:pt x="411" y="63"/>
                </a:cubicBezTo>
                <a:cubicBezTo>
                  <a:pt x="412" y="63"/>
                  <a:pt x="412" y="63"/>
                  <a:pt x="412" y="63"/>
                </a:cubicBezTo>
                <a:cubicBezTo>
                  <a:pt x="412" y="34"/>
                  <a:pt x="412" y="34"/>
                  <a:pt x="412" y="34"/>
                </a:cubicBezTo>
                <a:cubicBezTo>
                  <a:pt x="396" y="33"/>
                  <a:pt x="387" y="42"/>
                  <a:pt x="382" y="55"/>
                </a:cubicBezTo>
                <a:close/>
                <a:moveTo>
                  <a:pt x="1335" y="34"/>
                </a:moveTo>
                <a:cubicBezTo>
                  <a:pt x="1305" y="34"/>
                  <a:pt x="1283" y="56"/>
                  <a:pt x="1283" y="84"/>
                </a:cubicBezTo>
                <a:cubicBezTo>
                  <a:pt x="1283" y="84"/>
                  <a:pt x="1283" y="84"/>
                  <a:pt x="1283" y="84"/>
                </a:cubicBezTo>
                <a:cubicBezTo>
                  <a:pt x="1283" y="112"/>
                  <a:pt x="1305" y="134"/>
                  <a:pt x="1335" y="134"/>
                </a:cubicBezTo>
                <a:cubicBezTo>
                  <a:pt x="1365" y="134"/>
                  <a:pt x="1387" y="112"/>
                  <a:pt x="1387" y="84"/>
                </a:cubicBezTo>
                <a:cubicBezTo>
                  <a:pt x="1387" y="84"/>
                  <a:pt x="1387" y="84"/>
                  <a:pt x="1387" y="84"/>
                </a:cubicBezTo>
                <a:cubicBezTo>
                  <a:pt x="1387" y="56"/>
                  <a:pt x="1365" y="34"/>
                  <a:pt x="1335" y="34"/>
                </a:cubicBezTo>
                <a:close/>
                <a:moveTo>
                  <a:pt x="1360" y="84"/>
                </a:moveTo>
                <a:cubicBezTo>
                  <a:pt x="1360" y="99"/>
                  <a:pt x="1351" y="111"/>
                  <a:pt x="1335" y="111"/>
                </a:cubicBezTo>
                <a:cubicBezTo>
                  <a:pt x="1320" y="111"/>
                  <a:pt x="1310" y="98"/>
                  <a:pt x="1310" y="84"/>
                </a:cubicBezTo>
                <a:cubicBezTo>
                  <a:pt x="1310" y="84"/>
                  <a:pt x="1310" y="84"/>
                  <a:pt x="1310" y="84"/>
                </a:cubicBezTo>
                <a:cubicBezTo>
                  <a:pt x="1310" y="70"/>
                  <a:pt x="1319" y="58"/>
                  <a:pt x="1335" y="58"/>
                </a:cubicBezTo>
                <a:cubicBezTo>
                  <a:pt x="1350" y="58"/>
                  <a:pt x="1360" y="70"/>
                  <a:pt x="1360" y="84"/>
                </a:cubicBezTo>
                <a:close/>
                <a:moveTo>
                  <a:pt x="1834" y="55"/>
                </a:moveTo>
                <a:cubicBezTo>
                  <a:pt x="1834" y="36"/>
                  <a:pt x="1834" y="36"/>
                  <a:pt x="1834" y="36"/>
                </a:cubicBezTo>
                <a:cubicBezTo>
                  <a:pt x="1807" y="36"/>
                  <a:pt x="1807" y="36"/>
                  <a:pt x="1807" y="36"/>
                </a:cubicBezTo>
                <a:cubicBezTo>
                  <a:pt x="1807" y="132"/>
                  <a:pt x="1807" y="132"/>
                  <a:pt x="1807" y="132"/>
                </a:cubicBezTo>
                <a:cubicBezTo>
                  <a:pt x="1834" y="132"/>
                  <a:pt x="1834" y="132"/>
                  <a:pt x="1834" y="132"/>
                </a:cubicBezTo>
                <a:cubicBezTo>
                  <a:pt x="1834" y="97"/>
                  <a:pt x="1834" y="97"/>
                  <a:pt x="1834" y="97"/>
                </a:cubicBezTo>
                <a:cubicBezTo>
                  <a:pt x="1834" y="74"/>
                  <a:pt x="1845" y="63"/>
                  <a:pt x="1863" y="63"/>
                </a:cubicBezTo>
                <a:cubicBezTo>
                  <a:pt x="1865" y="63"/>
                  <a:pt x="1865" y="63"/>
                  <a:pt x="1865" y="63"/>
                </a:cubicBezTo>
                <a:cubicBezTo>
                  <a:pt x="1865" y="34"/>
                  <a:pt x="1865" y="34"/>
                  <a:pt x="1865" y="34"/>
                </a:cubicBezTo>
                <a:cubicBezTo>
                  <a:pt x="1848" y="33"/>
                  <a:pt x="1839" y="42"/>
                  <a:pt x="1834" y="55"/>
                </a:cubicBezTo>
                <a:close/>
                <a:moveTo>
                  <a:pt x="1748" y="34"/>
                </a:moveTo>
                <a:cubicBezTo>
                  <a:pt x="1718" y="34"/>
                  <a:pt x="1696" y="56"/>
                  <a:pt x="1696" y="84"/>
                </a:cubicBezTo>
                <a:cubicBezTo>
                  <a:pt x="1696" y="84"/>
                  <a:pt x="1696" y="84"/>
                  <a:pt x="1696" y="84"/>
                </a:cubicBezTo>
                <a:cubicBezTo>
                  <a:pt x="1696" y="112"/>
                  <a:pt x="1718" y="134"/>
                  <a:pt x="1748" y="134"/>
                </a:cubicBezTo>
                <a:cubicBezTo>
                  <a:pt x="1778" y="134"/>
                  <a:pt x="1800" y="112"/>
                  <a:pt x="1800" y="84"/>
                </a:cubicBezTo>
                <a:cubicBezTo>
                  <a:pt x="1800" y="84"/>
                  <a:pt x="1800" y="84"/>
                  <a:pt x="1800" y="84"/>
                </a:cubicBezTo>
                <a:cubicBezTo>
                  <a:pt x="1800" y="56"/>
                  <a:pt x="1778" y="34"/>
                  <a:pt x="1748" y="34"/>
                </a:cubicBezTo>
                <a:close/>
                <a:moveTo>
                  <a:pt x="1773" y="84"/>
                </a:moveTo>
                <a:cubicBezTo>
                  <a:pt x="1773" y="99"/>
                  <a:pt x="1764" y="111"/>
                  <a:pt x="1748" y="111"/>
                </a:cubicBezTo>
                <a:cubicBezTo>
                  <a:pt x="1733" y="111"/>
                  <a:pt x="1723" y="98"/>
                  <a:pt x="1723" y="84"/>
                </a:cubicBezTo>
                <a:cubicBezTo>
                  <a:pt x="1723" y="84"/>
                  <a:pt x="1723" y="84"/>
                  <a:pt x="1723" y="84"/>
                </a:cubicBezTo>
                <a:cubicBezTo>
                  <a:pt x="1723" y="70"/>
                  <a:pt x="1732" y="58"/>
                  <a:pt x="1748" y="58"/>
                </a:cubicBezTo>
                <a:cubicBezTo>
                  <a:pt x="1763" y="58"/>
                  <a:pt x="1773" y="70"/>
                  <a:pt x="1773" y="84"/>
                </a:cubicBezTo>
                <a:close/>
                <a:moveTo>
                  <a:pt x="1465" y="48"/>
                </a:moveTo>
                <a:cubicBezTo>
                  <a:pt x="1458" y="40"/>
                  <a:pt x="1449" y="34"/>
                  <a:pt x="1434" y="34"/>
                </a:cubicBezTo>
                <a:cubicBezTo>
                  <a:pt x="1412" y="34"/>
                  <a:pt x="1391" y="50"/>
                  <a:pt x="1391" y="79"/>
                </a:cubicBezTo>
                <a:cubicBezTo>
                  <a:pt x="1391" y="79"/>
                  <a:pt x="1391" y="79"/>
                  <a:pt x="1391" y="79"/>
                </a:cubicBezTo>
                <a:cubicBezTo>
                  <a:pt x="1391" y="108"/>
                  <a:pt x="1412" y="124"/>
                  <a:pt x="1434" y="124"/>
                </a:cubicBezTo>
                <a:cubicBezTo>
                  <a:pt x="1448" y="124"/>
                  <a:pt x="1457" y="118"/>
                  <a:pt x="1465" y="109"/>
                </a:cubicBezTo>
                <a:cubicBezTo>
                  <a:pt x="1465" y="113"/>
                  <a:pt x="1465" y="113"/>
                  <a:pt x="1465" y="113"/>
                </a:cubicBezTo>
                <a:cubicBezTo>
                  <a:pt x="1465" y="130"/>
                  <a:pt x="1457" y="139"/>
                  <a:pt x="1438" y="139"/>
                </a:cubicBezTo>
                <a:cubicBezTo>
                  <a:pt x="1425" y="139"/>
                  <a:pt x="1415" y="136"/>
                  <a:pt x="1405" y="131"/>
                </a:cubicBezTo>
                <a:cubicBezTo>
                  <a:pt x="1396" y="151"/>
                  <a:pt x="1396" y="151"/>
                  <a:pt x="1396" y="151"/>
                </a:cubicBezTo>
                <a:cubicBezTo>
                  <a:pt x="1408" y="158"/>
                  <a:pt x="1423" y="161"/>
                  <a:pt x="1439" y="161"/>
                </a:cubicBezTo>
                <a:cubicBezTo>
                  <a:pt x="1457" y="161"/>
                  <a:pt x="1471" y="157"/>
                  <a:pt x="1480" y="148"/>
                </a:cubicBezTo>
                <a:cubicBezTo>
                  <a:pt x="1488" y="140"/>
                  <a:pt x="1492" y="128"/>
                  <a:pt x="1492" y="110"/>
                </a:cubicBezTo>
                <a:cubicBezTo>
                  <a:pt x="1492" y="36"/>
                  <a:pt x="1492" y="36"/>
                  <a:pt x="1492" y="36"/>
                </a:cubicBezTo>
                <a:cubicBezTo>
                  <a:pt x="1465" y="36"/>
                  <a:pt x="1465" y="36"/>
                  <a:pt x="1465" y="36"/>
                </a:cubicBezTo>
                <a:lnTo>
                  <a:pt x="1465" y="48"/>
                </a:lnTo>
                <a:close/>
                <a:moveTo>
                  <a:pt x="1465" y="79"/>
                </a:moveTo>
                <a:cubicBezTo>
                  <a:pt x="1465" y="92"/>
                  <a:pt x="1455" y="102"/>
                  <a:pt x="1442" y="102"/>
                </a:cubicBezTo>
                <a:cubicBezTo>
                  <a:pt x="1429" y="102"/>
                  <a:pt x="1419" y="93"/>
                  <a:pt x="1419" y="79"/>
                </a:cubicBezTo>
                <a:cubicBezTo>
                  <a:pt x="1419" y="79"/>
                  <a:pt x="1419" y="79"/>
                  <a:pt x="1419" y="79"/>
                </a:cubicBezTo>
                <a:cubicBezTo>
                  <a:pt x="1419" y="66"/>
                  <a:pt x="1429" y="57"/>
                  <a:pt x="1442" y="57"/>
                </a:cubicBezTo>
                <a:cubicBezTo>
                  <a:pt x="1455" y="57"/>
                  <a:pt x="1465" y="66"/>
                  <a:pt x="1465" y="79"/>
                </a:cubicBezTo>
                <a:close/>
                <a:moveTo>
                  <a:pt x="1697" y="37"/>
                </a:moveTo>
                <a:cubicBezTo>
                  <a:pt x="1675" y="37"/>
                  <a:pt x="1675" y="37"/>
                  <a:pt x="1675" y="37"/>
                </a:cubicBezTo>
                <a:cubicBezTo>
                  <a:pt x="1675" y="33"/>
                  <a:pt x="1675" y="33"/>
                  <a:pt x="1675" y="33"/>
                </a:cubicBezTo>
                <a:cubicBezTo>
                  <a:pt x="1675" y="26"/>
                  <a:pt x="1678" y="23"/>
                  <a:pt x="1684" y="23"/>
                </a:cubicBezTo>
                <a:cubicBezTo>
                  <a:pt x="1689" y="23"/>
                  <a:pt x="1693" y="24"/>
                  <a:pt x="1697" y="25"/>
                </a:cubicBezTo>
                <a:cubicBezTo>
                  <a:pt x="1697" y="2"/>
                  <a:pt x="1697" y="2"/>
                  <a:pt x="1697" y="2"/>
                </a:cubicBezTo>
                <a:cubicBezTo>
                  <a:pt x="1692" y="1"/>
                  <a:pt x="1686" y="0"/>
                  <a:pt x="1677" y="0"/>
                </a:cubicBezTo>
                <a:cubicBezTo>
                  <a:pt x="1668" y="0"/>
                  <a:pt x="1660" y="2"/>
                  <a:pt x="1655" y="7"/>
                </a:cubicBezTo>
                <a:cubicBezTo>
                  <a:pt x="1650" y="12"/>
                  <a:pt x="1648" y="20"/>
                  <a:pt x="1648" y="31"/>
                </a:cubicBezTo>
                <a:cubicBezTo>
                  <a:pt x="1648" y="37"/>
                  <a:pt x="1648" y="37"/>
                  <a:pt x="1648" y="37"/>
                </a:cubicBezTo>
                <a:cubicBezTo>
                  <a:pt x="1636" y="37"/>
                  <a:pt x="1636" y="37"/>
                  <a:pt x="1636" y="37"/>
                </a:cubicBezTo>
                <a:cubicBezTo>
                  <a:pt x="1636" y="59"/>
                  <a:pt x="1636" y="59"/>
                  <a:pt x="1636" y="59"/>
                </a:cubicBezTo>
                <a:cubicBezTo>
                  <a:pt x="1648" y="59"/>
                  <a:pt x="1648" y="59"/>
                  <a:pt x="1648" y="59"/>
                </a:cubicBezTo>
                <a:cubicBezTo>
                  <a:pt x="1648" y="132"/>
                  <a:pt x="1648" y="132"/>
                  <a:pt x="1648" y="132"/>
                </a:cubicBezTo>
                <a:cubicBezTo>
                  <a:pt x="1675" y="132"/>
                  <a:pt x="1675" y="132"/>
                  <a:pt x="1675" y="132"/>
                </a:cubicBezTo>
                <a:cubicBezTo>
                  <a:pt x="1675" y="59"/>
                  <a:pt x="1675" y="59"/>
                  <a:pt x="1675" y="59"/>
                </a:cubicBezTo>
                <a:cubicBezTo>
                  <a:pt x="1697" y="59"/>
                  <a:pt x="1697" y="59"/>
                  <a:pt x="1697" y="59"/>
                </a:cubicBezTo>
                <a:lnTo>
                  <a:pt x="1697" y="37"/>
                </a:lnTo>
                <a:close/>
                <a:moveTo>
                  <a:pt x="1548" y="101"/>
                </a:moveTo>
                <a:cubicBezTo>
                  <a:pt x="1526" y="36"/>
                  <a:pt x="1526" y="36"/>
                  <a:pt x="1526" y="36"/>
                </a:cubicBezTo>
                <a:cubicBezTo>
                  <a:pt x="1497" y="36"/>
                  <a:pt x="1497" y="36"/>
                  <a:pt x="1497" y="36"/>
                </a:cubicBezTo>
                <a:cubicBezTo>
                  <a:pt x="1535" y="132"/>
                  <a:pt x="1535" y="132"/>
                  <a:pt x="1535" y="132"/>
                </a:cubicBezTo>
                <a:cubicBezTo>
                  <a:pt x="1532" y="137"/>
                  <a:pt x="1530" y="139"/>
                  <a:pt x="1525" y="139"/>
                </a:cubicBezTo>
                <a:cubicBezTo>
                  <a:pt x="1521" y="139"/>
                  <a:pt x="1517" y="137"/>
                  <a:pt x="1513" y="135"/>
                </a:cubicBezTo>
                <a:cubicBezTo>
                  <a:pt x="1504" y="155"/>
                  <a:pt x="1504" y="155"/>
                  <a:pt x="1504" y="155"/>
                </a:cubicBezTo>
                <a:cubicBezTo>
                  <a:pt x="1511" y="159"/>
                  <a:pt x="1519" y="161"/>
                  <a:pt x="1528" y="161"/>
                </a:cubicBezTo>
                <a:cubicBezTo>
                  <a:pt x="1545" y="161"/>
                  <a:pt x="1553" y="154"/>
                  <a:pt x="1560" y="134"/>
                </a:cubicBezTo>
                <a:cubicBezTo>
                  <a:pt x="1597" y="36"/>
                  <a:pt x="1597" y="36"/>
                  <a:pt x="1597" y="36"/>
                </a:cubicBezTo>
                <a:cubicBezTo>
                  <a:pt x="1569" y="36"/>
                  <a:pt x="1569" y="36"/>
                  <a:pt x="1569" y="36"/>
                </a:cubicBezTo>
                <a:lnTo>
                  <a:pt x="1548" y="101"/>
                </a:lnTo>
                <a:close/>
                <a:moveTo>
                  <a:pt x="1008" y="34"/>
                </a:moveTo>
                <a:cubicBezTo>
                  <a:pt x="994" y="34"/>
                  <a:pt x="986" y="41"/>
                  <a:pt x="980" y="49"/>
                </a:cubicBezTo>
                <a:cubicBezTo>
                  <a:pt x="980" y="1"/>
                  <a:pt x="980" y="1"/>
                  <a:pt x="980" y="1"/>
                </a:cubicBezTo>
                <a:cubicBezTo>
                  <a:pt x="952" y="1"/>
                  <a:pt x="952" y="1"/>
                  <a:pt x="952" y="1"/>
                </a:cubicBezTo>
                <a:cubicBezTo>
                  <a:pt x="952" y="132"/>
                  <a:pt x="952" y="132"/>
                  <a:pt x="952" y="132"/>
                </a:cubicBezTo>
                <a:cubicBezTo>
                  <a:pt x="980" y="132"/>
                  <a:pt x="980" y="132"/>
                  <a:pt x="980" y="132"/>
                </a:cubicBezTo>
                <a:cubicBezTo>
                  <a:pt x="980" y="78"/>
                  <a:pt x="980" y="78"/>
                  <a:pt x="980" y="78"/>
                </a:cubicBezTo>
                <a:cubicBezTo>
                  <a:pt x="980" y="65"/>
                  <a:pt x="986" y="59"/>
                  <a:pt x="997" y="59"/>
                </a:cubicBezTo>
                <a:cubicBezTo>
                  <a:pt x="1007" y="59"/>
                  <a:pt x="1013" y="65"/>
                  <a:pt x="1013" y="78"/>
                </a:cubicBezTo>
                <a:cubicBezTo>
                  <a:pt x="1013" y="132"/>
                  <a:pt x="1013" y="132"/>
                  <a:pt x="1013" y="132"/>
                </a:cubicBezTo>
                <a:cubicBezTo>
                  <a:pt x="1040" y="132"/>
                  <a:pt x="1040" y="132"/>
                  <a:pt x="1040" y="132"/>
                </a:cubicBezTo>
                <a:cubicBezTo>
                  <a:pt x="1040" y="70"/>
                  <a:pt x="1040" y="70"/>
                  <a:pt x="1040" y="70"/>
                </a:cubicBezTo>
                <a:cubicBezTo>
                  <a:pt x="1040" y="48"/>
                  <a:pt x="1028" y="34"/>
                  <a:pt x="1008" y="34"/>
                </a:cubicBezTo>
                <a:close/>
                <a:moveTo>
                  <a:pt x="1250" y="132"/>
                </a:moveTo>
                <a:cubicBezTo>
                  <a:pt x="1278" y="132"/>
                  <a:pt x="1278" y="132"/>
                  <a:pt x="1278" y="132"/>
                </a:cubicBezTo>
                <a:cubicBezTo>
                  <a:pt x="1278" y="1"/>
                  <a:pt x="1278" y="1"/>
                  <a:pt x="1278" y="1"/>
                </a:cubicBezTo>
                <a:cubicBezTo>
                  <a:pt x="1250" y="1"/>
                  <a:pt x="1250" y="1"/>
                  <a:pt x="1250" y="1"/>
                </a:cubicBezTo>
                <a:lnTo>
                  <a:pt x="1250" y="132"/>
                </a:lnTo>
                <a:close/>
                <a:moveTo>
                  <a:pt x="1103" y="34"/>
                </a:moveTo>
                <a:cubicBezTo>
                  <a:pt x="1089" y="34"/>
                  <a:pt x="1081" y="41"/>
                  <a:pt x="1075" y="49"/>
                </a:cubicBezTo>
                <a:cubicBezTo>
                  <a:pt x="1075" y="36"/>
                  <a:pt x="1075" y="36"/>
                  <a:pt x="1075" y="36"/>
                </a:cubicBezTo>
                <a:cubicBezTo>
                  <a:pt x="1047" y="36"/>
                  <a:pt x="1047" y="36"/>
                  <a:pt x="1047" y="36"/>
                </a:cubicBezTo>
                <a:cubicBezTo>
                  <a:pt x="1047" y="132"/>
                  <a:pt x="1047" y="132"/>
                  <a:pt x="1047" y="132"/>
                </a:cubicBezTo>
                <a:cubicBezTo>
                  <a:pt x="1075" y="132"/>
                  <a:pt x="1075" y="132"/>
                  <a:pt x="1075" y="132"/>
                </a:cubicBezTo>
                <a:cubicBezTo>
                  <a:pt x="1075" y="78"/>
                  <a:pt x="1075" y="78"/>
                  <a:pt x="1075" y="78"/>
                </a:cubicBezTo>
                <a:cubicBezTo>
                  <a:pt x="1075" y="65"/>
                  <a:pt x="1081" y="59"/>
                  <a:pt x="1092" y="59"/>
                </a:cubicBezTo>
                <a:cubicBezTo>
                  <a:pt x="1102" y="59"/>
                  <a:pt x="1108" y="65"/>
                  <a:pt x="1108" y="78"/>
                </a:cubicBezTo>
                <a:cubicBezTo>
                  <a:pt x="1108" y="132"/>
                  <a:pt x="1108" y="132"/>
                  <a:pt x="1108" y="132"/>
                </a:cubicBezTo>
                <a:cubicBezTo>
                  <a:pt x="1135" y="132"/>
                  <a:pt x="1135" y="132"/>
                  <a:pt x="1135" y="132"/>
                </a:cubicBezTo>
                <a:cubicBezTo>
                  <a:pt x="1135" y="70"/>
                  <a:pt x="1135" y="70"/>
                  <a:pt x="1135" y="70"/>
                </a:cubicBezTo>
                <a:cubicBezTo>
                  <a:pt x="1135" y="48"/>
                  <a:pt x="1123" y="34"/>
                  <a:pt x="1103" y="34"/>
                </a:cubicBezTo>
                <a:close/>
                <a:moveTo>
                  <a:pt x="910" y="111"/>
                </a:moveTo>
                <a:cubicBezTo>
                  <a:pt x="895" y="111"/>
                  <a:pt x="885" y="99"/>
                  <a:pt x="885" y="84"/>
                </a:cubicBezTo>
                <a:cubicBezTo>
                  <a:pt x="885" y="84"/>
                  <a:pt x="885" y="84"/>
                  <a:pt x="885" y="84"/>
                </a:cubicBezTo>
                <a:cubicBezTo>
                  <a:pt x="885" y="70"/>
                  <a:pt x="895" y="58"/>
                  <a:pt x="909" y="58"/>
                </a:cubicBezTo>
                <a:cubicBezTo>
                  <a:pt x="918" y="58"/>
                  <a:pt x="925" y="62"/>
                  <a:pt x="931" y="68"/>
                </a:cubicBezTo>
                <a:cubicBezTo>
                  <a:pt x="947" y="50"/>
                  <a:pt x="947" y="50"/>
                  <a:pt x="947" y="50"/>
                </a:cubicBezTo>
                <a:cubicBezTo>
                  <a:pt x="938" y="40"/>
                  <a:pt x="927" y="34"/>
                  <a:pt x="909" y="34"/>
                </a:cubicBezTo>
                <a:cubicBezTo>
                  <a:pt x="880" y="34"/>
                  <a:pt x="859" y="57"/>
                  <a:pt x="859" y="84"/>
                </a:cubicBezTo>
                <a:cubicBezTo>
                  <a:pt x="859" y="84"/>
                  <a:pt x="859" y="84"/>
                  <a:pt x="859" y="84"/>
                </a:cubicBezTo>
                <a:cubicBezTo>
                  <a:pt x="859" y="112"/>
                  <a:pt x="880" y="134"/>
                  <a:pt x="909" y="134"/>
                </a:cubicBezTo>
                <a:cubicBezTo>
                  <a:pt x="928" y="134"/>
                  <a:pt x="939" y="127"/>
                  <a:pt x="948" y="117"/>
                </a:cubicBezTo>
                <a:cubicBezTo>
                  <a:pt x="932" y="100"/>
                  <a:pt x="932" y="100"/>
                  <a:pt x="932" y="100"/>
                </a:cubicBezTo>
                <a:cubicBezTo>
                  <a:pt x="925" y="107"/>
                  <a:pt x="919" y="111"/>
                  <a:pt x="910" y="111"/>
                </a:cubicBezTo>
                <a:close/>
                <a:moveTo>
                  <a:pt x="1945" y="35"/>
                </a:moveTo>
                <a:cubicBezTo>
                  <a:pt x="1929" y="35"/>
                  <a:pt x="1918" y="38"/>
                  <a:pt x="1908" y="42"/>
                </a:cubicBezTo>
                <a:cubicBezTo>
                  <a:pt x="1915" y="63"/>
                  <a:pt x="1915" y="63"/>
                  <a:pt x="1915" y="63"/>
                </a:cubicBezTo>
                <a:cubicBezTo>
                  <a:pt x="1923" y="60"/>
                  <a:pt x="1931" y="58"/>
                  <a:pt x="1941" y="58"/>
                </a:cubicBezTo>
                <a:cubicBezTo>
                  <a:pt x="1955" y="58"/>
                  <a:pt x="1962" y="64"/>
                  <a:pt x="1962" y="76"/>
                </a:cubicBezTo>
                <a:cubicBezTo>
                  <a:pt x="1962" y="77"/>
                  <a:pt x="1962" y="77"/>
                  <a:pt x="1962" y="77"/>
                </a:cubicBezTo>
                <a:cubicBezTo>
                  <a:pt x="1955" y="75"/>
                  <a:pt x="1948" y="73"/>
                  <a:pt x="1938" y="73"/>
                </a:cubicBezTo>
                <a:cubicBezTo>
                  <a:pt x="1915" y="73"/>
                  <a:pt x="1899" y="83"/>
                  <a:pt x="1899" y="104"/>
                </a:cubicBezTo>
                <a:cubicBezTo>
                  <a:pt x="1899" y="104"/>
                  <a:pt x="1899" y="104"/>
                  <a:pt x="1899" y="104"/>
                </a:cubicBezTo>
                <a:cubicBezTo>
                  <a:pt x="1899" y="123"/>
                  <a:pt x="1914" y="134"/>
                  <a:pt x="1932" y="134"/>
                </a:cubicBezTo>
                <a:cubicBezTo>
                  <a:pt x="1946" y="134"/>
                  <a:pt x="1955" y="129"/>
                  <a:pt x="1962" y="122"/>
                </a:cubicBezTo>
                <a:cubicBezTo>
                  <a:pt x="1962" y="132"/>
                  <a:pt x="1962" y="132"/>
                  <a:pt x="1962" y="132"/>
                </a:cubicBezTo>
                <a:cubicBezTo>
                  <a:pt x="1988" y="132"/>
                  <a:pt x="1988" y="132"/>
                  <a:pt x="1988" y="132"/>
                </a:cubicBezTo>
                <a:cubicBezTo>
                  <a:pt x="1988" y="76"/>
                  <a:pt x="1988" y="76"/>
                  <a:pt x="1988" y="76"/>
                </a:cubicBezTo>
                <a:cubicBezTo>
                  <a:pt x="1988" y="63"/>
                  <a:pt x="1985" y="53"/>
                  <a:pt x="1978" y="46"/>
                </a:cubicBezTo>
                <a:cubicBezTo>
                  <a:pt x="1971" y="39"/>
                  <a:pt x="1960" y="35"/>
                  <a:pt x="1945" y="35"/>
                </a:cubicBezTo>
                <a:close/>
                <a:moveTo>
                  <a:pt x="1962" y="98"/>
                </a:moveTo>
                <a:cubicBezTo>
                  <a:pt x="1962" y="108"/>
                  <a:pt x="1953" y="115"/>
                  <a:pt x="1941" y="115"/>
                </a:cubicBezTo>
                <a:cubicBezTo>
                  <a:pt x="1932" y="115"/>
                  <a:pt x="1926" y="111"/>
                  <a:pt x="1926" y="103"/>
                </a:cubicBezTo>
                <a:cubicBezTo>
                  <a:pt x="1926" y="103"/>
                  <a:pt x="1926" y="103"/>
                  <a:pt x="1926" y="103"/>
                </a:cubicBezTo>
                <a:cubicBezTo>
                  <a:pt x="1926" y="94"/>
                  <a:pt x="1933" y="90"/>
                  <a:pt x="1945" y="90"/>
                </a:cubicBezTo>
                <a:cubicBezTo>
                  <a:pt x="1951" y="90"/>
                  <a:pt x="1957" y="91"/>
                  <a:pt x="1962" y="93"/>
                </a:cubicBezTo>
                <a:lnTo>
                  <a:pt x="1962" y="98"/>
                </a:lnTo>
                <a:close/>
                <a:moveTo>
                  <a:pt x="1193" y="34"/>
                </a:moveTo>
                <a:cubicBezTo>
                  <a:pt x="1163" y="34"/>
                  <a:pt x="1141" y="56"/>
                  <a:pt x="1141" y="84"/>
                </a:cubicBezTo>
                <a:cubicBezTo>
                  <a:pt x="1141" y="84"/>
                  <a:pt x="1141" y="84"/>
                  <a:pt x="1141" y="84"/>
                </a:cubicBezTo>
                <a:cubicBezTo>
                  <a:pt x="1141" y="112"/>
                  <a:pt x="1163" y="134"/>
                  <a:pt x="1193" y="134"/>
                </a:cubicBezTo>
                <a:cubicBezTo>
                  <a:pt x="1223" y="134"/>
                  <a:pt x="1245" y="112"/>
                  <a:pt x="1245" y="84"/>
                </a:cubicBezTo>
                <a:cubicBezTo>
                  <a:pt x="1245" y="84"/>
                  <a:pt x="1245" y="84"/>
                  <a:pt x="1245" y="84"/>
                </a:cubicBezTo>
                <a:cubicBezTo>
                  <a:pt x="1245" y="56"/>
                  <a:pt x="1223" y="34"/>
                  <a:pt x="1193" y="34"/>
                </a:cubicBezTo>
                <a:close/>
                <a:moveTo>
                  <a:pt x="1218" y="84"/>
                </a:moveTo>
                <a:cubicBezTo>
                  <a:pt x="1218" y="99"/>
                  <a:pt x="1209" y="111"/>
                  <a:pt x="1193" y="111"/>
                </a:cubicBezTo>
                <a:cubicBezTo>
                  <a:pt x="1178" y="111"/>
                  <a:pt x="1168" y="98"/>
                  <a:pt x="1168" y="84"/>
                </a:cubicBezTo>
                <a:cubicBezTo>
                  <a:pt x="1168" y="84"/>
                  <a:pt x="1168" y="84"/>
                  <a:pt x="1168" y="84"/>
                </a:cubicBezTo>
                <a:cubicBezTo>
                  <a:pt x="1168" y="70"/>
                  <a:pt x="1177" y="58"/>
                  <a:pt x="1193" y="58"/>
                </a:cubicBezTo>
                <a:cubicBezTo>
                  <a:pt x="1208" y="58"/>
                  <a:pt x="1218" y="70"/>
                  <a:pt x="1218" y="84"/>
                </a:cubicBezTo>
                <a:close/>
              </a:path>
            </a:pathLst>
          </a:custGeom>
          <a:gradFill flip="none" rotWithShape="1">
            <a:gsLst>
              <a:gs pos="0">
                <a:srgbClr val="7C55A3"/>
              </a:gs>
              <a:gs pos="33000">
                <a:srgbClr val="4C8AC8"/>
              </a:gs>
              <a:gs pos="67000">
                <a:srgbClr val="47B98E"/>
              </a:gs>
              <a:gs pos="100000">
                <a:srgbClr val="64B951"/>
              </a:gs>
            </a:gsLst>
            <a:lin ang="135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786802700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 + Statement_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" y="0"/>
            <a:ext cx="4061791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061791" y="0"/>
            <a:ext cx="8127034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548640" y="849537"/>
            <a:ext cx="3513151" cy="1926795"/>
          </a:xfrm>
          <a:prstGeom prst="rect">
            <a:avLst/>
          </a:prstGeom>
          <a:noFill/>
        </p:spPr>
        <p:txBody>
          <a:bodyPr lIns="0" tIns="0" rIns="0" bIns="0" anchor="t">
            <a:no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Font typeface="Arial" panose="020B0604020202020204" pitchFamily="34" charset="0"/>
              <a:buNone/>
              <a:defRPr sz="4600" b="1" strike="noStrike" spc="-150" baseline="0">
                <a:solidFill>
                  <a:schemeClr val="bg1"/>
                </a:solidFill>
              </a:defRPr>
            </a:lvl1pPr>
            <a:lvl2pPr marL="341313" indent="0">
              <a:buNone/>
              <a:defRPr/>
            </a:lvl2pPr>
            <a:lvl3pPr marL="679450" indent="0">
              <a:buNone/>
              <a:defRPr/>
            </a:lvl3pPr>
            <a:lvl4pPr marL="966787" indent="0">
              <a:buNone/>
              <a:defRPr/>
            </a:lvl4pPr>
            <a:lvl5pPr marL="1146175" indent="0">
              <a:buNone/>
              <a:defRPr/>
            </a:lvl5pPr>
          </a:lstStyle>
          <a:p>
            <a:pPr lvl="0"/>
            <a:r>
              <a:rPr lang="en-US" dirty="0"/>
              <a:t>Photo plus</a:t>
            </a:r>
            <a:br>
              <a:rPr lang="en-US" dirty="0"/>
            </a:br>
            <a:r>
              <a:rPr lang="en-US" dirty="0"/>
              <a:t>statement</a:t>
            </a:r>
            <a:br>
              <a:rPr lang="en-US" dirty="0"/>
            </a:br>
            <a:r>
              <a:rPr lang="en-US" dirty="0"/>
              <a:t>layout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548642" y="2943640"/>
            <a:ext cx="3513150" cy="16416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</a:defRPr>
            </a:lvl1pPr>
            <a:lvl2pPr marL="609494" indent="0">
              <a:buNone/>
              <a:defRPr/>
            </a:lvl2pPr>
            <a:lvl3pPr marL="1218986" indent="0">
              <a:buNone/>
              <a:defRPr/>
            </a:lvl3pPr>
            <a:lvl4pPr marL="1828480" indent="0">
              <a:buNone/>
              <a:defRPr/>
            </a:lvl4pPr>
            <a:lvl5pPr marL="2437973" indent="0">
              <a:buNone/>
              <a:defRPr/>
            </a:lvl5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396214" y="6473952"/>
            <a:ext cx="41148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Lenovo Internal. All rights reserved.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554339" y="6421482"/>
            <a:ext cx="734356" cy="245008"/>
            <a:chOff x="547688" y="952500"/>
            <a:chExt cx="12190413" cy="4067175"/>
          </a:xfrm>
        </p:grpSpPr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547688" y="952500"/>
              <a:ext cx="12190413" cy="40671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2" name="Freeform 11"/>
            <p:cNvSpPr>
              <a:spLocks/>
            </p:cNvSpPr>
            <p:nvPr userDrawn="1"/>
          </p:nvSpPr>
          <p:spPr bwMode="auto">
            <a:xfrm>
              <a:off x="4922838" y="2319338"/>
              <a:ext cx="1571625" cy="1590675"/>
            </a:xfrm>
            <a:custGeom>
              <a:avLst/>
              <a:gdLst>
                <a:gd name="T0" fmla="*/ 492 w 825"/>
                <a:gd name="T1" fmla="*/ 0 h 834"/>
                <a:gd name="T2" fmla="*/ 225 w 825"/>
                <a:gd name="T3" fmla="*/ 132 h 834"/>
                <a:gd name="T4" fmla="*/ 225 w 825"/>
                <a:gd name="T5" fmla="*/ 132 h 834"/>
                <a:gd name="T6" fmla="*/ 225 w 825"/>
                <a:gd name="T7" fmla="*/ 132 h 834"/>
                <a:gd name="T8" fmla="*/ 225 w 825"/>
                <a:gd name="T9" fmla="*/ 14 h 834"/>
                <a:gd name="T10" fmla="*/ 0 w 825"/>
                <a:gd name="T11" fmla="*/ 14 h 834"/>
                <a:gd name="T12" fmla="*/ 0 w 825"/>
                <a:gd name="T13" fmla="*/ 834 h 834"/>
                <a:gd name="T14" fmla="*/ 225 w 825"/>
                <a:gd name="T15" fmla="*/ 834 h 834"/>
                <a:gd name="T16" fmla="*/ 225 w 825"/>
                <a:gd name="T17" fmla="*/ 367 h 834"/>
                <a:gd name="T18" fmla="*/ 411 w 825"/>
                <a:gd name="T19" fmla="*/ 194 h 834"/>
                <a:gd name="T20" fmla="*/ 600 w 825"/>
                <a:gd name="T21" fmla="*/ 367 h 834"/>
                <a:gd name="T22" fmla="*/ 600 w 825"/>
                <a:gd name="T23" fmla="*/ 834 h 834"/>
                <a:gd name="T24" fmla="*/ 825 w 825"/>
                <a:gd name="T25" fmla="*/ 834 h 834"/>
                <a:gd name="T26" fmla="*/ 825 w 825"/>
                <a:gd name="T27" fmla="*/ 326 h 834"/>
                <a:gd name="T28" fmla="*/ 492 w 825"/>
                <a:gd name="T29" fmla="*/ 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5" h="834">
                  <a:moveTo>
                    <a:pt x="492" y="0"/>
                  </a:moveTo>
                  <a:cubicBezTo>
                    <a:pt x="398" y="0"/>
                    <a:pt x="291" y="44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4"/>
                    <a:pt x="225" y="14"/>
                    <a:pt x="225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834"/>
                    <a:pt x="0" y="834"/>
                    <a:pt x="0" y="834"/>
                  </a:cubicBezTo>
                  <a:cubicBezTo>
                    <a:pt x="225" y="834"/>
                    <a:pt x="225" y="834"/>
                    <a:pt x="225" y="834"/>
                  </a:cubicBezTo>
                  <a:cubicBezTo>
                    <a:pt x="225" y="367"/>
                    <a:pt x="225" y="367"/>
                    <a:pt x="225" y="367"/>
                  </a:cubicBezTo>
                  <a:cubicBezTo>
                    <a:pt x="225" y="283"/>
                    <a:pt x="290" y="194"/>
                    <a:pt x="411" y="194"/>
                  </a:cubicBezTo>
                  <a:cubicBezTo>
                    <a:pt x="504" y="194"/>
                    <a:pt x="600" y="259"/>
                    <a:pt x="600" y="367"/>
                  </a:cubicBezTo>
                  <a:cubicBezTo>
                    <a:pt x="600" y="834"/>
                    <a:pt x="600" y="834"/>
                    <a:pt x="600" y="834"/>
                  </a:cubicBezTo>
                  <a:cubicBezTo>
                    <a:pt x="825" y="834"/>
                    <a:pt x="825" y="834"/>
                    <a:pt x="825" y="834"/>
                  </a:cubicBezTo>
                  <a:cubicBezTo>
                    <a:pt x="825" y="326"/>
                    <a:pt x="825" y="326"/>
                    <a:pt x="825" y="326"/>
                  </a:cubicBezTo>
                  <a:cubicBezTo>
                    <a:pt x="825" y="137"/>
                    <a:pt x="690" y="0"/>
                    <a:pt x="49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 userDrawn="1"/>
          </p:nvSpPr>
          <p:spPr bwMode="auto">
            <a:xfrm>
              <a:off x="8277225" y="2346325"/>
              <a:ext cx="1755775" cy="1563688"/>
            </a:xfrm>
            <a:custGeom>
              <a:avLst/>
              <a:gdLst>
                <a:gd name="T0" fmla="*/ 797 w 1106"/>
                <a:gd name="T1" fmla="*/ 0 h 985"/>
                <a:gd name="T2" fmla="*/ 553 w 1106"/>
                <a:gd name="T3" fmla="*/ 671 h 985"/>
                <a:gd name="T4" fmla="*/ 308 w 1106"/>
                <a:gd name="T5" fmla="*/ 0 h 985"/>
                <a:gd name="T6" fmla="*/ 0 w 1106"/>
                <a:gd name="T7" fmla="*/ 0 h 985"/>
                <a:gd name="T8" fmla="*/ 405 w 1106"/>
                <a:gd name="T9" fmla="*/ 985 h 985"/>
                <a:gd name="T10" fmla="*/ 701 w 1106"/>
                <a:gd name="T11" fmla="*/ 985 h 985"/>
                <a:gd name="T12" fmla="*/ 1106 w 1106"/>
                <a:gd name="T13" fmla="*/ 0 h 985"/>
                <a:gd name="T14" fmla="*/ 797 w 1106"/>
                <a:gd name="T15" fmla="*/ 0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6" h="985">
                  <a:moveTo>
                    <a:pt x="797" y="0"/>
                  </a:moveTo>
                  <a:lnTo>
                    <a:pt x="553" y="671"/>
                  </a:lnTo>
                  <a:lnTo>
                    <a:pt x="308" y="0"/>
                  </a:lnTo>
                  <a:lnTo>
                    <a:pt x="0" y="0"/>
                  </a:lnTo>
                  <a:lnTo>
                    <a:pt x="405" y="985"/>
                  </a:lnTo>
                  <a:lnTo>
                    <a:pt x="701" y="985"/>
                  </a:lnTo>
                  <a:lnTo>
                    <a:pt x="1106" y="0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6" name="Freeform 15"/>
            <p:cNvSpPr>
              <a:spLocks noEditPoints="1"/>
            </p:cNvSpPr>
            <p:nvPr userDrawn="1"/>
          </p:nvSpPr>
          <p:spPr bwMode="auto">
            <a:xfrm>
              <a:off x="3138488" y="2319338"/>
              <a:ext cx="1630363" cy="1617663"/>
            </a:xfrm>
            <a:custGeom>
              <a:avLst/>
              <a:gdLst>
                <a:gd name="T0" fmla="*/ 697 w 856"/>
                <a:gd name="T1" fmla="*/ 582 h 848"/>
                <a:gd name="T2" fmla="*/ 462 w 856"/>
                <a:gd name="T3" fmla="*/ 669 h 848"/>
                <a:gd name="T4" fmla="*/ 280 w 856"/>
                <a:gd name="T5" fmla="*/ 602 h 848"/>
                <a:gd name="T6" fmla="*/ 856 w 856"/>
                <a:gd name="T7" fmla="*/ 363 h 848"/>
                <a:gd name="T8" fmla="*/ 758 w 856"/>
                <a:gd name="T9" fmla="*/ 135 h 848"/>
                <a:gd name="T10" fmla="*/ 434 w 856"/>
                <a:gd name="T11" fmla="*/ 0 h 848"/>
                <a:gd name="T12" fmla="*/ 0 w 856"/>
                <a:gd name="T13" fmla="*/ 424 h 848"/>
                <a:gd name="T14" fmla="*/ 459 w 856"/>
                <a:gd name="T15" fmla="*/ 848 h 848"/>
                <a:gd name="T16" fmla="*/ 840 w 856"/>
                <a:gd name="T17" fmla="*/ 691 h 848"/>
                <a:gd name="T18" fmla="*/ 697 w 856"/>
                <a:gd name="T19" fmla="*/ 582 h 848"/>
                <a:gd name="T20" fmla="*/ 265 w 856"/>
                <a:gd name="T21" fmla="*/ 261 h 848"/>
                <a:gd name="T22" fmla="*/ 438 w 856"/>
                <a:gd name="T23" fmla="*/ 179 h 848"/>
                <a:gd name="T24" fmla="*/ 612 w 856"/>
                <a:gd name="T25" fmla="*/ 294 h 848"/>
                <a:gd name="T26" fmla="*/ 219 w 856"/>
                <a:gd name="T27" fmla="*/ 457 h 848"/>
                <a:gd name="T28" fmla="*/ 265 w 856"/>
                <a:gd name="T29" fmla="*/ 261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6" h="848">
                  <a:moveTo>
                    <a:pt x="697" y="582"/>
                  </a:moveTo>
                  <a:cubicBezTo>
                    <a:pt x="602" y="652"/>
                    <a:pt x="548" y="669"/>
                    <a:pt x="462" y="669"/>
                  </a:cubicBezTo>
                  <a:cubicBezTo>
                    <a:pt x="384" y="669"/>
                    <a:pt x="323" y="645"/>
                    <a:pt x="280" y="602"/>
                  </a:cubicBezTo>
                  <a:cubicBezTo>
                    <a:pt x="856" y="363"/>
                    <a:pt x="856" y="363"/>
                    <a:pt x="856" y="363"/>
                  </a:cubicBezTo>
                  <a:cubicBezTo>
                    <a:pt x="843" y="275"/>
                    <a:pt x="810" y="195"/>
                    <a:pt x="758" y="135"/>
                  </a:cubicBezTo>
                  <a:cubicBezTo>
                    <a:pt x="682" y="47"/>
                    <a:pt x="570" y="0"/>
                    <a:pt x="434" y="0"/>
                  </a:cubicBezTo>
                  <a:cubicBezTo>
                    <a:pt x="186" y="0"/>
                    <a:pt x="0" y="183"/>
                    <a:pt x="0" y="424"/>
                  </a:cubicBezTo>
                  <a:cubicBezTo>
                    <a:pt x="0" y="672"/>
                    <a:pt x="187" y="848"/>
                    <a:pt x="459" y="848"/>
                  </a:cubicBezTo>
                  <a:cubicBezTo>
                    <a:pt x="611" y="848"/>
                    <a:pt x="767" y="776"/>
                    <a:pt x="840" y="691"/>
                  </a:cubicBezTo>
                  <a:lnTo>
                    <a:pt x="697" y="582"/>
                  </a:lnTo>
                  <a:close/>
                  <a:moveTo>
                    <a:pt x="265" y="261"/>
                  </a:moveTo>
                  <a:cubicBezTo>
                    <a:pt x="303" y="210"/>
                    <a:pt x="364" y="179"/>
                    <a:pt x="438" y="179"/>
                  </a:cubicBezTo>
                  <a:cubicBezTo>
                    <a:pt x="519" y="179"/>
                    <a:pt x="581" y="226"/>
                    <a:pt x="612" y="294"/>
                  </a:cubicBezTo>
                  <a:cubicBezTo>
                    <a:pt x="219" y="457"/>
                    <a:pt x="219" y="457"/>
                    <a:pt x="219" y="457"/>
                  </a:cubicBezTo>
                  <a:cubicBezTo>
                    <a:pt x="208" y="374"/>
                    <a:pt x="230" y="308"/>
                    <a:pt x="265" y="2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1685925" y="1879600"/>
              <a:ext cx="1409700" cy="2030413"/>
            </a:xfrm>
            <a:custGeom>
              <a:avLst/>
              <a:gdLst>
                <a:gd name="T0" fmla="*/ 888 w 888"/>
                <a:gd name="T1" fmla="*/ 1030 h 1279"/>
                <a:gd name="T2" fmla="*/ 274 w 888"/>
                <a:gd name="T3" fmla="*/ 1030 h 1279"/>
                <a:gd name="T4" fmla="*/ 274 w 888"/>
                <a:gd name="T5" fmla="*/ 0 h 1279"/>
                <a:gd name="T6" fmla="*/ 0 w 888"/>
                <a:gd name="T7" fmla="*/ 0 h 1279"/>
                <a:gd name="T8" fmla="*/ 0 w 888"/>
                <a:gd name="T9" fmla="*/ 1279 h 1279"/>
                <a:gd name="T10" fmla="*/ 888 w 888"/>
                <a:gd name="T11" fmla="*/ 1279 h 1279"/>
                <a:gd name="T12" fmla="*/ 888 w 888"/>
                <a:gd name="T13" fmla="*/ 1030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8" h="1279">
                  <a:moveTo>
                    <a:pt x="888" y="1030"/>
                  </a:moveTo>
                  <a:lnTo>
                    <a:pt x="274" y="1030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1279"/>
                  </a:lnTo>
                  <a:lnTo>
                    <a:pt x="888" y="1279"/>
                  </a:lnTo>
                  <a:lnTo>
                    <a:pt x="888" y="10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8" name="Freeform 10"/>
            <p:cNvSpPr>
              <a:spLocks noEditPoints="1"/>
            </p:cNvSpPr>
            <p:nvPr userDrawn="1"/>
          </p:nvSpPr>
          <p:spPr bwMode="auto">
            <a:xfrm>
              <a:off x="9966325" y="2319338"/>
              <a:ext cx="1677988" cy="1617663"/>
            </a:xfrm>
            <a:custGeom>
              <a:avLst/>
              <a:gdLst>
                <a:gd name="T0" fmla="*/ 439 w 881"/>
                <a:gd name="T1" fmla="*/ 848 h 848"/>
                <a:gd name="T2" fmla="*/ 0 w 881"/>
                <a:gd name="T3" fmla="*/ 424 h 848"/>
                <a:gd name="T4" fmla="*/ 442 w 881"/>
                <a:gd name="T5" fmla="*/ 0 h 848"/>
                <a:gd name="T6" fmla="*/ 881 w 881"/>
                <a:gd name="T7" fmla="*/ 424 h 848"/>
                <a:gd name="T8" fmla="*/ 439 w 881"/>
                <a:gd name="T9" fmla="*/ 848 h 848"/>
                <a:gd name="T10" fmla="*/ 439 w 881"/>
                <a:gd name="T11" fmla="*/ 193 h 848"/>
                <a:gd name="T12" fmla="*/ 222 w 881"/>
                <a:gd name="T13" fmla="*/ 424 h 848"/>
                <a:gd name="T14" fmla="*/ 442 w 881"/>
                <a:gd name="T15" fmla="*/ 655 h 848"/>
                <a:gd name="T16" fmla="*/ 659 w 881"/>
                <a:gd name="T17" fmla="*/ 424 h 848"/>
                <a:gd name="T18" fmla="*/ 439 w 881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1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4" y="0"/>
                    <a:pt x="442" y="0"/>
                  </a:cubicBezTo>
                  <a:cubicBezTo>
                    <a:pt x="688" y="0"/>
                    <a:pt x="881" y="184"/>
                    <a:pt x="881" y="424"/>
                  </a:cubicBezTo>
                  <a:cubicBezTo>
                    <a:pt x="881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3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59" y="557"/>
                    <a:pt x="659" y="424"/>
                  </a:cubicBezTo>
                  <a:cubicBezTo>
                    <a:pt x="659" y="295"/>
                    <a:pt x="562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9" name="Freeform 11"/>
            <p:cNvSpPr>
              <a:spLocks noEditPoints="1"/>
            </p:cNvSpPr>
            <p:nvPr userDrawn="1"/>
          </p:nvSpPr>
          <p:spPr bwMode="auto">
            <a:xfrm>
              <a:off x="6664325" y="2319338"/>
              <a:ext cx="1679575" cy="1617663"/>
            </a:xfrm>
            <a:custGeom>
              <a:avLst/>
              <a:gdLst>
                <a:gd name="T0" fmla="*/ 439 w 882"/>
                <a:gd name="T1" fmla="*/ 848 h 848"/>
                <a:gd name="T2" fmla="*/ 0 w 882"/>
                <a:gd name="T3" fmla="*/ 424 h 848"/>
                <a:gd name="T4" fmla="*/ 442 w 882"/>
                <a:gd name="T5" fmla="*/ 0 h 848"/>
                <a:gd name="T6" fmla="*/ 882 w 882"/>
                <a:gd name="T7" fmla="*/ 424 h 848"/>
                <a:gd name="T8" fmla="*/ 439 w 882"/>
                <a:gd name="T9" fmla="*/ 848 h 848"/>
                <a:gd name="T10" fmla="*/ 439 w 882"/>
                <a:gd name="T11" fmla="*/ 193 h 848"/>
                <a:gd name="T12" fmla="*/ 222 w 882"/>
                <a:gd name="T13" fmla="*/ 424 h 848"/>
                <a:gd name="T14" fmla="*/ 442 w 882"/>
                <a:gd name="T15" fmla="*/ 655 h 848"/>
                <a:gd name="T16" fmla="*/ 660 w 882"/>
                <a:gd name="T17" fmla="*/ 424 h 848"/>
                <a:gd name="T18" fmla="*/ 439 w 882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2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5" y="0"/>
                    <a:pt x="442" y="0"/>
                  </a:cubicBezTo>
                  <a:cubicBezTo>
                    <a:pt x="689" y="0"/>
                    <a:pt x="882" y="184"/>
                    <a:pt x="882" y="424"/>
                  </a:cubicBezTo>
                  <a:cubicBezTo>
                    <a:pt x="882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4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60" y="557"/>
                    <a:pt x="660" y="424"/>
                  </a:cubicBezTo>
                  <a:cubicBezTo>
                    <a:pt x="660" y="295"/>
                    <a:pt x="563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7636023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07"/>
          <p:cNvSpPr>
            <a:spLocks noGrp="1"/>
          </p:cNvSpPr>
          <p:nvPr>
            <p:ph type="body" sz="quarter" idx="18" hasCustomPrompt="1"/>
          </p:nvPr>
        </p:nvSpPr>
        <p:spPr bwMode="white">
          <a:xfrm>
            <a:off x="548640" y="1276351"/>
            <a:ext cx="10165080" cy="3242641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4400" b="1" spc="-150">
                <a:solidFill>
                  <a:schemeClr val="tx1"/>
                </a:solidFill>
              </a:defRPr>
            </a:lvl1pPr>
            <a:lvl2pPr marL="341313" indent="0" algn="ctr">
              <a:buNone/>
              <a:defRPr>
                <a:solidFill>
                  <a:schemeClr val="bg1"/>
                </a:solidFill>
              </a:defRPr>
            </a:lvl2pPr>
            <a:lvl3pPr marL="679450" indent="0" algn="ctr">
              <a:buNone/>
              <a:defRPr>
                <a:solidFill>
                  <a:schemeClr val="bg1"/>
                </a:solidFill>
              </a:defRPr>
            </a:lvl3pPr>
            <a:lvl4pPr marL="966787" indent="0" algn="ctr">
              <a:buNone/>
              <a:defRPr>
                <a:solidFill>
                  <a:schemeClr val="bg1"/>
                </a:solidFill>
              </a:defRPr>
            </a:lvl4pPr>
            <a:lvl5pPr marL="1146175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quote</a:t>
            </a:r>
          </a:p>
        </p:txBody>
      </p:sp>
      <p:sp>
        <p:nvSpPr>
          <p:cNvPr id="17" name="Text Placeholder 110"/>
          <p:cNvSpPr>
            <a:spLocks noGrp="1"/>
          </p:cNvSpPr>
          <p:nvPr>
            <p:ph type="body" sz="quarter" idx="19" hasCustomPrompt="1"/>
          </p:nvPr>
        </p:nvSpPr>
        <p:spPr>
          <a:xfrm>
            <a:off x="554338" y="4623890"/>
            <a:ext cx="10159383" cy="876300"/>
          </a:xfrm>
          <a:prstGeom prst="rect">
            <a:avLst/>
          </a:prstGeom>
        </p:spPr>
        <p:txBody>
          <a:bodyPr lIns="0"/>
          <a:lstStyle>
            <a:lvl1pPr marL="0" indent="0" algn="l">
              <a:buNone/>
              <a:defRPr sz="2400" b="1" spc="-150" baseline="0">
                <a:solidFill>
                  <a:schemeClr val="tx1"/>
                </a:solidFill>
              </a:defRPr>
            </a:lvl1pPr>
            <a:lvl2pPr marL="341313" indent="0">
              <a:buNone/>
              <a:defRPr/>
            </a:lvl2pPr>
            <a:lvl3pPr marL="679450" indent="0">
              <a:buNone/>
              <a:defRPr/>
            </a:lvl3pPr>
            <a:lvl4pPr marL="966787" indent="0">
              <a:buNone/>
              <a:defRPr/>
            </a:lvl4pPr>
            <a:lvl5pPr marL="1146175" indent="0">
              <a:buNone/>
              <a:defRPr/>
            </a:lvl5pPr>
          </a:lstStyle>
          <a:p>
            <a:pPr lvl="0"/>
            <a:r>
              <a:rPr lang="en-US" dirty="0"/>
              <a:t>Click to edit quote source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48640" y="398465"/>
            <a:ext cx="990600" cy="735013"/>
            <a:chOff x="657226" y="398463"/>
            <a:chExt cx="990600" cy="735013"/>
          </a:xfrm>
          <a:gradFill flip="none" rotWithShape="1">
            <a:gsLst>
              <a:gs pos="0">
                <a:srgbClr val="7C55A3"/>
              </a:gs>
              <a:gs pos="33000">
                <a:srgbClr val="4C8AC8"/>
              </a:gs>
              <a:gs pos="67000">
                <a:srgbClr val="47B98E"/>
              </a:gs>
              <a:gs pos="100000">
                <a:srgbClr val="64B951"/>
              </a:gs>
            </a:gsLst>
            <a:lin ang="13500000" scaled="1"/>
            <a:tileRect/>
          </a:gradFill>
        </p:grpSpPr>
        <p:sp>
          <p:nvSpPr>
            <p:cNvPr id="7" name="Freeform 5"/>
            <p:cNvSpPr>
              <a:spLocks/>
            </p:cNvSpPr>
            <p:nvPr userDrawn="1"/>
          </p:nvSpPr>
          <p:spPr bwMode="auto">
            <a:xfrm>
              <a:off x="657226" y="398463"/>
              <a:ext cx="452438" cy="735013"/>
            </a:xfrm>
            <a:custGeom>
              <a:avLst/>
              <a:gdLst>
                <a:gd name="T0" fmla="*/ 0 w 452"/>
                <a:gd name="T1" fmla="*/ 428 h 736"/>
                <a:gd name="T2" fmla="*/ 422 w 452"/>
                <a:gd name="T3" fmla="*/ 0 h 736"/>
                <a:gd name="T4" fmla="*/ 452 w 452"/>
                <a:gd name="T5" fmla="*/ 144 h 736"/>
                <a:gd name="T6" fmla="*/ 228 w 452"/>
                <a:gd name="T7" fmla="*/ 370 h 736"/>
                <a:gd name="T8" fmla="*/ 370 w 452"/>
                <a:gd name="T9" fmla="*/ 370 h 736"/>
                <a:gd name="T10" fmla="*/ 370 w 452"/>
                <a:gd name="T11" fmla="*/ 736 h 736"/>
                <a:gd name="T12" fmla="*/ 0 w 452"/>
                <a:gd name="T13" fmla="*/ 736 h 736"/>
                <a:gd name="T14" fmla="*/ 0 w 452"/>
                <a:gd name="T15" fmla="*/ 428 h 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2" h="736">
                  <a:moveTo>
                    <a:pt x="0" y="428"/>
                  </a:moveTo>
                  <a:cubicBezTo>
                    <a:pt x="0" y="126"/>
                    <a:pt x="151" y="5"/>
                    <a:pt x="422" y="0"/>
                  </a:cubicBezTo>
                  <a:cubicBezTo>
                    <a:pt x="452" y="144"/>
                    <a:pt x="452" y="144"/>
                    <a:pt x="452" y="144"/>
                  </a:cubicBezTo>
                  <a:cubicBezTo>
                    <a:pt x="294" y="160"/>
                    <a:pt x="217" y="240"/>
                    <a:pt x="228" y="370"/>
                  </a:cubicBezTo>
                  <a:cubicBezTo>
                    <a:pt x="370" y="370"/>
                    <a:pt x="370" y="370"/>
                    <a:pt x="370" y="370"/>
                  </a:cubicBezTo>
                  <a:cubicBezTo>
                    <a:pt x="370" y="736"/>
                    <a:pt x="370" y="736"/>
                    <a:pt x="370" y="736"/>
                  </a:cubicBezTo>
                  <a:cubicBezTo>
                    <a:pt x="0" y="736"/>
                    <a:pt x="0" y="736"/>
                    <a:pt x="0" y="736"/>
                  </a:cubicBezTo>
                  <a:lnTo>
                    <a:pt x="0" y="4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auto">
            <a:xfrm>
              <a:off x="1195388" y="398463"/>
              <a:ext cx="452438" cy="735013"/>
            </a:xfrm>
            <a:custGeom>
              <a:avLst/>
              <a:gdLst>
                <a:gd name="T0" fmla="*/ 0 w 452"/>
                <a:gd name="T1" fmla="*/ 428 h 736"/>
                <a:gd name="T2" fmla="*/ 422 w 452"/>
                <a:gd name="T3" fmla="*/ 0 h 736"/>
                <a:gd name="T4" fmla="*/ 452 w 452"/>
                <a:gd name="T5" fmla="*/ 144 h 736"/>
                <a:gd name="T6" fmla="*/ 228 w 452"/>
                <a:gd name="T7" fmla="*/ 370 h 736"/>
                <a:gd name="T8" fmla="*/ 370 w 452"/>
                <a:gd name="T9" fmla="*/ 370 h 736"/>
                <a:gd name="T10" fmla="*/ 370 w 452"/>
                <a:gd name="T11" fmla="*/ 736 h 736"/>
                <a:gd name="T12" fmla="*/ 0 w 452"/>
                <a:gd name="T13" fmla="*/ 736 h 736"/>
                <a:gd name="T14" fmla="*/ 0 w 452"/>
                <a:gd name="T15" fmla="*/ 428 h 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2" h="736">
                  <a:moveTo>
                    <a:pt x="0" y="428"/>
                  </a:moveTo>
                  <a:cubicBezTo>
                    <a:pt x="0" y="126"/>
                    <a:pt x="151" y="5"/>
                    <a:pt x="422" y="0"/>
                  </a:cubicBezTo>
                  <a:cubicBezTo>
                    <a:pt x="452" y="144"/>
                    <a:pt x="452" y="144"/>
                    <a:pt x="452" y="144"/>
                  </a:cubicBezTo>
                  <a:cubicBezTo>
                    <a:pt x="294" y="160"/>
                    <a:pt x="217" y="240"/>
                    <a:pt x="228" y="370"/>
                  </a:cubicBezTo>
                  <a:cubicBezTo>
                    <a:pt x="370" y="370"/>
                    <a:pt x="370" y="370"/>
                    <a:pt x="370" y="370"/>
                  </a:cubicBezTo>
                  <a:cubicBezTo>
                    <a:pt x="370" y="736"/>
                    <a:pt x="370" y="736"/>
                    <a:pt x="370" y="736"/>
                  </a:cubicBezTo>
                  <a:cubicBezTo>
                    <a:pt x="0" y="736"/>
                    <a:pt x="0" y="736"/>
                    <a:pt x="0" y="736"/>
                  </a:cubicBezTo>
                  <a:lnTo>
                    <a:pt x="0" y="4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601657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Layout_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07"/>
          <p:cNvSpPr>
            <a:spLocks noGrp="1"/>
          </p:cNvSpPr>
          <p:nvPr>
            <p:ph type="body" sz="quarter" idx="18" hasCustomPrompt="1"/>
          </p:nvPr>
        </p:nvSpPr>
        <p:spPr bwMode="white">
          <a:xfrm>
            <a:off x="548640" y="1276351"/>
            <a:ext cx="10165080" cy="3242641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4400" b="1" spc="-150">
                <a:solidFill>
                  <a:schemeClr val="bg1"/>
                </a:solidFill>
              </a:defRPr>
            </a:lvl1pPr>
            <a:lvl2pPr marL="341313" indent="0" algn="ctr">
              <a:buNone/>
              <a:defRPr>
                <a:solidFill>
                  <a:schemeClr val="bg1"/>
                </a:solidFill>
              </a:defRPr>
            </a:lvl2pPr>
            <a:lvl3pPr marL="679450" indent="0" algn="ctr">
              <a:buNone/>
              <a:defRPr>
                <a:solidFill>
                  <a:schemeClr val="bg1"/>
                </a:solidFill>
              </a:defRPr>
            </a:lvl3pPr>
            <a:lvl4pPr marL="966787" indent="0" algn="ctr">
              <a:buNone/>
              <a:defRPr>
                <a:solidFill>
                  <a:schemeClr val="bg1"/>
                </a:solidFill>
              </a:defRPr>
            </a:lvl4pPr>
            <a:lvl5pPr marL="1146175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quote</a:t>
            </a:r>
          </a:p>
        </p:txBody>
      </p:sp>
      <p:sp>
        <p:nvSpPr>
          <p:cNvPr id="17" name="Text Placeholder 110"/>
          <p:cNvSpPr>
            <a:spLocks noGrp="1"/>
          </p:cNvSpPr>
          <p:nvPr>
            <p:ph type="body" sz="quarter" idx="19" hasCustomPrompt="1"/>
          </p:nvPr>
        </p:nvSpPr>
        <p:spPr>
          <a:xfrm>
            <a:off x="554338" y="4623890"/>
            <a:ext cx="10159383" cy="876300"/>
          </a:xfrm>
          <a:prstGeom prst="rect">
            <a:avLst/>
          </a:prstGeom>
        </p:spPr>
        <p:txBody>
          <a:bodyPr lIns="0"/>
          <a:lstStyle>
            <a:lvl1pPr marL="0" indent="0" algn="l">
              <a:buNone/>
              <a:defRPr sz="2400" b="1" spc="-150" baseline="0">
                <a:solidFill>
                  <a:schemeClr val="bg1"/>
                </a:solidFill>
              </a:defRPr>
            </a:lvl1pPr>
            <a:lvl2pPr marL="341313" indent="0">
              <a:buNone/>
              <a:defRPr/>
            </a:lvl2pPr>
            <a:lvl3pPr marL="679450" indent="0">
              <a:buNone/>
              <a:defRPr/>
            </a:lvl3pPr>
            <a:lvl4pPr marL="966787" indent="0">
              <a:buNone/>
              <a:defRPr/>
            </a:lvl4pPr>
            <a:lvl5pPr marL="1146175" indent="0">
              <a:buNone/>
              <a:defRPr/>
            </a:lvl5pPr>
          </a:lstStyle>
          <a:p>
            <a:pPr lvl="0"/>
            <a:r>
              <a:rPr lang="en-US" dirty="0"/>
              <a:t>Click to edit quote source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396214" y="6473952"/>
            <a:ext cx="41148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Lenovo Internal. All rights reserved.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554339" y="6421482"/>
            <a:ext cx="734356" cy="245008"/>
            <a:chOff x="547688" y="952500"/>
            <a:chExt cx="12190413" cy="4067175"/>
          </a:xfrm>
        </p:grpSpPr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547688" y="952500"/>
              <a:ext cx="12190413" cy="40671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 userDrawn="1"/>
          </p:nvSpPr>
          <p:spPr bwMode="auto">
            <a:xfrm>
              <a:off x="4922838" y="2319338"/>
              <a:ext cx="1571625" cy="1590675"/>
            </a:xfrm>
            <a:custGeom>
              <a:avLst/>
              <a:gdLst>
                <a:gd name="T0" fmla="*/ 492 w 825"/>
                <a:gd name="T1" fmla="*/ 0 h 834"/>
                <a:gd name="T2" fmla="*/ 225 w 825"/>
                <a:gd name="T3" fmla="*/ 132 h 834"/>
                <a:gd name="T4" fmla="*/ 225 w 825"/>
                <a:gd name="T5" fmla="*/ 132 h 834"/>
                <a:gd name="T6" fmla="*/ 225 w 825"/>
                <a:gd name="T7" fmla="*/ 132 h 834"/>
                <a:gd name="T8" fmla="*/ 225 w 825"/>
                <a:gd name="T9" fmla="*/ 14 h 834"/>
                <a:gd name="T10" fmla="*/ 0 w 825"/>
                <a:gd name="T11" fmla="*/ 14 h 834"/>
                <a:gd name="T12" fmla="*/ 0 w 825"/>
                <a:gd name="T13" fmla="*/ 834 h 834"/>
                <a:gd name="T14" fmla="*/ 225 w 825"/>
                <a:gd name="T15" fmla="*/ 834 h 834"/>
                <a:gd name="T16" fmla="*/ 225 w 825"/>
                <a:gd name="T17" fmla="*/ 367 h 834"/>
                <a:gd name="T18" fmla="*/ 411 w 825"/>
                <a:gd name="T19" fmla="*/ 194 h 834"/>
                <a:gd name="T20" fmla="*/ 600 w 825"/>
                <a:gd name="T21" fmla="*/ 367 h 834"/>
                <a:gd name="T22" fmla="*/ 600 w 825"/>
                <a:gd name="T23" fmla="*/ 834 h 834"/>
                <a:gd name="T24" fmla="*/ 825 w 825"/>
                <a:gd name="T25" fmla="*/ 834 h 834"/>
                <a:gd name="T26" fmla="*/ 825 w 825"/>
                <a:gd name="T27" fmla="*/ 326 h 834"/>
                <a:gd name="T28" fmla="*/ 492 w 825"/>
                <a:gd name="T29" fmla="*/ 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5" h="834">
                  <a:moveTo>
                    <a:pt x="492" y="0"/>
                  </a:moveTo>
                  <a:cubicBezTo>
                    <a:pt x="398" y="0"/>
                    <a:pt x="291" y="44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4"/>
                    <a:pt x="225" y="14"/>
                    <a:pt x="225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834"/>
                    <a:pt x="0" y="834"/>
                    <a:pt x="0" y="834"/>
                  </a:cubicBezTo>
                  <a:cubicBezTo>
                    <a:pt x="225" y="834"/>
                    <a:pt x="225" y="834"/>
                    <a:pt x="225" y="834"/>
                  </a:cubicBezTo>
                  <a:cubicBezTo>
                    <a:pt x="225" y="367"/>
                    <a:pt x="225" y="367"/>
                    <a:pt x="225" y="367"/>
                  </a:cubicBezTo>
                  <a:cubicBezTo>
                    <a:pt x="225" y="283"/>
                    <a:pt x="290" y="194"/>
                    <a:pt x="411" y="194"/>
                  </a:cubicBezTo>
                  <a:cubicBezTo>
                    <a:pt x="504" y="194"/>
                    <a:pt x="600" y="259"/>
                    <a:pt x="600" y="367"/>
                  </a:cubicBezTo>
                  <a:cubicBezTo>
                    <a:pt x="600" y="834"/>
                    <a:pt x="600" y="834"/>
                    <a:pt x="600" y="834"/>
                  </a:cubicBezTo>
                  <a:cubicBezTo>
                    <a:pt x="825" y="834"/>
                    <a:pt x="825" y="834"/>
                    <a:pt x="825" y="834"/>
                  </a:cubicBezTo>
                  <a:cubicBezTo>
                    <a:pt x="825" y="326"/>
                    <a:pt x="825" y="326"/>
                    <a:pt x="825" y="326"/>
                  </a:cubicBezTo>
                  <a:cubicBezTo>
                    <a:pt x="825" y="137"/>
                    <a:pt x="690" y="0"/>
                    <a:pt x="49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6" name="Freeform 15"/>
            <p:cNvSpPr>
              <a:spLocks/>
            </p:cNvSpPr>
            <p:nvPr userDrawn="1"/>
          </p:nvSpPr>
          <p:spPr bwMode="auto">
            <a:xfrm>
              <a:off x="8277225" y="2346325"/>
              <a:ext cx="1755775" cy="1563688"/>
            </a:xfrm>
            <a:custGeom>
              <a:avLst/>
              <a:gdLst>
                <a:gd name="T0" fmla="*/ 797 w 1106"/>
                <a:gd name="T1" fmla="*/ 0 h 985"/>
                <a:gd name="T2" fmla="*/ 553 w 1106"/>
                <a:gd name="T3" fmla="*/ 671 h 985"/>
                <a:gd name="T4" fmla="*/ 308 w 1106"/>
                <a:gd name="T5" fmla="*/ 0 h 985"/>
                <a:gd name="T6" fmla="*/ 0 w 1106"/>
                <a:gd name="T7" fmla="*/ 0 h 985"/>
                <a:gd name="T8" fmla="*/ 405 w 1106"/>
                <a:gd name="T9" fmla="*/ 985 h 985"/>
                <a:gd name="T10" fmla="*/ 701 w 1106"/>
                <a:gd name="T11" fmla="*/ 985 h 985"/>
                <a:gd name="T12" fmla="*/ 1106 w 1106"/>
                <a:gd name="T13" fmla="*/ 0 h 985"/>
                <a:gd name="T14" fmla="*/ 797 w 1106"/>
                <a:gd name="T15" fmla="*/ 0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6" h="985">
                  <a:moveTo>
                    <a:pt x="797" y="0"/>
                  </a:moveTo>
                  <a:lnTo>
                    <a:pt x="553" y="671"/>
                  </a:lnTo>
                  <a:lnTo>
                    <a:pt x="308" y="0"/>
                  </a:lnTo>
                  <a:lnTo>
                    <a:pt x="0" y="0"/>
                  </a:lnTo>
                  <a:lnTo>
                    <a:pt x="405" y="985"/>
                  </a:lnTo>
                  <a:lnTo>
                    <a:pt x="701" y="985"/>
                  </a:lnTo>
                  <a:lnTo>
                    <a:pt x="1106" y="0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8" name="Freeform 17"/>
            <p:cNvSpPr>
              <a:spLocks noEditPoints="1"/>
            </p:cNvSpPr>
            <p:nvPr userDrawn="1"/>
          </p:nvSpPr>
          <p:spPr bwMode="auto">
            <a:xfrm>
              <a:off x="3138488" y="2319338"/>
              <a:ext cx="1630363" cy="1617663"/>
            </a:xfrm>
            <a:custGeom>
              <a:avLst/>
              <a:gdLst>
                <a:gd name="T0" fmla="*/ 697 w 856"/>
                <a:gd name="T1" fmla="*/ 582 h 848"/>
                <a:gd name="T2" fmla="*/ 462 w 856"/>
                <a:gd name="T3" fmla="*/ 669 h 848"/>
                <a:gd name="T4" fmla="*/ 280 w 856"/>
                <a:gd name="T5" fmla="*/ 602 h 848"/>
                <a:gd name="T6" fmla="*/ 856 w 856"/>
                <a:gd name="T7" fmla="*/ 363 h 848"/>
                <a:gd name="T8" fmla="*/ 758 w 856"/>
                <a:gd name="T9" fmla="*/ 135 h 848"/>
                <a:gd name="T10" fmla="*/ 434 w 856"/>
                <a:gd name="T11" fmla="*/ 0 h 848"/>
                <a:gd name="T12" fmla="*/ 0 w 856"/>
                <a:gd name="T13" fmla="*/ 424 h 848"/>
                <a:gd name="T14" fmla="*/ 459 w 856"/>
                <a:gd name="T15" fmla="*/ 848 h 848"/>
                <a:gd name="T16" fmla="*/ 840 w 856"/>
                <a:gd name="T17" fmla="*/ 691 h 848"/>
                <a:gd name="T18" fmla="*/ 697 w 856"/>
                <a:gd name="T19" fmla="*/ 582 h 848"/>
                <a:gd name="T20" fmla="*/ 265 w 856"/>
                <a:gd name="T21" fmla="*/ 261 h 848"/>
                <a:gd name="T22" fmla="*/ 438 w 856"/>
                <a:gd name="T23" fmla="*/ 179 h 848"/>
                <a:gd name="T24" fmla="*/ 612 w 856"/>
                <a:gd name="T25" fmla="*/ 294 h 848"/>
                <a:gd name="T26" fmla="*/ 219 w 856"/>
                <a:gd name="T27" fmla="*/ 457 h 848"/>
                <a:gd name="T28" fmla="*/ 265 w 856"/>
                <a:gd name="T29" fmla="*/ 261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6" h="848">
                  <a:moveTo>
                    <a:pt x="697" y="582"/>
                  </a:moveTo>
                  <a:cubicBezTo>
                    <a:pt x="602" y="652"/>
                    <a:pt x="548" y="669"/>
                    <a:pt x="462" y="669"/>
                  </a:cubicBezTo>
                  <a:cubicBezTo>
                    <a:pt x="384" y="669"/>
                    <a:pt x="323" y="645"/>
                    <a:pt x="280" y="602"/>
                  </a:cubicBezTo>
                  <a:cubicBezTo>
                    <a:pt x="856" y="363"/>
                    <a:pt x="856" y="363"/>
                    <a:pt x="856" y="363"/>
                  </a:cubicBezTo>
                  <a:cubicBezTo>
                    <a:pt x="843" y="275"/>
                    <a:pt x="810" y="195"/>
                    <a:pt x="758" y="135"/>
                  </a:cubicBezTo>
                  <a:cubicBezTo>
                    <a:pt x="682" y="47"/>
                    <a:pt x="570" y="0"/>
                    <a:pt x="434" y="0"/>
                  </a:cubicBezTo>
                  <a:cubicBezTo>
                    <a:pt x="186" y="0"/>
                    <a:pt x="0" y="183"/>
                    <a:pt x="0" y="424"/>
                  </a:cubicBezTo>
                  <a:cubicBezTo>
                    <a:pt x="0" y="672"/>
                    <a:pt x="187" y="848"/>
                    <a:pt x="459" y="848"/>
                  </a:cubicBezTo>
                  <a:cubicBezTo>
                    <a:pt x="611" y="848"/>
                    <a:pt x="767" y="776"/>
                    <a:pt x="840" y="691"/>
                  </a:cubicBezTo>
                  <a:lnTo>
                    <a:pt x="697" y="582"/>
                  </a:lnTo>
                  <a:close/>
                  <a:moveTo>
                    <a:pt x="265" y="261"/>
                  </a:moveTo>
                  <a:cubicBezTo>
                    <a:pt x="303" y="210"/>
                    <a:pt x="364" y="179"/>
                    <a:pt x="438" y="179"/>
                  </a:cubicBezTo>
                  <a:cubicBezTo>
                    <a:pt x="519" y="179"/>
                    <a:pt x="581" y="226"/>
                    <a:pt x="612" y="294"/>
                  </a:cubicBezTo>
                  <a:cubicBezTo>
                    <a:pt x="219" y="457"/>
                    <a:pt x="219" y="457"/>
                    <a:pt x="219" y="457"/>
                  </a:cubicBezTo>
                  <a:cubicBezTo>
                    <a:pt x="208" y="374"/>
                    <a:pt x="230" y="308"/>
                    <a:pt x="265" y="2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9" name="Freeform 18"/>
            <p:cNvSpPr>
              <a:spLocks/>
            </p:cNvSpPr>
            <p:nvPr userDrawn="1"/>
          </p:nvSpPr>
          <p:spPr bwMode="auto">
            <a:xfrm>
              <a:off x="1685925" y="1879600"/>
              <a:ext cx="1409700" cy="2030413"/>
            </a:xfrm>
            <a:custGeom>
              <a:avLst/>
              <a:gdLst>
                <a:gd name="T0" fmla="*/ 888 w 888"/>
                <a:gd name="T1" fmla="*/ 1030 h 1279"/>
                <a:gd name="T2" fmla="*/ 274 w 888"/>
                <a:gd name="T3" fmla="*/ 1030 h 1279"/>
                <a:gd name="T4" fmla="*/ 274 w 888"/>
                <a:gd name="T5" fmla="*/ 0 h 1279"/>
                <a:gd name="T6" fmla="*/ 0 w 888"/>
                <a:gd name="T7" fmla="*/ 0 h 1279"/>
                <a:gd name="T8" fmla="*/ 0 w 888"/>
                <a:gd name="T9" fmla="*/ 1279 h 1279"/>
                <a:gd name="T10" fmla="*/ 888 w 888"/>
                <a:gd name="T11" fmla="*/ 1279 h 1279"/>
                <a:gd name="T12" fmla="*/ 888 w 888"/>
                <a:gd name="T13" fmla="*/ 1030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8" h="1279">
                  <a:moveTo>
                    <a:pt x="888" y="1030"/>
                  </a:moveTo>
                  <a:lnTo>
                    <a:pt x="274" y="1030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1279"/>
                  </a:lnTo>
                  <a:lnTo>
                    <a:pt x="888" y="1279"/>
                  </a:lnTo>
                  <a:lnTo>
                    <a:pt x="888" y="10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20" name="Freeform 10"/>
            <p:cNvSpPr>
              <a:spLocks noEditPoints="1"/>
            </p:cNvSpPr>
            <p:nvPr userDrawn="1"/>
          </p:nvSpPr>
          <p:spPr bwMode="auto">
            <a:xfrm>
              <a:off x="9966325" y="2319338"/>
              <a:ext cx="1677988" cy="1617663"/>
            </a:xfrm>
            <a:custGeom>
              <a:avLst/>
              <a:gdLst>
                <a:gd name="T0" fmla="*/ 439 w 881"/>
                <a:gd name="T1" fmla="*/ 848 h 848"/>
                <a:gd name="T2" fmla="*/ 0 w 881"/>
                <a:gd name="T3" fmla="*/ 424 h 848"/>
                <a:gd name="T4" fmla="*/ 442 w 881"/>
                <a:gd name="T5" fmla="*/ 0 h 848"/>
                <a:gd name="T6" fmla="*/ 881 w 881"/>
                <a:gd name="T7" fmla="*/ 424 h 848"/>
                <a:gd name="T8" fmla="*/ 439 w 881"/>
                <a:gd name="T9" fmla="*/ 848 h 848"/>
                <a:gd name="T10" fmla="*/ 439 w 881"/>
                <a:gd name="T11" fmla="*/ 193 h 848"/>
                <a:gd name="T12" fmla="*/ 222 w 881"/>
                <a:gd name="T13" fmla="*/ 424 h 848"/>
                <a:gd name="T14" fmla="*/ 442 w 881"/>
                <a:gd name="T15" fmla="*/ 655 h 848"/>
                <a:gd name="T16" fmla="*/ 659 w 881"/>
                <a:gd name="T17" fmla="*/ 424 h 848"/>
                <a:gd name="T18" fmla="*/ 439 w 881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1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4" y="0"/>
                    <a:pt x="442" y="0"/>
                  </a:cubicBezTo>
                  <a:cubicBezTo>
                    <a:pt x="688" y="0"/>
                    <a:pt x="881" y="184"/>
                    <a:pt x="881" y="424"/>
                  </a:cubicBezTo>
                  <a:cubicBezTo>
                    <a:pt x="881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3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59" y="557"/>
                    <a:pt x="659" y="424"/>
                  </a:cubicBezTo>
                  <a:cubicBezTo>
                    <a:pt x="659" y="295"/>
                    <a:pt x="562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6664325" y="2319338"/>
              <a:ext cx="1679575" cy="1617663"/>
            </a:xfrm>
            <a:custGeom>
              <a:avLst/>
              <a:gdLst>
                <a:gd name="T0" fmla="*/ 439 w 882"/>
                <a:gd name="T1" fmla="*/ 848 h 848"/>
                <a:gd name="T2" fmla="*/ 0 w 882"/>
                <a:gd name="T3" fmla="*/ 424 h 848"/>
                <a:gd name="T4" fmla="*/ 442 w 882"/>
                <a:gd name="T5" fmla="*/ 0 h 848"/>
                <a:gd name="T6" fmla="*/ 882 w 882"/>
                <a:gd name="T7" fmla="*/ 424 h 848"/>
                <a:gd name="T8" fmla="*/ 439 w 882"/>
                <a:gd name="T9" fmla="*/ 848 h 848"/>
                <a:gd name="T10" fmla="*/ 439 w 882"/>
                <a:gd name="T11" fmla="*/ 193 h 848"/>
                <a:gd name="T12" fmla="*/ 222 w 882"/>
                <a:gd name="T13" fmla="*/ 424 h 848"/>
                <a:gd name="T14" fmla="*/ 442 w 882"/>
                <a:gd name="T15" fmla="*/ 655 h 848"/>
                <a:gd name="T16" fmla="*/ 660 w 882"/>
                <a:gd name="T17" fmla="*/ 424 h 848"/>
                <a:gd name="T18" fmla="*/ 439 w 882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2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5" y="0"/>
                    <a:pt x="442" y="0"/>
                  </a:cubicBezTo>
                  <a:cubicBezTo>
                    <a:pt x="689" y="0"/>
                    <a:pt x="882" y="184"/>
                    <a:pt x="882" y="424"/>
                  </a:cubicBezTo>
                  <a:cubicBezTo>
                    <a:pt x="882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4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60" y="557"/>
                    <a:pt x="660" y="424"/>
                  </a:cubicBezTo>
                  <a:cubicBezTo>
                    <a:pt x="660" y="295"/>
                    <a:pt x="563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9371872-34E0-4E87-A880-855C986DEFEB}"/>
              </a:ext>
            </a:extLst>
          </p:cNvPr>
          <p:cNvGrpSpPr/>
          <p:nvPr userDrawn="1"/>
        </p:nvGrpSpPr>
        <p:grpSpPr>
          <a:xfrm>
            <a:off x="548640" y="398465"/>
            <a:ext cx="990600" cy="735013"/>
            <a:chOff x="657226" y="398463"/>
            <a:chExt cx="990600" cy="735013"/>
          </a:xfrm>
          <a:gradFill>
            <a:gsLst>
              <a:gs pos="0">
                <a:srgbClr val="7C55A3"/>
              </a:gs>
              <a:gs pos="33000">
                <a:srgbClr val="4C8AC8"/>
              </a:gs>
              <a:gs pos="67000">
                <a:srgbClr val="47B98E"/>
              </a:gs>
              <a:gs pos="100000">
                <a:srgbClr val="64B951"/>
              </a:gs>
            </a:gsLst>
            <a:lin ang="13500000" scaled="1"/>
          </a:gradFill>
        </p:grpSpPr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CA59E31A-C52B-4474-A5A0-530DF770A4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57226" y="398463"/>
              <a:ext cx="452438" cy="735013"/>
            </a:xfrm>
            <a:custGeom>
              <a:avLst/>
              <a:gdLst>
                <a:gd name="T0" fmla="*/ 0 w 452"/>
                <a:gd name="T1" fmla="*/ 428 h 736"/>
                <a:gd name="T2" fmla="*/ 422 w 452"/>
                <a:gd name="T3" fmla="*/ 0 h 736"/>
                <a:gd name="T4" fmla="*/ 452 w 452"/>
                <a:gd name="T5" fmla="*/ 144 h 736"/>
                <a:gd name="T6" fmla="*/ 228 w 452"/>
                <a:gd name="T7" fmla="*/ 370 h 736"/>
                <a:gd name="T8" fmla="*/ 370 w 452"/>
                <a:gd name="T9" fmla="*/ 370 h 736"/>
                <a:gd name="T10" fmla="*/ 370 w 452"/>
                <a:gd name="T11" fmla="*/ 736 h 736"/>
                <a:gd name="T12" fmla="*/ 0 w 452"/>
                <a:gd name="T13" fmla="*/ 736 h 736"/>
                <a:gd name="T14" fmla="*/ 0 w 452"/>
                <a:gd name="T15" fmla="*/ 428 h 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2" h="736">
                  <a:moveTo>
                    <a:pt x="0" y="428"/>
                  </a:moveTo>
                  <a:cubicBezTo>
                    <a:pt x="0" y="126"/>
                    <a:pt x="151" y="5"/>
                    <a:pt x="422" y="0"/>
                  </a:cubicBezTo>
                  <a:cubicBezTo>
                    <a:pt x="452" y="144"/>
                    <a:pt x="452" y="144"/>
                    <a:pt x="452" y="144"/>
                  </a:cubicBezTo>
                  <a:cubicBezTo>
                    <a:pt x="294" y="160"/>
                    <a:pt x="217" y="240"/>
                    <a:pt x="228" y="370"/>
                  </a:cubicBezTo>
                  <a:cubicBezTo>
                    <a:pt x="370" y="370"/>
                    <a:pt x="370" y="370"/>
                    <a:pt x="370" y="370"/>
                  </a:cubicBezTo>
                  <a:cubicBezTo>
                    <a:pt x="370" y="736"/>
                    <a:pt x="370" y="736"/>
                    <a:pt x="370" y="736"/>
                  </a:cubicBezTo>
                  <a:cubicBezTo>
                    <a:pt x="0" y="736"/>
                    <a:pt x="0" y="736"/>
                    <a:pt x="0" y="736"/>
                  </a:cubicBezTo>
                  <a:lnTo>
                    <a:pt x="0" y="4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123B3F17-34EE-4FBA-8852-7ED07762D8E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95388" y="398463"/>
              <a:ext cx="452438" cy="735013"/>
            </a:xfrm>
            <a:custGeom>
              <a:avLst/>
              <a:gdLst>
                <a:gd name="T0" fmla="*/ 0 w 452"/>
                <a:gd name="T1" fmla="*/ 428 h 736"/>
                <a:gd name="T2" fmla="*/ 422 w 452"/>
                <a:gd name="T3" fmla="*/ 0 h 736"/>
                <a:gd name="T4" fmla="*/ 452 w 452"/>
                <a:gd name="T5" fmla="*/ 144 h 736"/>
                <a:gd name="T6" fmla="*/ 228 w 452"/>
                <a:gd name="T7" fmla="*/ 370 h 736"/>
                <a:gd name="T8" fmla="*/ 370 w 452"/>
                <a:gd name="T9" fmla="*/ 370 h 736"/>
                <a:gd name="T10" fmla="*/ 370 w 452"/>
                <a:gd name="T11" fmla="*/ 736 h 736"/>
                <a:gd name="T12" fmla="*/ 0 w 452"/>
                <a:gd name="T13" fmla="*/ 736 h 736"/>
                <a:gd name="T14" fmla="*/ 0 w 452"/>
                <a:gd name="T15" fmla="*/ 428 h 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2" h="736">
                  <a:moveTo>
                    <a:pt x="0" y="428"/>
                  </a:moveTo>
                  <a:cubicBezTo>
                    <a:pt x="0" y="126"/>
                    <a:pt x="151" y="5"/>
                    <a:pt x="422" y="0"/>
                  </a:cubicBezTo>
                  <a:cubicBezTo>
                    <a:pt x="452" y="144"/>
                    <a:pt x="452" y="144"/>
                    <a:pt x="452" y="144"/>
                  </a:cubicBezTo>
                  <a:cubicBezTo>
                    <a:pt x="294" y="160"/>
                    <a:pt x="217" y="240"/>
                    <a:pt x="228" y="370"/>
                  </a:cubicBezTo>
                  <a:cubicBezTo>
                    <a:pt x="370" y="370"/>
                    <a:pt x="370" y="370"/>
                    <a:pt x="370" y="370"/>
                  </a:cubicBezTo>
                  <a:cubicBezTo>
                    <a:pt x="370" y="736"/>
                    <a:pt x="370" y="736"/>
                    <a:pt x="370" y="736"/>
                  </a:cubicBezTo>
                  <a:cubicBezTo>
                    <a:pt x="0" y="736"/>
                    <a:pt x="0" y="736"/>
                    <a:pt x="0" y="736"/>
                  </a:cubicBezTo>
                  <a:lnTo>
                    <a:pt x="0" y="4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1200654041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/ Prod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1" y="0"/>
            <a:ext cx="6566888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8"/>
          </p:nvPr>
        </p:nvSpPr>
        <p:spPr bwMode="gray">
          <a:xfrm>
            <a:off x="6835285" y="1307594"/>
            <a:ext cx="4707555" cy="4919589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09493" indent="-228560">
              <a:lnSpc>
                <a:spcPct val="90000"/>
              </a:lnSpc>
              <a:spcBef>
                <a:spcPts val="500"/>
              </a:spcBef>
              <a:buClrTx/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835938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147033" indent="-156606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445431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28"/>
          <p:cNvSpPr>
            <a:spLocks noGrp="1"/>
          </p:cNvSpPr>
          <p:nvPr>
            <p:ph type="title" hasCustomPrompt="1"/>
          </p:nvPr>
        </p:nvSpPr>
        <p:spPr bwMode="gray">
          <a:xfrm>
            <a:off x="6835284" y="402336"/>
            <a:ext cx="4707555" cy="521208"/>
          </a:xfrm>
          <a:prstGeom prst="rect">
            <a:avLst/>
          </a:prstGeom>
        </p:spPr>
        <p:txBody>
          <a:bodyPr wrap="square" lIns="0" tIns="0" rIns="0" bIns="0" anchor="t" anchorCtr="0"/>
          <a:lstStyle>
            <a:lvl1pPr marL="0" algn="l" defTabSz="1218987" rtl="0" eaLnBrk="1" latinLnBrk="0" hangingPunct="1">
              <a:lnSpc>
                <a:spcPts val="3200"/>
              </a:lnSpc>
              <a:spcBef>
                <a:spcPct val="0"/>
              </a:spcBef>
              <a:buNone/>
              <a:tabLst>
                <a:tab pos="1218987" algn="l"/>
              </a:tabLst>
              <a:defRPr lang="en-US" sz="3200" b="1" kern="1200" cap="none" spc="-15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055685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/ Product_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1" y="0"/>
            <a:ext cx="6566888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8"/>
          </p:nvPr>
        </p:nvSpPr>
        <p:spPr bwMode="gray">
          <a:xfrm>
            <a:off x="6835285" y="1307592"/>
            <a:ext cx="4707555" cy="5023760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09493" indent="-228560">
              <a:lnSpc>
                <a:spcPct val="90000"/>
              </a:lnSpc>
              <a:spcBef>
                <a:spcPts val="500"/>
              </a:spcBef>
              <a:buClrTx/>
              <a:buFont typeface="Arial" pitchFamily="34" charset="0"/>
              <a:buChar char="–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35938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147033" indent="-156606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445431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28"/>
          <p:cNvSpPr>
            <a:spLocks noGrp="1"/>
          </p:cNvSpPr>
          <p:nvPr>
            <p:ph type="title" hasCustomPrompt="1"/>
          </p:nvPr>
        </p:nvSpPr>
        <p:spPr bwMode="gray">
          <a:xfrm>
            <a:off x="6835284" y="402336"/>
            <a:ext cx="4707555" cy="521208"/>
          </a:xfrm>
          <a:prstGeom prst="rect">
            <a:avLst/>
          </a:prstGeom>
        </p:spPr>
        <p:txBody>
          <a:bodyPr wrap="square" lIns="0" tIns="0" rIns="0" bIns="0" anchor="t" anchorCtr="0"/>
          <a:lstStyle>
            <a:lvl1pPr marL="0" algn="l" defTabSz="1218987" rtl="0" eaLnBrk="1" latinLnBrk="0" hangingPunct="1">
              <a:lnSpc>
                <a:spcPts val="3200"/>
              </a:lnSpc>
              <a:spcBef>
                <a:spcPct val="0"/>
              </a:spcBef>
              <a:buNone/>
              <a:tabLst>
                <a:tab pos="1218987" algn="l"/>
              </a:tabLst>
              <a:defRPr lang="en-US" sz="3200" b="1" kern="1200" cap="none" spc="-150" baseline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396214" y="6473952"/>
            <a:ext cx="41148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Lenovo Internal. All rights reserved.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554339" y="6421482"/>
            <a:ext cx="734356" cy="245008"/>
            <a:chOff x="547688" y="952500"/>
            <a:chExt cx="12190413" cy="4067175"/>
          </a:xfrm>
        </p:grpSpPr>
        <p:sp>
          <p:nvSpPr>
            <p:cNvPr id="13" name="Rectangle 12"/>
            <p:cNvSpPr>
              <a:spLocks noChangeArrowheads="1"/>
            </p:cNvSpPr>
            <p:nvPr userDrawn="1"/>
          </p:nvSpPr>
          <p:spPr bwMode="auto">
            <a:xfrm>
              <a:off x="547688" y="952500"/>
              <a:ext cx="12190413" cy="40671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4922838" y="2319338"/>
              <a:ext cx="1571625" cy="1590675"/>
            </a:xfrm>
            <a:custGeom>
              <a:avLst/>
              <a:gdLst>
                <a:gd name="T0" fmla="*/ 492 w 825"/>
                <a:gd name="T1" fmla="*/ 0 h 834"/>
                <a:gd name="T2" fmla="*/ 225 w 825"/>
                <a:gd name="T3" fmla="*/ 132 h 834"/>
                <a:gd name="T4" fmla="*/ 225 w 825"/>
                <a:gd name="T5" fmla="*/ 132 h 834"/>
                <a:gd name="T6" fmla="*/ 225 w 825"/>
                <a:gd name="T7" fmla="*/ 132 h 834"/>
                <a:gd name="T8" fmla="*/ 225 w 825"/>
                <a:gd name="T9" fmla="*/ 14 h 834"/>
                <a:gd name="T10" fmla="*/ 0 w 825"/>
                <a:gd name="T11" fmla="*/ 14 h 834"/>
                <a:gd name="T12" fmla="*/ 0 w 825"/>
                <a:gd name="T13" fmla="*/ 834 h 834"/>
                <a:gd name="T14" fmla="*/ 225 w 825"/>
                <a:gd name="T15" fmla="*/ 834 h 834"/>
                <a:gd name="T16" fmla="*/ 225 w 825"/>
                <a:gd name="T17" fmla="*/ 367 h 834"/>
                <a:gd name="T18" fmla="*/ 411 w 825"/>
                <a:gd name="T19" fmla="*/ 194 h 834"/>
                <a:gd name="T20" fmla="*/ 600 w 825"/>
                <a:gd name="T21" fmla="*/ 367 h 834"/>
                <a:gd name="T22" fmla="*/ 600 w 825"/>
                <a:gd name="T23" fmla="*/ 834 h 834"/>
                <a:gd name="T24" fmla="*/ 825 w 825"/>
                <a:gd name="T25" fmla="*/ 834 h 834"/>
                <a:gd name="T26" fmla="*/ 825 w 825"/>
                <a:gd name="T27" fmla="*/ 326 h 834"/>
                <a:gd name="T28" fmla="*/ 492 w 825"/>
                <a:gd name="T29" fmla="*/ 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5" h="834">
                  <a:moveTo>
                    <a:pt x="492" y="0"/>
                  </a:moveTo>
                  <a:cubicBezTo>
                    <a:pt x="398" y="0"/>
                    <a:pt x="291" y="44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4"/>
                    <a:pt x="225" y="14"/>
                    <a:pt x="225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834"/>
                    <a:pt x="0" y="834"/>
                    <a:pt x="0" y="834"/>
                  </a:cubicBezTo>
                  <a:cubicBezTo>
                    <a:pt x="225" y="834"/>
                    <a:pt x="225" y="834"/>
                    <a:pt x="225" y="834"/>
                  </a:cubicBezTo>
                  <a:cubicBezTo>
                    <a:pt x="225" y="367"/>
                    <a:pt x="225" y="367"/>
                    <a:pt x="225" y="367"/>
                  </a:cubicBezTo>
                  <a:cubicBezTo>
                    <a:pt x="225" y="283"/>
                    <a:pt x="290" y="194"/>
                    <a:pt x="411" y="194"/>
                  </a:cubicBezTo>
                  <a:cubicBezTo>
                    <a:pt x="504" y="194"/>
                    <a:pt x="600" y="259"/>
                    <a:pt x="600" y="367"/>
                  </a:cubicBezTo>
                  <a:cubicBezTo>
                    <a:pt x="600" y="834"/>
                    <a:pt x="600" y="834"/>
                    <a:pt x="600" y="834"/>
                  </a:cubicBezTo>
                  <a:cubicBezTo>
                    <a:pt x="825" y="834"/>
                    <a:pt x="825" y="834"/>
                    <a:pt x="825" y="834"/>
                  </a:cubicBezTo>
                  <a:cubicBezTo>
                    <a:pt x="825" y="326"/>
                    <a:pt x="825" y="326"/>
                    <a:pt x="825" y="326"/>
                  </a:cubicBezTo>
                  <a:cubicBezTo>
                    <a:pt x="825" y="137"/>
                    <a:pt x="690" y="0"/>
                    <a:pt x="49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 userDrawn="1"/>
          </p:nvSpPr>
          <p:spPr bwMode="auto">
            <a:xfrm>
              <a:off x="8277225" y="2346325"/>
              <a:ext cx="1755775" cy="1563688"/>
            </a:xfrm>
            <a:custGeom>
              <a:avLst/>
              <a:gdLst>
                <a:gd name="T0" fmla="*/ 797 w 1106"/>
                <a:gd name="T1" fmla="*/ 0 h 985"/>
                <a:gd name="T2" fmla="*/ 553 w 1106"/>
                <a:gd name="T3" fmla="*/ 671 h 985"/>
                <a:gd name="T4" fmla="*/ 308 w 1106"/>
                <a:gd name="T5" fmla="*/ 0 h 985"/>
                <a:gd name="T6" fmla="*/ 0 w 1106"/>
                <a:gd name="T7" fmla="*/ 0 h 985"/>
                <a:gd name="T8" fmla="*/ 405 w 1106"/>
                <a:gd name="T9" fmla="*/ 985 h 985"/>
                <a:gd name="T10" fmla="*/ 701 w 1106"/>
                <a:gd name="T11" fmla="*/ 985 h 985"/>
                <a:gd name="T12" fmla="*/ 1106 w 1106"/>
                <a:gd name="T13" fmla="*/ 0 h 985"/>
                <a:gd name="T14" fmla="*/ 797 w 1106"/>
                <a:gd name="T15" fmla="*/ 0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6" h="985">
                  <a:moveTo>
                    <a:pt x="797" y="0"/>
                  </a:moveTo>
                  <a:lnTo>
                    <a:pt x="553" y="671"/>
                  </a:lnTo>
                  <a:lnTo>
                    <a:pt x="308" y="0"/>
                  </a:lnTo>
                  <a:lnTo>
                    <a:pt x="0" y="0"/>
                  </a:lnTo>
                  <a:lnTo>
                    <a:pt x="405" y="985"/>
                  </a:lnTo>
                  <a:lnTo>
                    <a:pt x="701" y="985"/>
                  </a:lnTo>
                  <a:lnTo>
                    <a:pt x="1106" y="0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6" name="Freeform 15"/>
            <p:cNvSpPr>
              <a:spLocks noEditPoints="1"/>
            </p:cNvSpPr>
            <p:nvPr userDrawn="1"/>
          </p:nvSpPr>
          <p:spPr bwMode="auto">
            <a:xfrm>
              <a:off x="3138488" y="2319338"/>
              <a:ext cx="1630363" cy="1617663"/>
            </a:xfrm>
            <a:custGeom>
              <a:avLst/>
              <a:gdLst>
                <a:gd name="T0" fmla="*/ 697 w 856"/>
                <a:gd name="T1" fmla="*/ 582 h 848"/>
                <a:gd name="T2" fmla="*/ 462 w 856"/>
                <a:gd name="T3" fmla="*/ 669 h 848"/>
                <a:gd name="T4" fmla="*/ 280 w 856"/>
                <a:gd name="T5" fmla="*/ 602 h 848"/>
                <a:gd name="T6" fmla="*/ 856 w 856"/>
                <a:gd name="T7" fmla="*/ 363 h 848"/>
                <a:gd name="T8" fmla="*/ 758 w 856"/>
                <a:gd name="T9" fmla="*/ 135 h 848"/>
                <a:gd name="T10" fmla="*/ 434 w 856"/>
                <a:gd name="T11" fmla="*/ 0 h 848"/>
                <a:gd name="T12" fmla="*/ 0 w 856"/>
                <a:gd name="T13" fmla="*/ 424 h 848"/>
                <a:gd name="T14" fmla="*/ 459 w 856"/>
                <a:gd name="T15" fmla="*/ 848 h 848"/>
                <a:gd name="T16" fmla="*/ 840 w 856"/>
                <a:gd name="T17" fmla="*/ 691 h 848"/>
                <a:gd name="T18" fmla="*/ 697 w 856"/>
                <a:gd name="T19" fmla="*/ 582 h 848"/>
                <a:gd name="T20" fmla="*/ 265 w 856"/>
                <a:gd name="T21" fmla="*/ 261 h 848"/>
                <a:gd name="T22" fmla="*/ 438 w 856"/>
                <a:gd name="T23" fmla="*/ 179 h 848"/>
                <a:gd name="T24" fmla="*/ 612 w 856"/>
                <a:gd name="T25" fmla="*/ 294 h 848"/>
                <a:gd name="T26" fmla="*/ 219 w 856"/>
                <a:gd name="T27" fmla="*/ 457 h 848"/>
                <a:gd name="T28" fmla="*/ 265 w 856"/>
                <a:gd name="T29" fmla="*/ 261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6" h="848">
                  <a:moveTo>
                    <a:pt x="697" y="582"/>
                  </a:moveTo>
                  <a:cubicBezTo>
                    <a:pt x="602" y="652"/>
                    <a:pt x="548" y="669"/>
                    <a:pt x="462" y="669"/>
                  </a:cubicBezTo>
                  <a:cubicBezTo>
                    <a:pt x="384" y="669"/>
                    <a:pt x="323" y="645"/>
                    <a:pt x="280" y="602"/>
                  </a:cubicBezTo>
                  <a:cubicBezTo>
                    <a:pt x="856" y="363"/>
                    <a:pt x="856" y="363"/>
                    <a:pt x="856" y="363"/>
                  </a:cubicBezTo>
                  <a:cubicBezTo>
                    <a:pt x="843" y="275"/>
                    <a:pt x="810" y="195"/>
                    <a:pt x="758" y="135"/>
                  </a:cubicBezTo>
                  <a:cubicBezTo>
                    <a:pt x="682" y="47"/>
                    <a:pt x="570" y="0"/>
                    <a:pt x="434" y="0"/>
                  </a:cubicBezTo>
                  <a:cubicBezTo>
                    <a:pt x="186" y="0"/>
                    <a:pt x="0" y="183"/>
                    <a:pt x="0" y="424"/>
                  </a:cubicBezTo>
                  <a:cubicBezTo>
                    <a:pt x="0" y="672"/>
                    <a:pt x="187" y="848"/>
                    <a:pt x="459" y="848"/>
                  </a:cubicBezTo>
                  <a:cubicBezTo>
                    <a:pt x="611" y="848"/>
                    <a:pt x="767" y="776"/>
                    <a:pt x="840" y="691"/>
                  </a:cubicBezTo>
                  <a:lnTo>
                    <a:pt x="697" y="582"/>
                  </a:lnTo>
                  <a:close/>
                  <a:moveTo>
                    <a:pt x="265" y="261"/>
                  </a:moveTo>
                  <a:cubicBezTo>
                    <a:pt x="303" y="210"/>
                    <a:pt x="364" y="179"/>
                    <a:pt x="438" y="179"/>
                  </a:cubicBezTo>
                  <a:cubicBezTo>
                    <a:pt x="519" y="179"/>
                    <a:pt x="581" y="226"/>
                    <a:pt x="612" y="294"/>
                  </a:cubicBezTo>
                  <a:cubicBezTo>
                    <a:pt x="219" y="457"/>
                    <a:pt x="219" y="457"/>
                    <a:pt x="219" y="457"/>
                  </a:cubicBezTo>
                  <a:cubicBezTo>
                    <a:pt x="208" y="374"/>
                    <a:pt x="230" y="308"/>
                    <a:pt x="265" y="2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1685925" y="1879600"/>
              <a:ext cx="1409700" cy="2030413"/>
            </a:xfrm>
            <a:custGeom>
              <a:avLst/>
              <a:gdLst>
                <a:gd name="T0" fmla="*/ 888 w 888"/>
                <a:gd name="T1" fmla="*/ 1030 h 1279"/>
                <a:gd name="T2" fmla="*/ 274 w 888"/>
                <a:gd name="T3" fmla="*/ 1030 h 1279"/>
                <a:gd name="T4" fmla="*/ 274 w 888"/>
                <a:gd name="T5" fmla="*/ 0 h 1279"/>
                <a:gd name="T6" fmla="*/ 0 w 888"/>
                <a:gd name="T7" fmla="*/ 0 h 1279"/>
                <a:gd name="T8" fmla="*/ 0 w 888"/>
                <a:gd name="T9" fmla="*/ 1279 h 1279"/>
                <a:gd name="T10" fmla="*/ 888 w 888"/>
                <a:gd name="T11" fmla="*/ 1279 h 1279"/>
                <a:gd name="T12" fmla="*/ 888 w 888"/>
                <a:gd name="T13" fmla="*/ 1030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8" h="1279">
                  <a:moveTo>
                    <a:pt x="888" y="1030"/>
                  </a:moveTo>
                  <a:lnTo>
                    <a:pt x="274" y="1030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1279"/>
                  </a:lnTo>
                  <a:lnTo>
                    <a:pt x="888" y="1279"/>
                  </a:lnTo>
                  <a:lnTo>
                    <a:pt x="888" y="10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8" name="Freeform 10"/>
            <p:cNvSpPr>
              <a:spLocks noEditPoints="1"/>
            </p:cNvSpPr>
            <p:nvPr userDrawn="1"/>
          </p:nvSpPr>
          <p:spPr bwMode="auto">
            <a:xfrm>
              <a:off x="9966325" y="2319338"/>
              <a:ext cx="1677988" cy="1617663"/>
            </a:xfrm>
            <a:custGeom>
              <a:avLst/>
              <a:gdLst>
                <a:gd name="T0" fmla="*/ 439 w 881"/>
                <a:gd name="T1" fmla="*/ 848 h 848"/>
                <a:gd name="T2" fmla="*/ 0 w 881"/>
                <a:gd name="T3" fmla="*/ 424 h 848"/>
                <a:gd name="T4" fmla="*/ 442 w 881"/>
                <a:gd name="T5" fmla="*/ 0 h 848"/>
                <a:gd name="T6" fmla="*/ 881 w 881"/>
                <a:gd name="T7" fmla="*/ 424 h 848"/>
                <a:gd name="T8" fmla="*/ 439 w 881"/>
                <a:gd name="T9" fmla="*/ 848 h 848"/>
                <a:gd name="T10" fmla="*/ 439 w 881"/>
                <a:gd name="T11" fmla="*/ 193 h 848"/>
                <a:gd name="T12" fmla="*/ 222 w 881"/>
                <a:gd name="T13" fmla="*/ 424 h 848"/>
                <a:gd name="T14" fmla="*/ 442 w 881"/>
                <a:gd name="T15" fmla="*/ 655 h 848"/>
                <a:gd name="T16" fmla="*/ 659 w 881"/>
                <a:gd name="T17" fmla="*/ 424 h 848"/>
                <a:gd name="T18" fmla="*/ 439 w 881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1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4" y="0"/>
                    <a:pt x="442" y="0"/>
                  </a:cubicBezTo>
                  <a:cubicBezTo>
                    <a:pt x="688" y="0"/>
                    <a:pt x="881" y="184"/>
                    <a:pt x="881" y="424"/>
                  </a:cubicBezTo>
                  <a:cubicBezTo>
                    <a:pt x="881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3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59" y="557"/>
                    <a:pt x="659" y="424"/>
                  </a:cubicBezTo>
                  <a:cubicBezTo>
                    <a:pt x="659" y="295"/>
                    <a:pt x="562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9" name="Freeform 11"/>
            <p:cNvSpPr>
              <a:spLocks noEditPoints="1"/>
            </p:cNvSpPr>
            <p:nvPr userDrawn="1"/>
          </p:nvSpPr>
          <p:spPr bwMode="auto">
            <a:xfrm>
              <a:off x="6664325" y="2319338"/>
              <a:ext cx="1679575" cy="1617663"/>
            </a:xfrm>
            <a:custGeom>
              <a:avLst/>
              <a:gdLst>
                <a:gd name="T0" fmla="*/ 439 w 882"/>
                <a:gd name="T1" fmla="*/ 848 h 848"/>
                <a:gd name="T2" fmla="*/ 0 w 882"/>
                <a:gd name="T3" fmla="*/ 424 h 848"/>
                <a:gd name="T4" fmla="*/ 442 w 882"/>
                <a:gd name="T5" fmla="*/ 0 h 848"/>
                <a:gd name="T6" fmla="*/ 882 w 882"/>
                <a:gd name="T7" fmla="*/ 424 h 848"/>
                <a:gd name="T8" fmla="*/ 439 w 882"/>
                <a:gd name="T9" fmla="*/ 848 h 848"/>
                <a:gd name="T10" fmla="*/ 439 w 882"/>
                <a:gd name="T11" fmla="*/ 193 h 848"/>
                <a:gd name="T12" fmla="*/ 222 w 882"/>
                <a:gd name="T13" fmla="*/ 424 h 848"/>
                <a:gd name="T14" fmla="*/ 442 w 882"/>
                <a:gd name="T15" fmla="*/ 655 h 848"/>
                <a:gd name="T16" fmla="*/ 660 w 882"/>
                <a:gd name="T17" fmla="*/ 424 h 848"/>
                <a:gd name="T18" fmla="*/ 439 w 882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2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5" y="0"/>
                    <a:pt x="442" y="0"/>
                  </a:cubicBezTo>
                  <a:cubicBezTo>
                    <a:pt x="689" y="0"/>
                    <a:pt x="882" y="184"/>
                    <a:pt x="882" y="424"/>
                  </a:cubicBezTo>
                  <a:cubicBezTo>
                    <a:pt x="882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4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60" y="557"/>
                    <a:pt x="660" y="424"/>
                  </a:cubicBezTo>
                  <a:cubicBezTo>
                    <a:pt x="660" y="295"/>
                    <a:pt x="563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6297037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8"/>
          <p:cNvSpPr>
            <a:spLocks noGrp="1"/>
          </p:cNvSpPr>
          <p:nvPr>
            <p:ph type="title" hasCustomPrompt="1"/>
          </p:nvPr>
        </p:nvSpPr>
        <p:spPr bwMode="gray">
          <a:xfrm>
            <a:off x="548640" y="402336"/>
            <a:ext cx="11073384" cy="521208"/>
          </a:xfrm>
          <a:prstGeom prst="rect">
            <a:avLst/>
          </a:prstGeom>
        </p:spPr>
        <p:txBody>
          <a:bodyPr wrap="square" lIns="0" tIns="0" rIns="0" bIns="0" anchor="t" anchorCtr="0"/>
          <a:lstStyle>
            <a:lvl1pPr marL="0" algn="l" defTabSz="1218987" rtl="0" eaLnBrk="1" latinLnBrk="0" hangingPunct="1">
              <a:lnSpc>
                <a:spcPts val="3200"/>
              </a:lnSpc>
              <a:spcBef>
                <a:spcPct val="0"/>
              </a:spcBef>
              <a:buNone/>
              <a:tabLst>
                <a:tab pos="1218987" algn="l"/>
              </a:tabLst>
              <a:defRPr lang="en-US" sz="3200" b="1" kern="1200" cap="none" spc="-15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10" hasCustomPrompt="1"/>
          </p:nvPr>
        </p:nvSpPr>
        <p:spPr bwMode="gray">
          <a:xfrm>
            <a:off x="548640" y="1307593"/>
            <a:ext cx="11073385" cy="4919588"/>
          </a:xfrm>
          <a:prstGeom prst="rect">
            <a:avLst/>
          </a:prstGeom>
        </p:spPr>
        <p:txBody>
          <a:bodyPr lIns="121899" tIns="853291" rIns="121899" bIns="60949" anchor="ctr" anchorCtr="0"/>
          <a:lstStyle>
            <a:lvl1pPr marL="0" indent="0" algn="ctr">
              <a:buFontTx/>
              <a:buNone/>
              <a:defRPr sz="2400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icon to create chart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76614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_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8"/>
          <p:cNvSpPr>
            <a:spLocks noGrp="1"/>
          </p:cNvSpPr>
          <p:nvPr>
            <p:ph type="title" hasCustomPrompt="1"/>
          </p:nvPr>
        </p:nvSpPr>
        <p:spPr bwMode="gray">
          <a:xfrm>
            <a:off x="548640" y="402336"/>
            <a:ext cx="11073384" cy="521208"/>
          </a:xfrm>
          <a:prstGeom prst="rect">
            <a:avLst/>
          </a:prstGeom>
        </p:spPr>
        <p:txBody>
          <a:bodyPr wrap="square" lIns="0" tIns="0" rIns="0" bIns="0" anchor="t" anchorCtr="0"/>
          <a:lstStyle>
            <a:lvl1pPr marL="0" algn="l" defTabSz="1218987" rtl="0" eaLnBrk="1" latinLnBrk="0" hangingPunct="1">
              <a:lnSpc>
                <a:spcPts val="3200"/>
              </a:lnSpc>
              <a:spcBef>
                <a:spcPct val="0"/>
              </a:spcBef>
              <a:buNone/>
              <a:tabLst>
                <a:tab pos="1218987" algn="l"/>
              </a:tabLst>
              <a:defRPr lang="en-US" sz="3200" b="1" kern="1200" cap="none" spc="-150" baseline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10" hasCustomPrompt="1"/>
          </p:nvPr>
        </p:nvSpPr>
        <p:spPr bwMode="gray">
          <a:xfrm>
            <a:off x="548640" y="1307593"/>
            <a:ext cx="11073385" cy="4919588"/>
          </a:xfrm>
          <a:prstGeom prst="rect">
            <a:avLst/>
          </a:prstGeom>
        </p:spPr>
        <p:txBody>
          <a:bodyPr lIns="121899" tIns="853291" rIns="121899" bIns="60949" anchor="ctr" anchorCtr="0"/>
          <a:lstStyle>
            <a:lvl1pPr marL="0" indent="0" algn="ctr">
              <a:buFontTx/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create chart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396214" y="6473952"/>
            <a:ext cx="41148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Lenovo Internal. All rights reserved.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554339" y="6421482"/>
            <a:ext cx="734356" cy="245008"/>
            <a:chOff x="547688" y="952500"/>
            <a:chExt cx="12190413" cy="4067175"/>
          </a:xfrm>
        </p:grpSpPr>
        <p:sp>
          <p:nvSpPr>
            <p:cNvPr id="8" name="Rectangle 7"/>
            <p:cNvSpPr>
              <a:spLocks noChangeArrowheads="1"/>
            </p:cNvSpPr>
            <p:nvPr userDrawn="1"/>
          </p:nvSpPr>
          <p:spPr bwMode="auto">
            <a:xfrm>
              <a:off x="547688" y="952500"/>
              <a:ext cx="12190413" cy="40671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2" name="Freeform 11"/>
            <p:cNvSpPr>
              <a:spLocks/>
            </p:cNvSpPr>
            <p:nvPr userDrawn="1"/>
          </p:nvSpPr>
          <p:spPr bwMode="auto">
            <a:xfrm>
              <a:off x="4922838" y="2319338"/>
              <a:ext cx="1571625" cy="1590675"/>
            </a:xfrm>
            <a:custGeom>
              <a:avLst/>
              <a:gdLst>
                <a:gd name="T0" fmla="*/ 492 w 825"/>
                <a:gd name="T1" fmla="*/ 0 h 834"/>
                <a:gd name="T2" fmla="*/ 225 w 825"/>
                <a:gd name="T3" fmla="*/ 132 h 834"/>
                <a:gd name="T4" fmla="*/ 225 w 825"/>
                <a:gd name="T5" fmla="*/ 132 h 834"/>
                <a:gd name="T6" fmla="*/ 225 w 825"/>
                <a:gd name="T7" fmla="*/ 132 h 834"/>
                <a:gd name="T8" fmla="*/ 225 w 825"/>
                <a:gd name="T9" fmla="*/ 14 h 834"/>
                <a:gd name="T10" fmla="*/ 0 w 825"/>
                <a:gd name="T11" fmla="*/ 14 h 834"/>
                <a:gd name="T12" fmla="*/ 0 w 825"/>
                <a:gd name="T13" fmla="*/ 834 h 834"/>
                <a:gd name="T14" fmla="*/ 225 w 825"/>
                <a:gd name="T15" fmla="*/ 834 h 834"/>
                <a:gd name="T16" fmla="*/ 225 w 825"/>
                <a:gd name="T17" fmla="*/ 367 h 834"/>
                <a:gd name="T18" fmla="*/ 411 w 825"/>
                <a:gd name="T19" fmla="*/ 194 h 834"/>
                <a:gd name="T20" fmla="*/ 600 w 825"/>
                <a:gd name="T21" fmla="*/ 367 h 834"/>
                <a:gd name="T22" fmla="*/ 600 w 825"/>
                <a:gd name="T23" fmla="*/ 834 h 834"/>
                <a:gd name="T24" fmla="*/ 825 w 825"/>
                <a:gd name="T25" fmla="*/ 834 h 834"/>
                <a:gd name="T26" fmla="*/ 825 w 825"/>
                <a:gd name="T27" fmla="*/ 326 h 834"/>
                <a:gd name="T28" fmla="*/ 492 w 825"/>
                <a:gd name="T29" fmla="*/ 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5" h="834">
                  <a:moveTo>
                    <a:pt x="492" y="0"/>
                  </a:moveTo>
                  <a:cubicBezTo>
                    <a:pt x="398" y="0"/>
                    <a:pt x="291" y="44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4"/>
                    <a:pt x="225" y="14"/>
                    <a:pt x="225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834"/>
                    <a:pt x="0" y="834"/>
                    <a:pt x="0" y="834"/>
                  </a:cubicBezTo>
                  <a:cubicBezTo>
                    <a:pt x="225" y="834"/>
                    <a:pt x="225" y="834"/>
                    <a:pt x="225" y="834"/>
                  </a:cubicBezTo>
                  <a:cubicBezTo>
                    <a:pt x="225" y="367"/>
                    <a:pt x="225" y="367"/>
                    <a:pt x="225" y="367"/>
                  </a:cubicBezTo>
                  <a:cubicBezTo>
                    <a:pt x="225" y="283"/>
                    <a:pt x="290" y="194"/>
                    <a:pt x="411" y="194"/>
                  </a:cubicBezTo>
                  <a:cubicBezTo>
                    <a:pt x="504" y="194"/>
                    <a:pt x="600" y="259"/>
                    <a:pt x="600" y="367"/>
                  </a:cubicBezTo>
                  <a:cubicBezTo>
                    <a:pt x="600" y="834"/>
                    <a:pt x="600" y="834"/>
                    <a:pt x="600" y="834"/>
                  </a:cubicBezTo>
                  <a:cubicBezTo>
                    <a:pt x="825" y="834"/>
                    <a:pt x="825" y="834"/>
                    <a:pt x="825" y="834"/>
                  </a:cubicBezTo>
                  <a:cubicBezTo>
                    <a:pt x="825" y="326"/>
                    <a:pt x="825" y="326"/>
                    <a:pt x="825" y="326"/>
                  </a:cubicBezTo>
                  <a:cubicBezTo>
                    <a:pt x="825" y="137"/>
                    <a:pt x="690" y="0"/>
                    <a:pt x="49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 userDrawn="1"/>
          </p:nvSpPr>
          <p:spPr bwMode="auto">
            <a:xfrm>
              <a:off x="8277225" y="2346325"/>
              <a:ext cx="1755775" cy="1563688"/>
            </a:xfrm>
            <a:custGeom>
              <a:avLst/>
              <a:gdLst>
                <a:gd name="T0" fmla="*/ 797 w 1106"/>
                <a:gd name="T1" fmla="*/ 0 h 985"/>
                <a:gd name="T2" fmla="*/ 553 w 1106"/>
                <a:gd name="T3" fmla="*/ 671 h 985"/>
                <a:gd name="T4" fmla="*/ 308 w 1106"/>
                <a:gd name="T5" fmla="*/ 0 h 985"/>
                <a:gd name="T6" fmla="*/ 0 w 1106"/>
                <a:gd name="T7" fmla="*/ 0 h 985"/>
                <a:gd name="T8" fmla="*/ 405 w 1106"/>
                <a:gd name="T9" fmla="*/ 985 h 985"/>
                <a:gd name="T10" fmla="*/ 701 w 1106"/>
                <a:gd name="T11" fmla="*/ 985 h 985"/>
                <a:gd name="T12" fmla="*/ 1106 w 1106"/>
                <a:gd name="T13" fmla="*/ 0 h 985"/>
                <a:gd name="T14" fmla="*/ 797 w 1106"/>
                <a:gd name="T15" fmla="*/ 0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6" h="985">
                  <a:moveTo>
                    <a:pt x="797" y="0"/>
                  </a:moveTo>
                  <a:lnTo>
                    <a:pt x="553" y="671"/>
                  </a:lnTo>
                  <a:lnTo>
                    <a:pt x="308" y="0"/>
                  </a:lnTo>
                  <a:lnTo>
                    <a:pt x="0" y="0"/>
                  </a:lnTo>
                  <a:lnTo>
                    <a:pt x="405" y="985"/>
                  </a:lnTo>
                  <a:lnTo>
                    <a:pt x="701" y="985"/>
                  </a:lnTo>
                  <a:lnTo>
                    <a:pt x="1106" y="0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4" name="Freeform 13"/>
            <p:cNvSpPr>
              <a:spLocks noEditPoints="1"/>
            </p:cNvSpPr>
            <p:nvPr userDrawn="1"/>
          </p:nvSpPr>
          <p:spPr bwMode="auto">
            <a:xfrm>
              <a:off x="3138488" y="2319338"/>
              <a:ext cx="1630363" cy="1617663"/>
            </a:xfrm>
            <a:custGeom>
              <a:avLst/>
              <a:gdLst>
                <a:gd name="T0" fmla="*/ 697 w 856"/>
                <a:gd name="T1" fmla="*/ 582 h 848"/>
                <a:gd name="T2" fmla="*/ 462 w 856"/>
                <a:gd name="T3" fmla="*/ 669 h 848"/>
                <a:gd name="T4" fmla="*/ 280 w 856"/>
                <a:gd name="T5" fmla="*/ 602 h 848"/>
                <a:gd name="T6" fmla="*/ 856 w 856"/>
                <a:gd name="T7" fmla="*/ 363 h 848"/>
                <a:gd name="T8" fmla="*/ 758 w 856"/>
                <a:gd name="T9" fmla="*/ 135 h 848"/>
                <a:gd name="T10" fmla="*/ 434 w 856"/>
                <a:gd name="T11" fmla="*/ 0 h 848"/>
                <a:gd name="T12" fmla="*/ 0 w 856"/>
                <a:gd name="T13" fmla="*/ 424 h 848"/>
                <a:gd name="T14" fmla="*/ 459 w 856"/>
                <a:gd name="T15" fmla="*/ 848 h 848"/>
                <a:gd name="T16" fmla="*/ 840 w 856"/>
                <a:gd name="T17" fmla="*/ 691 h 848"/>
                <a:gd name="T18" fmla="*/ 697 w 856"/>
                <a:gd name="T19" fmla="*/ 582 h 848"/>
                <a:gd name="T20" fmla="*/ 265 w 856"/>
                <a:gd name="T21" fmla="*/ 261 h 848"/>
                <a:gd name="T22" fmla="*/ 438 w 856"/>
                <a:gd name="T23" fmla="*/ 179 h 848"/>
                <a:gd name="T24" fmla="*/ 612 w 856"/>
                <a:gd name="T25" fmla="*/ 294 h 848"/>
                <a:gd name="T26" fmla="*/ 219 w 856"/>
                <a:gd name="T27" fmla="*/ 457 h 848"/>
                <a:gd name="T28" fmla="*/ 265 w 856"/>
                <a:gd name="T29" fmla="*/ 261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6" h="848">
                  <a:moveTo>
                    <a:pt x="697" y="582"/>
                  </a:moveTo>
                  <a:cubicBezTo>
                    <a:pt x="602" y="652"/>
                    <a:pt x="548" y="669"/>
                    <a:pt x="462" y="669"/>
                  </a:cubicBezTo>
                  <a:cubicBezTo>
                    <a:pt x="384" y="669"/>
                    <a:pt x="323" y="645"/>
                    <a:pt x="280" y="602"/>
                  </a:cubicBezTo>
                  <a:cubicBezTo>
                    <a:pt x="856" y="363"/>
                    <a:pt x="856" y="363"/>
                    <a:pt x="856" y="363"/>
                  </a:cubicBezTo>
                  <a:cubicBezTo>
                    <a:pt x="843" y="275"/>
                    <a:pt x="810" y="195"/>
                    <a:pt x="758" y="135"/>
                  </a:cubicBezTo>
                  <a:cubicBezTo>
                    <a:pt x="682" y="47"/>
                    <a:pt x="570" y="0"/>
                    <a:pt x="434" y="0"/>
                  </a:cubicBezTo>
                  <a:cubicBezTo>
                    <a:pt x="186" y="0"/>
                    <a:pt x="0" y="183"/>
                    <a:pt x="0" y="424"/>
                  </a:cubicBezTo>
                  <a:cubicBezTo>
                    <a:pt x="0" y="672"/>
                    <a:pt x="187" y="848"/>
                    <a:pt x="459" y="848"/>
                  </a:cubicBezTo>
                  <a:cubicBezTo>
                    <a:pt x="611" y="848"/>
                    <a:pt x="767" y="776"/>
                    <a:pt x="840" y="691"/>
                  </a:cubicBezTo>
                  <a:lnTo>
                    <a:pt x="697" y="582"/>
                  </a:lnTo>
                  <a:close/>
                  <a:moveTo>
                    <a:pt x="265" y="261"/>
                  </a:moveTo>
                  <a:cubicBezTo>
                    <a:pt x="303" y="210"/>
                    <a:pt x="364" y="179"/>
                    <a:pt x="438" y="179"/>
                  </a:cubicBezTo>
                  <a:cubicBezTo>
                    <a:pt x="519" y="179"/>
                    <a:pt x="581" y="226"/>
                    <a:pt x="612" y="294"/>
                  </a:cubicBezTo>
                  <a:cubicBezTo>
                    <a:pt x="219" y="457"/>
                    <a:pt x="219" y="457"/>
                    <a:pt x="219" y="457"/>
                  </a:cubicBezTo>
                  <a:cubicBezTo>
                    <a:pt x="208" y="374"/>
                    <a:pt x="230" y="308"/>
                    <a:pt x="265" y="2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 userDrawn="1"/>
          </p:nvSpPr>
          <p:spPr bwMode="auto">
            <a:xfrm>
              <a:off x="1685925" y="1879600"/>
              <a:ext cx="1409700" cy="2030413"/>
            </a:xfrm>
            <a:custGeom>
              <a:avLst/>
              <a:gdLst>
                <a:gd name="T0" fmla="*/ 888 w 888"/>
                <a:gd name="T1" fmla="*/ 1030 h 1279"/>
                <a:gd name="T2" fmla="*/ 274 w 888"/>
                <a:gd name="T3" fmla="*/ 1030 h 1279"/>
                <a:gd name="T4" fmla="*/ 274 w 888"/>
                <a:gd name="T5" fmla="*/ 0 h 1279"/>
                <a:gd name="T6" fmla="*/ 0 w 888"/>
                <a:gd name="T7" fmla="*/ 0 h 1279"/>
                <a:gd name="T8" fmla="*/ 0 w 888"/>
                <a:gd name="T9" fmla="*/ 1279 h 1279"/>
                <a:gd name="T10" fmla="*/ 888 w 888"/>
                <a:gd name="T11" fmla="*/ 1279 h 1279"/>
                <a:gd name="T12" fmla="*/ 888 w 888"/>
                <a:gd name="T13" fmla="*/ 1030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8" h="1279">
                  <a:moveTo>
                    <a:pt x="888" y="1030"/>
                  </a:moveTo>
                  <a:lnTo>
                    <a:pt x="274" y="1030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1279"/>
                  </a:lnTo>
                  <a:lnTo>
                    <a:pt x="888" y="1279"/>
                  </a:lnTo>
                  <a:lnTo>
                    <a:pt x="888" y="10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6" name="Freeform 10"/>
            <p:cNvSpPr>
              <a:spLocks noEditPoints="1"/>
            </p:cNvSpPr>
            <p:nvPr userDrawn="1"/>
          </p:nvSpPr>
          <p:spPr bwMode="auto">
            <a:xfrm>
              <a:off x="9966325" y="2319338"/>
              <a:ext cx="1677988" cy="1617663"/>
            </a:xfrm>
            <a:custGeom>
              <a:avLst/>
              <a:gdLst>
                <a:gd name="T0" fmla="*/ 439 w 881"/>
                <a:gd name="T1" fmla="*/ 848 h 848"/>
                <a:gd name="T2" fmla="*/ 0 w 881"/>
                <a:gd name="T3" fmla="*/ 424 h 848"/>
                <a:gd name="T4" fmla="*/ 442 w 881"/>
                <a:gd name="T5" fmla="*/ 0 h 848"/>
                <a:gd name="T6" fmla="*/ 881 w 881"/>
                <a:gd name="T7" fmla="*/ 424 h 848"/>
                <a:gd name="T8" fmla="*/ 439 w 881"/>
                <a:gd name="T9" fmla="*/ 848 h 848"/>
                <a:gd name="T10" fmla="*/ 439 w 881"/>
                <a:gd name="T11" fmla="*/ 193 h 848"/>
                <a:gd name="T12" fmla="*/ 222 w 881"/>
                <a:gd name="T13" fmla="*/ 424 h 848"/>
                <a:gd name="T14" fmla="*/ 442 w 881"/>
                <a:gd name="T15" fmla="*/ 655 h 848"/>
                <a:gd name="T16" fmla="*/ 659 w 881"/>
                <a:gd name="T17" fmla="*/ 424 h 848"/>
                <a:gd name="T18" fmla="*/ 439 w 881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1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4" y="0"/>
                    <a:pt x="442" y="0"/>
                  </a:cubicBezTo>
                  <a:cubicBezTo>
                    <a:pt x="688" y="0"/>
                    <a:pt x="881" y="184"/>
                    <a:pt x="881" y="424"/>
                  </a:cubicBezTo>
                  <a:cubicBezTo>
                    <a:pt x="881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3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59" y="557"/>
                    <a:pt x="659" y="424"/>
                  </a:cubicBezTo>
                  <a:cubicBezTo>
                    <a:pt x="659" y="295"/>
                    <a:pt x="562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7" name="Freeform 11"/>
            <p:cNvSpPr>
              <a:spLocks noEditPoints="1"/>
            </p:cNvSpPr>
            <p:nvPr userDrawn="1"/>
          </p:nvSpPr>
          <p:spPr bwMode="auto">
            <a:xfrm>
              <a:off x="6664325" y="2319338"/>
              <a:ext cx="1679575" cy="1617663"/>
            </a:xfrm>
            <a:custGeom>
              <a:avLst/>
              <a:gdLst>
                <a:gd name="T0" fmla="*/ 439 w 882"/>
                <a:gd name="T1" fmla="*/ 848 h 848"/>
                <a:gd name="T2" fmla="*/ 0 w 882"/>
                <a:gd name="T3" fmla="*/ 424 h 848"/>
                <a:gd name="T4" fmla="*/ 442 w 882"/>
                <a:gd name="T5" fmla="*/ 0 h 848"/>
                <a:gd name="T6" fmla="*/ 882 w 882"/>
                <a:gd name="T7" fmla="*/ 424 h 848"/>
                <a:gd name="T8" fmla="*/ 439 w 882"/>
                <a:gd name="T9" fmla="*/ 848 h 848"/>
                <a:gd name="T10" fmla="*/ 439 w 882"/>
                <a:gd name="T11" fmla="*/ 193 h 848"/>
                <a:gd name="T12" fmla="*/ 222 w 882"/>
                <a:gd name="T13" fmla="*/ 424 h 848"/>
                <a:gd name="T14" fmla="*/ 442 w 882"/>
                <a:gd name="T15" fmla="*/ 655 h 848"/>
                <a:gd name="T16" fmla="*/ 660 w 882"/>
                <a:gd name="T17" fmla="*/ 424 h 848"/>
                <a:gd name="T18" fmla="*/ 439 w 882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2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5" y="0"/>
                    <a:pt x="442" y="0"/>
                  </a:cubicBezTo>
                  <a:cubicBezTo>
                    <a:pt x="689" y="0"/>
                    <a:pt x="882" y="184"/>
                    <a:pt x="882" y="424"/>
                  </a:cubicBezTo>
                  <a:cubicBezTo>
                    <a:pt x="882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4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60" y="557"/>
                    <a:pt x="660" y="424"/>
                  </a:cubicBezTo>
                  <a:cubicBezTo>
                    <a:pt x="660" y="295"/>
                    <a:pt x="563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0333210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835932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Slide_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396214" y="6473952"/>
            <a:ext cx="41148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Lenovo Internal. All rights reserved.</a:t>
            </a: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554339" y="6421482"/>
            <a:ext cx="734356" cy="245008"/>
            <a:chOff x="547688" y="952500"/>
            <a:chExt cx="12190413" cy="4067175"/>
          </a:xfrm>
        </p:grpSpPr>
        <p:sp>
          <p:nvSpPr>
            <p:cNvPr id="16" name="Rectangle 15"/>
            <p:cNvSpPr>
              <a:spLocks noChangeArrowheads="1"/>
            </p:cNvSpPr>
            <p:nvPr userDrawn="1"/>
          </p:nvSpPr>
          <p:spPr bwMode="auto">
            <a:xfrm>
              <a:off x="547688" y="952500"/>
              <a:ext cx="12190413" cy="40671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4922838" y="2319338"/>
              <a:ext cx="1571625" cy="1590675"/>
            </a:xfrm>
            <a:custGeom>
              <a:avLst/>
              <a:gdLst>
                <a:gd name="T0" fmla="*/ 492 w 825"/>
                <a:gd name="T1" fmla="*/ 0 h 834"/>
                <a:gd name="T2" fmla="*/ 225 w 825"/>
                <a:gd name="T3" fmla="*/ 132 h 834"/>
                <a:gd name="T4" fmla="*/ 225 w 825"/>
                <a:gd name="T5" fmla="*/ 132 h 834"/>
                <a:gd name="T6" fmla="*/ 225 w 825"/>
                <a:gd name="T7" fmla="*/ 132 h 834"/>
                <a:gd name="T8" fmla="*/ 225 w 825"/>
                <a:gd name="T9" fmla="*/ 14 h 834"/>
                <a:gd name="T10" fmla="*/ 0 w 825"/>
                <a:gd name="T11" fmla="*/ 14 h 834"/>
                <a:gd name="T12" fmla="*/ 0 w 825"/>
                <a:gd name="T13" fmla="*/ 834 h 834"/>
                <a:gd name="T14" fmla="*/ 225 w 825"/>
                <a:gd name="T15" fmla="*/ 834 h 834"/>
                <a:gd name="T16" fmla="*/ 225 w 825"/>
                <a:gd name="T17" fmla="*/ 367 h 834"/>
                <a:gd name="T18" fmla="*/ 411 w 825"/>
                <a:gd name="T19" fmla="*/ 194 h 834"/>
                <a:gd name="T20" fmla="*/ 600 w 825"/>
                <a:gd name="T21" fmla="*/ 367 h 834"/>
                <a:gd name="T22" fmla="*/ 600 w 825"/>
                <a:gd name="T23" fmla="*/ 834 h 834"/>
                <a:gd name="T24" fmla="*/ 825 w 825"/>
                <a:gd name="T25" fmla="*/ 834 h 834"/>
                <a:gd name="T26" fmla="*/ 825 w 825"/>
                <a:gd name="T27" fmla="*/ 326 h 834"/>
                <a:gd name="T28" fmla="*/ 492 w 825"/>
                <a:gd name="T29" fmla="*/ 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5" h="834">
                  <a:moveTo>
                    <a:pt x="492" y="0"/>
                  </a:moveTo>
                  <a:cubicBezTo>
                    <a:pt x="398" y="0"/>
                    <a:pt x="291" y="44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4"/>
                    <a:pt x="225" y="14"/>
                    <a:pt x="225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834"/>
                    <a:pt x="0" y="834"/>
                    <a:pt x="0" y="834"/>
                  </a:cubicBezTo>
                  <a:cubicBezTo>
                    <a:pt x="225" y="834"/>
                    <a:pt x="225" y="834"/>
                    <a:pt x="225" y="834"/>
                  </a:cubicBezTo>
                  <a:cubicBezTo>
                    <a:pt x="225" y="367"/>
                    <a:pt x="225" y="367"/>
                    <a:pt x="225" y="367"/>
                  </a:cubicBezTo>
                  <a:cubicBezTo>
                    <a:pt x="225" y="283"/>
                    <a:pt x="290" y="194"/>
                    <a:pt x="411" y="194"/>
                  </a:cubicBezTo>
                  <a:cubicBezTo>
                    <a:pt x="504" y="194"/>
                    <a:pt x="600" y="259"/>
                    <a:pt x="600" y="367"/>
                  </a:cubicBezTo>
                  <a:cubicBezTo>
                    <a:pt x="600" y="834"/>
                    <a:pt x="600" y="834"/>
                    <a:pt x="600" y="834"/>
                  </a:cubicBezTo>
                  <a:cubicBezTo>
                    <a:pt x="825" y="834"/>
                    <a:pt x="825" y="834"/>
                    <a:pt x="825" y="834"/>
                  </a:cubicBezTo>
                  <a:cubicBezTo>
                    <a:pt x="825" y="326"/>
                    <a:pt x="825" y="326"/>
                    <a:pt x="825" y="326"/>
                  </a:cubicBezTo>
                  <a:cubicBezTo>
                    <a:pt x="825" y="137"/>
                    <a:pt x="690" y="0"/>
                    <a:pt x="49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8" name="Freeform 17"/>
            <p:cNvSpPr>
              <a:spLocks/>
            </p:cNvSpPr>
            <p:nvPr userDrawn="1"/>
          </p:nvSpPr>
          <p:spPr bwMode="auto">
            <a:xfrm>
              <a:off x="8277225" y="2346325"/>
              <a:ext cx="1755775" cy="1563688"/>
            </a:xfrm>
            <a:custGeom>
              <a:avLst/>
              <a:gdLst>
                <a:gd name="T0" fmla="*/ 797 w 1106"/>
                <a:gd name="T1" fmla="*/ 0 h 985"/>
                <a:gd name="T2" fmla="*/ 553 w 1106"/>
                <a:gd name="T3" fmla="*/ 671 h 985"/>
                <a:gd name="T4" fmla="*/ 308 w 1106"/>
                <a:gd name="T5" fmla="*/ 0 h 985"/>
                <a:gd name="T6" fmla="*/ 0 w 1106"/>
                <a:gd name="T7" fmla="*/ 0 h 985"/>
                <a:gd name="T8" fmla="*/ 405 w 1106"/>
                <a:gd name="T9" fmla="*/ 985 h 985"/>
                <a:gd name="T10" fmla="*/ 701 w 1106"/>
                <a:gd name="T11" fmla="*/ 985 h 985"/>
                <a:gd name="T12" fmla="*/ 1106 w 1106"/>
                <a:gd name="T13" fmla="*/ 0 h 985"/>
                <a:gd name="T14" fmla="*/ 797 w 1106"/>
                <a:gd name="T15" fmla="*/ 0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6" h="985">
                  <a:moveTo>
                    <a:pt x="797" y="0"/>
                  </a:moveTo>
                  <a:lnTo>
                    <a:pt x="553" y="671"/>
                  </a:lnTo>
                  <a:lnTo>
                    <a:pt x="308" y="0"/>
                  </a:lnTo>
                  <a:lnTo>
                    <a:pt x="0" y="0"/>
                  </a:lnTo>
                  <a:lnTo>
                    <a:pt x="405" y="985"/>
                  </a:lnTo>
                  <a:lnTo>
                    <a:pt x="701" y="985"/>
                  </a:lnTo>
                  <a:lnTo>
                    <a:pt x="1106" y="0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9" name="Freeform 18"/>
            <p:cNvSpPr>
              <a:spLocks noEditPoints="1"/>
            </p:cNvSpPr>
            <p:nvPr userDrawn="1"/>
          </p:nvSpPr>
          <p:spPr bwMode="auto">
            <a:xfrm>
              <a:off x="3138488" y="2319338"/>
              <a:ext cx="1630363" cy="1617663"/>
            </a:xfrm>
            <a:custGeom>
              <a:avLst/>
              <a:gdLst>
                <a:gd name="T0" fmla="*/ 697 w 856"/>
                <a:gd name="T1" fmla="*/ 582 h 848"/>
                <a:gd name="T2" fmla="*/ 462 w 856"/>
                <a:gd name="T3" fmla="*/ 669 h 848"/>
                <a:gd name="T4" fmla="*/ 280 w 856"/>
                <a:gd name="T5" fmla="*/ 602 h 848"/>
                <a:gd name="T6" fmla="*/ 856 w 856"/>
                <a:gd name="T7" fmla="*/ 363 h 848"/>
                <a:gd name="T8" fmla="*/ 758 w 856"/>
                <a:gd name="T9" fmla="*/ 135 h 848"/>
                <a:gd name="T10" fmla="*/ 434 w 856"/>
                <a:gd name="T11" fmla="*/ 0 h 848"/>
                <a:gd name="T12" fmla="*/ 0 w 856"/>
                <a:gd name="T13" fmla="*/ 424 h 848"/>
                <a:gd name="T14" fmla="*/ 459 w 856"/>
                <a:gd name="T15" fmla="*/ 848 h 848"/>
                <a:gd name="T16" fmla="*/ 840 w 856"/>
                <a:gd name="T17" fmla="*/ 691 h 848"/>
                <a:gd name="T18" fmla="*/ 697 w 856"/>
                <a:gd name="T19" fmla="*/ 582 h 848"/>
                <a:gd name="T20" fmla="*/ 265 w 856"/>
                <a:gd name="T21" fmla="*/ 261 h 848"/>
                <a:gd name="T22" fmla="*/ 438 w 856"/>
                <a:gd name="T23" fmla="*/ 179 h 848"/>
                <a:gd name="T24" fmla="*/ 612 w 856"/>
                <a:gd name="T25" fmla="*/ 294 h 848"/>
                <a:gd name="T26" fmla="*/ 219 w 856"/>
                <a:gd name="T27" fmla="*/ 457 h 848"/>
                <a:gd name="T28" fmla="*/ 265 w 856"/>
                <a:gd name="T29" fmla="*/ 261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6" h="848">
                  <a:moveTo>
                    <a:pt x="697" y="582"/>
                  </a:moveTo>
                  <a:cubicBezTo>
                    <a:pt x="602" y="652"/>
                    <a:pt x="548" y="669"/>
                    <a:pt x="462" y="669"/>
                  </a:cubicBezTo>
                  <a:cubicBezTo>
                    <a:pt x="384" y="669"/>
                    <a:pt x="323" y="645"/>
                    <a:pt x="280" y="602"/>
                  </a:cubicBezTo>
                  <a:cubicBezTo>
                    <a:pt x="856" y="363"/>
                    <a:pt x="856" y="363"/>
                    <a:pt x="856" y="363"/>
                  </a:cubicBezTo>
                  <a:cubicBezTo>
                    <a:pt x="843" y="275"/>
                    <a:pt x="810" y="195"/>
                    <a:pt x="758" y="135"/>
                  </a:cubicBezTo>
                  <a:cubicBezTo>
                    <a:pt x="682" y="47"/>
                    <a:pt x="570" y="0"/>
                    <a:pt x="434" y="0"/>
                  </a:cubicBezTo>
                  <a:cubicBezTo>
                    <a:pt x="186" y="0"/>
                    <a:pt x="0" y="183"/>
                    <a:pt x="0" y="424"/>
                  </a:cubicBezTo>
                  <a:cubicBezTo>
                    <a:pt x="0" y="672"/>
                    <a:pt x="187" y="848"/>
                    <a:pt x="459" y="848"/>
                  </a:cubicBezTo>
                  <a:cubicBezTo>
                    <a:pt x="611" y="848"/>
                    <a:pt x="767" y="776"/>
                    <a:pt x="840" y="691"/>
                  </a:cubicBezTo>
                  <a:lnTo>
                    <a:pt x="697" y="582"/>
                  </a:lnTo>
                  <a:close/>
                  <a:moveTo>
                    <a:pt x="265" y="261"/>
                  </a:moveTo>
                  <a:cubicBezTo>
                    <a:pt x="303" y="210"/>
                    <a:pt x="364" y="179"/>
                    <a:pt x="438" y="179"/>
                  </a:cubicBezTo>
                  <a:cubicBezTo>
                    <a:pt x="519" y="179"/>
                    <a:pt x="581" y="226"/>
                    <a:pt x="612" y="294"/>
                  </a:cubicBezTo>
                  <a:cubicBezTo>
                    <a:pt x="219" y="457"/>
                    <a:pt x="219" y="457"/>
                    <a:pt x="219" y="457"/>
                  </a:cubicBezTo>
                  <a:cubicBezTo>
                    <a:pt x="208" y="374"/>
                    <a:pt x="230" y="308"/>
                    <a:pt x="265" y="2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20" name="Freeform 19"/>
            <p:cNvSpPr>
              <a:spLocks/>
            </p:cNvSpPr>
            <p:nvPr userDrawn="1"/>
          </p:nvSpPr>
          <p:spPr bwMode="auto">
            <a:xfrm>
              <a:off x="1685925" y="1879600"/>
              <a:ext cx="1409700" cy="2030413"/>
            </a:xfrm>
            <a:custGeom>
              <a:avLst/>
              <a:gdLst>
                <a:gd name="T0" fmla="*/ 888 w 888"/>
                <a:gd name="T1" fmla="*/ 1030 h 1279"/>
                <a:gd name="T2" fmla="*/ 274 w 888"/>
                <a:gd name="T3" fmla="*/ 1030 h 1279"/>
                <a:gd name="T4" fmla="*/ 274 w 888"/>
                <a:gd name="T5" fmla="*/ 0 h 1279"/>
                <a:gd name="T6" fmla="*/ 0 w 888"/>
                <a:gd name="T7" fmla="*/ 0 h 1279"/>
                <a:gd name="T8" fmla="*/ 0 w 888"/>
                <a:gd name="T9" fmla="*/ 1279 h 1279"/>
                <a:gd name="T10" fmla="*/ 888 w 888"/>
                <a:gd name="T11" fmla="*/ 1279 h 1279"/>
                <a:gd name="T12" fmla="*/ 888 w 888"/>
                <a:gd name="T13" fmla="*/ 1030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8" h="1279">
                  <a:moveTo>
                    <a:pt x="888" y="1030"/>
                  </a:moveTo>
                  <a:lnTo>
                    <a:pt x="274" y="1030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1279"/>
                  </a:lnTo>
                  <a:lnTo>
                    <a:pt x="888" y="1279"/>
                  </a:lnTo>
                  <a:lnTo>
                    <a:pt x="888" y="10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21" name="Freeform 10"/>
            <p:cNvSpPr>
              <a:spLocks noEditPoints="1"/>
            </p:cNvSpPr>
            <p:nvPr userDrawn="1"/>
          </p:nvSpPr>
          <p:spPr bwMode="auto">
            <a:xfrm>
              <a:off x="9966325" y="2319338"/>
              <a:ext cx="1677988" cy="1617663"/>
            </a:xfrm>
            <a:custGeom>
              <a:avLst/>
              <a:gdLst>
                <a:gd name="T0" fmla="*/ 439 w 881"/>
                <a:gd name="T1" fmla="*/ 848 h 848"/>
                <a:gd name="T2" fmla="*/ 0 w 881"/>
                <a:gd name="T3" fmla="*/ 424 h 848"/>
                <a:gd name="T4" fmla="*/ 442 w 881"/>
                <a:gd name="T5" fmla="*/ 0 h 848"/>
                <a:gd name="T6" fmla="*/ 881 w 881"/>
                <a:gd name="T7" fmla="*/ 424 h 848"/>
                <a:gd name="T8" fmla="*/ 439 w 881"/>
                <a:gd name="T9" fmla="*/ 848 h 848"/>
                <a:gd name="T10" fmla="*/ 439 w 881"/>
                <a:gd name="T11" fmla="*/ 193 h 848"/>
                <a:gd name="T12" fmla="*/ 222 w 881"/>
                <a:gd name="T13" fmla="*/ 424 h 848"/>
                <a:gd name="T14" fmla="*/ 442 w 881"/>
                <a:gd name="T15" fmla="*/ 655 h 848"/>
                <a:gd name="T16" fmla="*/ 659 w 881"/>
                <a:gd name="T17" fmla="*/ 424 h 848"/>
                <a:gd name="T18" fmla="*/ 439 w 881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1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4" y="0"/>
                    <a:pt x="442" y="0"/>
                  </a:cubicBezTo>
                  <a:cubicBezTo>
                    <a:pt x="688" y="0"/>
                    <a:pt x="881" y="184"/>
                    <a:pt x="881" y="424"/>
                  </a:cubicBezTo>
                  <a:cubicBezTo>
                    <a:pt x="881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3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59" y="557"/>
                    <a:pt x="659" y="424"/>
                  </a:cubicBezTo>
                  <a:cubicBezTo>
                    <a:pt x="659" y="295"/>
                    <a:pt x="562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22" name="Freeform 11"/>
            <p:cNvSpPr>
              <a:spLocks noEditPoints="1"/>
            </p:cNvSpPr>
            <p:nvPr userDrawn="1"/>
          </p:nvSpPr>
          <p:spPr bwMode="auto">
            <a:xfrm>
              <a:off x="6664325" y="2319338"/>
              <a:ext cx="1679575" cy="1617663"/>
            </a:xfrm>
            <a:custGeom>
              <a:avLst/>
              <a:gdLst>
                <a:gd name="T0" fmla="*/ 439 w 882"/>
                <a:gd name="T1" fmla="*/ 848 h 848"/>
                <a:gd name="T2" fmla="*/ 0 w 882"/>
                <a:gd name="T3" fmla="*/ 424 h 848"/>
                <a:gd name="T4" fmla="*/ 442 w 882"/>
                <a:gd name="T5" fmla="*/ 0 h 848"/>
                <a:gd name="T6" fmla="*/ 882 w 882"/>
                <a:gd name="T7" fmla="*/ 424 h 848"/>
                <a:gd name="T8" fmla="*/ 439 w 882"/>
                <a:gd name="T9" fmla="*/ 848 h 848"/>
                <a:gd name="T10" fmla="*/ 439 w 882"/>
                <a:gd name="T11" fmla="*/ 193 h 848"/>
                <a:gd name="T12" fmla="*/ 222 w 882"/>
                <a:gd name="T13" fmla="*/ 424 h 848"/>
                <a:gd name="T14" fmla="*/ 442 w 882"/>
                <a:gd name="T15" fmla="*/ 655 h 848"/>
                <a:gd name="T16" fmla="*/ 660 w 882"/>
                <a:gd name="T17" fmla="*/ 424 h 848"/>
                <a:gd name="T18" fmla="*/ 439 w 882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2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5" y="0"/>
                    <a:pt x="442" y="0"/>
                  </a:cubicBezTo>
                  <a:cubicBezTo>
                    <a:pt x="689" y="0"/>
                    <a:pt x="882" y="184"/>
                    <a:pt x="882" y="424"/>
                  </a:cubicBezTo>
                  <a:cubicBezTo>
                    <a:pt x="882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4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60" y="557"/>
                    <a:pt x="660" y="424"/>
                  </a:cubicBezTo>
                  <a:cubicBezTo>
                    <a:pt x="660" y="295"/>
                    <a:pt x="563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7376891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_Blac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>
            <a:extLst>
              <a:ext uri="{FF2B5EF4-FFF2-40B4-BE49-F238E27FC236}">
                <a16:creationId xmlns:a16="http://schemas.microsoft.com/office/drawing/2014/main" id="{4A528FCF-65A1-4B76-B528-87D9B0FBE527}"/>
              </a:ext>
            </a:extLst>
          </p:cNvPr>
          <p:cNvGrpSpPr/>
          <p:nvPr userDrawn="1"/>
        </p:nvGrpSpPr>
        <p:grpSpPr>
          <a:xfrm>
            <a:off x="9390325" y="1007069"/>
            <a:ext cx="1965963" cy="1042086"/>
            <a:chOff x="4988072" y="501936"/>
            <a:chExt cx="1978802" cy="1051017"/>
          </a:xfrm>
          <a:solidFill>
            <a:schemeClr val="accent6"/>
          </a:solidFill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E950DA20-7427-46C1-BEA5-8D227DE3EA0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559016" y="501936"/>
              <a:ext cx="218094" cy="282813"/>
            </a:xfrm>
            <a:custGeom>
              <a:avLst/>
              <a:gdLst>
                <a:gd name="T0" fmla="*/ 0 w 502"/>
                <a:gd name="T1" fmla="*/ 550 h 651"/>
                <a:gd name="T2" fmla="*/ 83 w 502"/>
                <a:gd name="T3" fmla="*/ 451 h 651"/>
                <a:gd name="T4" fmla="*/ 272 w 502"/>
                <a:gd name="T5" fmla="*/ 528 h 651"/>
                <a:gd name="T6" fmla="*/ 363 w 502"/>
                <a:gd name="T7" fmla="*/ 469 h 651"/>
                <a:gd name="T8" fmla="*/ 363 w 502"/>
                <a:gd name="T9" fmla="*/ 467 h 651"/>
                <a:gd name="T10" fmla="*/ 236 w 502"/>
                <a:gd name="T11" fmla="*/ 386 h 651"/>
                <a:gd name="T12" fmla="*/ 26 w 502"/>
                <a:gd name="T13" fmla="*/ 192 h 651"/>
                <a:gd name="T14" fmla="*/ 26 w 502"/>
                <a:gd name="T15" fmla="*/ 191 h 651"/>
                <a:gd name="T16" fmla="*/ 247 w 502"/>
                <a:gd name="T17" fmla="*/ 0 h 651"/>
                <a:gd name="T18" fmla="*/ 483 w 502"/>
                <a:gd name="T19" fmla="*/ 80 h 651"/>
                <a:gd name="T20" fmla="*/ 410 w 502"/>
                <a:gd name="T21" fmla="*/ 185 h 651"/>
                <a:gd name="T22" fmla="*/ 246 w 502"/>
                <a:gd name="T23" fmla="*/ 123 h 651"/>
                <a:gd name="T24" fmla="*/ 164 w 502"/>
                <a:gd name="T25" fmla="*/ 178 h 651"/>
                <a:gd name="T26" fmla="*/ 164 w 502"/>
                <a:gd name="T27" fmla="*/ 180 h 651"/>
                <a:gd name="T28" fmla="*/ 301 w 502"/>
                <a:gd name="T29" fmla="*/ 263 h 651"/>
                <a:gd name="T30" fmla="*/ 502 w 502"/>
                <a:gd name="T31" fmla="*/ 453 h 651"/>
                <a:gd name="T32" fmla="*/ 502 w 502"/>
                <a:gd name="T33" fmla="*/ 455 h 651"/>
                <a:gd name="T34" fmla="*/ 269 w 502"/>
                <a:gd name="T35" fmla="*/ 651 h 651"/>
                <a:gd name="T36" fmla="*/ 0 w 502"/>
                <a:gd name="T37" fmla="*/ 550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02" h="651">
                  <a:moveTo>
                    <a:pt x="0" y="550"/>
                  </a:moveTo>
                  <a:cubicBezTo>
                    <a:pt x="83" y="451"/>
                    <a:pt x="83" y="451"/>
                    <a:pt x="83" y="451"/>
                  </a:cubicBezTo>
                  <a:cubicBezTo>
                    <a:pt x="140" y="498"/>
                    <a:pt x="200" y="528"/>
                    <a:pt x="272" y="528"/>
                  </a:cubicBezTo>
                  <a:cubicBezTo>
                    <a:pt x="329" y="528"/>
                    <a:pt x="363" y="506"/>
                    <a:pt x="363" y="469"/>
                  </a:cubicBezTo>
                  <a:cubicBezTo>
                    <a:pt x="363" y="467"/>
                    <a:pt x="363" y="467"/>
                    <a:pt x="363" y="467"/>
                  </a:cubicBezTo>
                  <a:cubicBezTo>
                    <a:pt x="363" y="431"/>
                    <a:pt x="342" y="413"/>
                    <a:pt x="236" y="386"/>
                  </a:cubicBezTo>
                  <a:cubicBezTo>
                    <a:pt x="108" y="354"/>
                    <a:pt x="26" y="318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76"/>
                    <a:pt x="118" y="0"/>
                    <a:pt x="247" y="0"/>
                  </a:cubicBezTo>
                  <a:cubicBezTo>
                    <a:pt x="340" y="0"/>
                    <a:pt x="419" y="29"/>
                    <a:pt x="483" y="80"/>
                  </a:cubicBezTo>
                  <a:cubicBezTo>
                    <a:pt x="410" y="185"/>
                    <a:pt x="410" y="185"/>
                    <a:pt x="410" y="185"/>
                  </a:cubicBezTo>
                  <a:cubicBezTo>
                    <a:pt x="354" y="146"/>
                    <a:pt x="299" y="123"/>
                    <a:pt x="246" y="123"/>
                  </a:cubicBezTo>
                  <a:cubicBezTo>
                    <a:pt x="192" y="123"/>
                    <a:pt x="164" y="147"/>
                    <a:pt x="164" y="178"/>
                  </a:cubicBezTo>
                  <a:cubicBezTo>
                    <a:pt x="164" y="180"/>
                    <a:pt x="164" y="180"/>
                    <a:pt x="164" y="180"/>
                  </a:cubicBezTo>
                  <a:cubicBezTo>
                    <a:pt x="164" y="221"/>
                    <a:pt x="191" y="235"/>
                    <a:pt x="301" y="263"/>
                  </a:cubicBezTo>
                  <a:cubicBezTo>
                    <a:pt x="429" y="297"/>
                    <a:pt x="502" y="343"/>
                    <a:pt x="502" y="453"/>
                  </a:cubicBezTo>
                  <a:cubicBezTo>
                    <a:pt x="502" y="455"/>
                    <a:pt x="502" y="455"/>
                    <a:pt x="502" y="455"/>
                  </a:cubicBezTo>
                  <a:cubicBezTo>
                    <a:pt x="502" y="581"/>
                    <a:pt x="406" y="651"/>
                    <a:pt x="269" y="651"/>
                  </a:cubicBezTo>
                  <a:cubicBezTo>
                    <a:pt x="173" y="651"/>
                    <a:pt x="76" y="618"/>
                    <a:pt x="0" y="5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1E66A364-6FA3-44DA-A21C-9F26B5A3F95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791295" y="566212"/>
              <a:ext cx="322264" cy="214547"/>
            </a:xfrm>
            <a:custGeom>
              <a:avLst/>
              <a:gdLst>
                <a:gd name="T0" fmla="*/ 0 w 741"/>
                <a:gd name="T1" fmla="*/ 9 h 494"/>
                <a:gd name="T2" fmla="*/ 138 w 741"/>
                <a:gd name="T3" fmla="*/ 9 h 494"/>
                <a:gd name="T4" fmla="*/ 138 w 741"/>
                <a:gd name="T5" fmla="*/ 78 h 494"/>
                <a:gd name="T6" fmla="*/ 281 w 741"/>
                <a:gd name="T7" fmla="*/ 0 h 494"/>
                <a:gd name="T8" fmla="*/ 418 w 741"/>
                <a:gd name="T9" fmla="*/ 77 h 494"/>
                <a:gd name="T10" fmla="*/ 577 w 741"/>
                <a:gd name="T11" fmla="*/ 0 h 494"/>
                <a:gd name="T12" fmla="*/ 741 w 741"/>
                <a:gd name="T13" fmla="*/ 178 h 494"/>
                <a:gd name="T14" fmla="*/ 741 w 741"/>
                <a:gd name="T15" fmla="*/ 494 h 494"/>
                <a:gd name="T16" fmla="*/ 603 w 741"/>
                <a:gd name="T17" fmla="*/ 494 h 494"/>
                <a:gd name="T18" fmla="*/ 603 w 741"/>
                <a:gd name="T19" fmla="*/ 224 h 494"/>
                <a:gd name="T20" fmla="*/ 523 w 741"/>
                <a:gd name="T21" fmla="*/ 125 h 494"/>
                <a:gd name="T22" fmla="*/ 439 w 741"/>
                <a:gd name="T23" fmla="*/ 224 h 494"/>
                <a:gd name="T24" fmla="*/ 439 w 741"/>
                <a:gd name="T25" fmla="*/ 494 h 494"/>
                <a:gd name="T26" fmla="*/ 302 w 741"/>
                <a:gd name="T27" fmla="*/ 494 h 494"/>
                <a:gd name="T28" fmla="*/ 302 w 741"/>
                <a:gd name="T29" fmla="*/ 224 h 494"/>
                <a:gd name="T30" fmla="*/ 221 w 741"/>
                <a:gd name="T31" fmla="*/ 125 h 494"/>
                <a:gd name="T32" fmla="*/ 138 w 741"/>
                <a:gd name="T33" fmla="*/ 224 h 494"/>
                <a:gd name="T34" fmla="*/ 138 w 741"/>
                <a:gd name="T35" fmla="*/ 494 h 494"/>
                <a:gd name="T36" fmla="*/ 0 w 741"/>
                <a:gd name="T37" fmla="*/ 494 h 494"/>
                <a:gd name="T38" fmla="*/ 0 w 741"/>
                <a:gd name="T39" fmla="*/ 9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41" h="494">
                  <a:moveTo>
                    <a:pt x="0" y="9"/>
                  </a:moveTo>
                  <a:cubicBezTo>
                    <a:pt x="138" y="9"/>
                    <a:pt x="138" y="9"/>
                    <a:pt x="138" y="9"/>
                  </a:cubicBezTo>
                  <a:cubicBezTo>
                    <a:pt x="138" y="78"/>
                    <a:pt x="138" y="78"/>
                    <a:pt x="138" y="78"/>
                  </a:cubicBezTo>
                  <a:cubicBezTo>
                    <a:pt x="170" y="37"/>
                    <a:pt x="211" y="0"/>
                    <a:pt x="281" y="0"/>
                  </a:cubicBezTo>
                  <a:cubicBezTo>
                    <a:pt x="344" y="0"/>
                    <a:pt x="392" y="28"/>
                    <a:pt x="418" y="77"/>
                  </a:cubicBezTo>
                  <a:cubicBezTo>
                    <a:pt x="460" y="27"/>
                    <a:pt x="511" y="0"/>
                    <a:pt x="577" y="0"/>
                  </a:cubicBezTo>
                  <a:cubicBezTo>
                    <a:pt x="679" y="0"/>
                    <a:pt x="741" y="62"/>
                    <a:pt x="741" y="178"/>
                  </a:cubicBezTo>
                  <a:cubicBezTo>
                    <a:pt x="741" y="494"/>
                    <a:pt x="741" y="494"/>
                    <a:pt x="741" y="494"/>
                  </a:cubicBezTo>
                  <a:cubicBezTo>
                    <a:pt x="603" y="494"/>
                    <a:pt x="603" y="494"/>
                    <a:pt x="603" y="494"/>
                  </a:cubicBezTo>
                  <a:cubicBezTo>
                    <a:pt x="603" y="224"/>
                    <a:pt x="603" y="224"/>
                    <a:pt x="603" y="224"/>
                  </a:cubicBezTo>
                  <a:cubicBezTo>
                    <a:pt x="603" y="159"/>
                    <a:pt x="574" y="125"/>
                    <a:pt x="523" y="125"/>
                  </a:cubicBezTo>
                  <a:cubicBezTo>
                    <a:pt x="471" y="125"/>
                    <a:pt x="439" y="159"/>
                    <a:pt x="439" y="224"/>
                  </a:cubicBezTo>
                  <a:cubicBezTo>
                    <a:pt x="439" y="494"/>
                    <a:pt x="439" y="494"/>
                    <a:pt x="439" y="494"/>
                  </a:cubicBezTo>
                  <a:cubicBezTo>
                    <a:pt x="302" y="494"/>
                    <a:pt x="302" y="494"/>
                    <a:pt x="302" y="494"/>
                  </a:cubicBezTo>
                  <a:cubicBezTo>
                    <a:pt x="302" y="224"/>
                    <a:pt x="302" y="224"/>
                    <a:pt x="302" y="224"/>
                  </a:cubicBezTo>
                  <a:cubicBezTo>
                    <a:pt x="302" y="159"/>
                    <a:pt x="273" y="125"/>
                    <a:pt x="221" y="125"/>
                  </a:cubicBezTo>
                  <a:cubicBezTo>
                    <a:pt x="170" y="125"/>
                    <a:pt x="138" y="159"/>
                    <a:pt x="138" y="224"/>
                  </a:cubicBezTo>
                  <a:cubicBezTo>
                    <a:pt x="138" y="494"/>
                    <a:pt x="138" y="494"/>
                    <a:pt x="138" y="494"/>
                  </a:cubicBezTo>
                  <a:cubicBezTo>
                    <a:pt x="0" y="494"/>
                    <a:pt x="0" y="494"/>
                    <a:pt x="0" y="494"/>
                  </a:cubicBezTo>
                  <a:lnTo>
                    <a:pt x="0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E0EB87D4-584F-4884-9809-2618B5F0BE8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125971" y="567985"/>
              <a:ext cx="193713" cy="216764"/>
            </a:xfrm>
            <a:custGeom>
              <a:avLst/>
              <a:gdLst>
                <a:gd name="T0" fmla="*/ 0 w 446"/>
                <a:gd name="T1" fmla="*/ 351 h 499"/>
                <a:gd name="T2" fmla="*/ 0 w 446"/>
                <a:gd name="T3" fmla="*/ 349 h 499"/>
                <a:gd name="T4" fmla="*/ 195 w 446"/>
                <a:gd name="T5" fmla="*/ 194 h 499"/>
                <a:gd name="T6" fmla="*/ 314 w 446"/>
                <a:gd name="T7" fmla="*/ 214 h 499"/>
                <a:gd name="T8" fmla="*/ 314 w 446"/>
                <a:gd name="T9" fmla="*/ 206 h 499"/>
                <a:gd name="T10" fmla="*/ 210 w 446"/>
                <a:gd name="T11" fmla="*/ 117 h 499"/>
                <a:gd name="T12" fmla="*/ 76 w 446"/>
                <a:gd name="T13" fmla="*/ 144 h 499"/>
                <a:gd name="T14" fmla="*/ 42 w 446"/>
                <a:gd name="T15" fmla="*/ 39 h 499"/>
                <a:gd name="T16" fmla="*/ 230 w 446"/>
                <a:gd name="T17" fmla="*/ 0 h 499"/>
                <a:gd name="T18" fmla="*/ 394 w 446"/>
                <a:gd name="T19" fmla="*/ 54 h 499"/>
                <a:gd name="T20" fmla="*/ 446 w 446"/>
                <a:gd name="T21" fmla="*/ 209 h 499"/>
                <a:gd name="T22" fmla="*/ 446 w 446"/>
                <a:gd name="T23" fmla="*/ 490 h 499"/>
                <a:gd name="T24" fmla="*/ 313 w 446"/>
                <a:gd name="T25" fmla="*/ 490 h 499"/>
                <a:gd name="T26" fmla="*/ 313 w 446"/>
                <a:gd name="T27" fmla="*/ 438 h 499"/>
                <a:gd name="T28" fmla="*/ 166 w 446"/>
                <a:gd name="T29" fmla="*/ 499 h 499"/>
                <a:gd name="T30" fmla="*/ 0 w 446"/>
                <a:gd name="T31" fmla="*/ 351 h 499"/>
                <a:gd name="T32" fmla="*/ 316 w 446"/>
                <a:gd name="T33" fmla="*/ 319 h 499"/>
                <a:gd name="T34" fmla="*/ 316 w 446"/>
                <a:gd name="T35" fmla="*/ 295 h 499"/>
                <a:gd name="T36" fmla="*/ 228 w 446"/>
                <a:gd name="T37" fmla="*/ 277 h 499"/>
                <a:gd name="T38" fmla="*/ 133 w 446"/>
                <a:gd name="T39" fmla="*/ 344 h 499"/>
                <a:gd name="T40" fmla="*/ 133 w 446"/>
                <a:gd name="T41" fmla="*/ 346 h 499"/>
                <a:gd name="T42" fmla="*/ 208 w 446"/>
                <a:gd name="T43" fmla="*/ 404 h 499"/>
                <a:gd name="T44" fmla="*/ 316 w 446"/>
                <a:gd name="T45" fmla="*/ 319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46" h="499">
                  <a:moveTo>
                    <a:pt x="0" y="351"/>
                  </a:moveTo>
                  <a:cubicBezTo>
                    <a:pt x="0" y="349"/>
                    <a:pt x="0" y="349"/>
                    <a:pt x="0" y="349"/>
                  </a:cubicBezTo>
                  <a:cubicBezTo>
                    <a:pt x="0" y="243"/>
                    <a:pt x="80" y="194"/>
                    <a:pt x="195" y="194"/>
                  </a:cubicBezTo>
                  <a:cubicBezTo>
                    <a:pt x="244" y="194"/>
                    <a:pt x="280" y="202"/>
                    <a:pt x="314" y="214"/>
                  </a:cubicBezTo>
                  <a:cubicBezTo>
                    <a:pt x="314" y="206"/>
                    <a:pt x="314" y="206"/>
                    <a:pt x="314" y="206"/>
                  </a:cubicBezTo>
                  <a:cubicBezTo>
                    <a:pt x="314" y="149"/>
                    <a:pt x="279" y="117"/>
                    <a:pt x="210" y="117"/>
                  </a:cubicBezTo>
                  <a:cubicBezTo>
                    <a:pt x="157" y="117"/>
                    <a:pt x="120" y="127"/>
                    <a:pt x="76" y="144"/>
                  </a:cubicBezTo>
                  <a:cubicBezTo>
                    <a:pt x="42" y="39"/>
                    <a:pt x="42" y="39"/>
                    <a:pt x="42" y="39"/>
                  </a:cubicBezTo>
                  <a:cubicBezTo>
                    <a:pt x="95" y="15"/>
                    <a:pt x="147" y="0"/>
                    <a:pt x="230" y="0"/>
                  </a:cubicBezTo>
                  <a:cubicBezTo>
                    <a:pt x="305" y="0"/>
                    <a:pt x="359" y="20"/>
                    <a:pt x="394" y="54"/>
                  </a:cubicBezTo>
                  <a:cubicBezTo>
                    <a:pt x="430" y="90"/>
                    <a:pt x="446" y="144"/>
                    <a:pt x="446" y="209"/>
                  </a:cubicBezTo>
                  <a:cubicBezTo>
                    <a:pt x="446" y="490"/>
                    <a:pt x="446" y="490"/>
                    <a:pt x="446" y="490"/>
                  </a:cubicBezTo>
                  <a:cubicBezTo>
                    <a:pt x="313" y="490"/>
                    <a:pt x="313" y="490"/>
                    <a:pt x="313" y="490"/>
                  </a:cubicBezTo>
                  <a:cubicBezTo>
                    <a:pt x="313" y="438"/>
                    <a:pt x="313" y="438"/>
                    <a:pt x="313" y="438"/>
                  </a:cubicBezTo>
                  <a:cubicBezTo>
                    <a:pt x="280" y="475"/>
                    <a:pt x="233" y="499"/>
                    <a:pt x="166" y="499"/>
                  </a:cubicBezTo>
                  <a:cubicBezTo>
                    <a:pt x="75" y="499"/>
                    <a:pt x="0" y="447"/>
                    <a:pt x="0" y="351"/>
                  </a:cubicBezTo>
                  <a:close/>
                  <a:moveTo>
                    <a:pt x="316" y="319"/>
                  </a:moveTo>
                  <a:cubicBezTo>
                    <a:pt x="316" y="295"/>
                    <a:pt x="316" y="295"/>
                    <a:pt x="316" y="295"/>
                  </a:cubicBezTo>
                  <a:cubicBezTo>
                    <a:pt x="292" y="284"/>
                    <a:pt x="262" y="277"/>
                    <a:pt x="228" y="277"/>
                  </a:cubicBezTo>
                  <a:cubicBezTo>
                    <a:pt x="169" y="277"/>
                    <a:pt x="133" y="300"/>
                    <a:pt x="133" y="344"/>
                  </a:cubicBezTo>
                  <a:cubicBezTo>
                    <a:pt x="133" y="346"/>
                    <a:pt x="133" y="346"/>
                    <a:pt x="133" y="346"/>
                  </a:cubicBezTo>
                  <a:cubicBezTo>
                    <a:pt x="133" y="383"/>
                    <a:pt x="164" y="404"/>
                    <a:pt x="208" y="404"/>
                  </a:cubicBezTo>
                  <a:cubicBezTo>
                    <a:pt x="272" y="404"/>
                    <a:pt x="316" y="369"/>
                    <a:pt x="316" y="3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951E8447-9E0F-4D78-B1FD-2CADDD3500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36529" y="564438"/>
              <a:ext cx="127665" cy="216321"/>
            </a:xfrm>
            <a:custGeom>
              <a:avLst/>
              <a:gdLst>
                <a:gd name="T0" fmla="*/ 0 w 293"/>
                <a:gd name="T1" fmla="*/ 13 h 498"/>
                <a:gd name="T2" fmla="*/ 138 w 293"/>
                <a:gd name="T3" fmla="*/ 13 h 498"/>
                <a:gd name="T4" fmla="*/ 138 w 293"/>
                <a:gd name="T5" fmla="*/ 111 h 498"/>
                <a:gd name="T6" fmla="*/ 293 w 293"/>
                <a:gd name="T7" fmla="*/ 4 h 498"/>
                <a:gd name="T8" fmla="*/ 293 w 293"/>
                <a:gd name="T9" fmla="*/ 148 h 498"/>
                <a:gd name="T10" fmla="*/ 285 w 293"/>
                <a:gd name="T11" fmla="*/ 148 h 498"/>
                <a:gd name="T12" fmla="*/ 138 w 293"/>
                <a:gd name="T13" fmla="*/ 319 h 498"/>
                <a:gd name="T14" fmla="*/ 138 w 293"/>
                <a:gd name="T15" fmla="*/ 498 h 498"/>
                <a:gd name="T16" fmla="*/ 0 w 293"/>
                <a:gd name="T17" fmla="*/ 498 h 498"/>
                <a:gd name="T18" fmla="*/ 0 w 293"/>
                <a:gd name="T19" fmla="*/ 13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98">
                  <a:moveTo>
                    <a:pt x="0" y="13"/>
                  </a:moveTo>
                  <a:cubicBezTo>
                    <a:pt x="138" y="13"/>
                    <a:pt x="138" y="13"/>
                    <a:pt x="138" y="13"/>
                  </a:cubicBezTo>
                  <a:cubicBezTo>
                    <a:pt x="138" y="111"/>
                    <a:pt x="138" y="111"/>
                    <a:pt x="138" y="111"/>
                  </a:cubicBezTo>
                  <a:cubicBezTo>
                    <a:pt x="166" y="44"/>
                    <a:pt x="211" y="0"/>
                    <a:pt x="293" y="4"/>
                  </a:cubicBezTo>
                  <a:cubicBezTo>
                    <a:pt x="293" y="148"/>
                    <a:pt x="293" y="148"/>
                    <a:pt x="293" y="148"/>
                  </a:cubicBezTo>
                  <a:cubicBezTo>
                    <a:pt x="285" y="148"/>
                    <a:pt x="285" y="148"/>
                    <a:pt x="285" y="148"/>
                  </a:cubicBezTo>
                  <a:cubicBezTo>
                    <a:pt x="194" y="148"/>
                    <a:pt x="138" y="203"/>
                    <a:pt x="138" y="319"/>
                  </a:cubicBezTo>
                  <a:cubicBezTo>
                    <a:pt x="138" y="498"/>
                    <a:pt x="138" y="498"/>
                    <a:pt x="138" y="498"/>
                  </a:cubicBezTo>
                  <a:cubicBezTo>
                    <a:pt x="0" y="498"/>
                    <a:pt x="0" y="498"/>
                    <a:pt x="0" y="498"/>
                  </a:cubicBezTo>
                  <a:lnTo>
                    <a:pt x="0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D7E48906-CF13-457A-BF96-6C8E5166477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75719" y="516121"/>
              <a:ext cx="134757" cy="268184"/>
            </a:xfrm>
            <a:custGeom>
              <a:avLst/>
              <a:gdLst>
                <a:gd name="T0" fmla="*/ 58 w 310"/>
                <a:gd name="T1" fmla="*/ 472 h 617"/>
                <a:gd name="T2" fmla="*/ 58 w 310"/>
                <a:gd name="T3" fmla="*/ 242 h 617"/>
                <a:gd name="T4" fmla="*/ 0 w 310"/>
                <a:gd name="T5" fmla="*/ 242 h 617"/>
                <a:gd name="T6" fmla="*/ 0 w 310"/>
                <a:gd name="T7" fmla="*/ 124 h 617"/>
                <a:gd name="T8" fmla="*/ 58 w 310"/>
                <a:gd name="T9" fmla="*/ 124 h 617"/>
                <a:gd name="T10" fmla="*/ 58 w 310"/>
                <a:gd name="T11" fmla="*/ 0 h 617"/>
                <a:gd name="T12" fmla="*/ 196 w 310"/>
                <a:gd name="T13" fmla="*/ 0 h 617"/>
                <a:gd name="T14" fmla="*/ 196 w 310"/>
                <a:gd name="T15" fmla="*/ 124 h 617"/>
                <a:gd name="T16" fmla="*/ 310 w 310"/>
                <a:gd name="T17" fmla="*/ 124 h 617"/>
                <a:gd name="T18" fmla="*/ 310 w 310"/>
                <a:gd name="T19" fmla="*/ 242 h 617"/>
                <a:gd name="T20" fmla="*/ 196 w 310"/>
                <a:gd name="T21" fmla="*/ 242 h 617"/>
                <a:gd name="T22" fmla="*/ 196 w 310"/>
                <a:gd name="T23" fmla="*/ 449 h 617"/>
                <a:gd name="T24" fmla="*/ 240 w 310"/>
                <a:gd name="T25" fmla="*/ 496 h 617"/>
                <a:gd name="T26" fmla="*/ 308 w 310"/>
                <a:gd name="T27" fmla="*/ 479 h 617"/>
                <a:gd name="T28" fmla="*/ 308 w 310"/>
                <a:gd name="T29" fmla="*/ 589 h 617"/>
                <a:gd name="T30" fmla="*/ 199 w 310"/>
                <a:gd name="T31" fmla="*/ 617 h 617"/>
                <a:gd name="T32" fmla="*/ 58 w 310"/>
                <a:gd name="T33" fmla="*/ 472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0" h="617">
                  <a:moveTo>
                    <a:pt x="58" y="472"/>
                  </a:moveTo>
                  <a:cubicBezTo>
                    <a:pt x="58" y="242"/>
                    <a:pt x="58" y="242"/>
                    <a:pt x="58" y="242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58" y="124"/>
                    <a:pt x="58" y="124"/>
                    <a:pt x="58" y="124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196" y="124"/>
                    <a:pt x="196" y="124"/>
                    <a:pt x="196" y="124"/>
                  </a:cubicBezTo>
                  <a:cubicBezTo>
                    <a:pt x="310" y="124"/>
                    <a:pt x="310" y="124"/>
                    <a:pt x="310" y="124"/>
                  </a:cubicBezTo>
                  <a:cubicBezTo>
                    <a:pt x="310" y="242"/>
                    <a:pt x="310" y="242"/>
                    <a:pt x="310" y="242"/>
                  </a:cubicBezTo>
                  <a:cubicBezTo>
                    <a:pt x="196" y="242"/>
                    <a:pt x="196" y="242"/>
                    <a:pt x="196" y="242"/>
                  </a:cubicBezTo>
                  <a:cubicBezTo>
                    <a:pt x="196" y="449"/>
                    <a:pt x="196" y="449"/>
                    <a:pt x="196" y="449"/>
                  </a:cubicBezTo>
                  <a:cubicBezTo>
                    <a:pt x="196" y="481"/>
                    <a:pt x="209" y="496"/>
                    <a:pt x="240" y="496"/>
                  </a:cubicBezTo>
                  <a:cubicBezTo>
                    <a:pt x="265" y="496"/>
                    <a:pt x="288" y="490"/>
                    <a:pt x="308" y="479"/>
                  </a:cubicBezTo>
                  <a:cubicBezTo>
                    <a:pt x="308" y="589"/>
                    <a:pt x="308" y="589"/>
                    <a:pt x="308" y="589"/>
                  </a:cubicBezTo>
                  <a:cubicBezTo>
                    <a:pt x="279" y="607"/>
                    <a:pt x="245" y="617"/>
                    <a:pt x="199" y="617"/>
                  </a:cubicBezTo>
                  <a:cubicBezTo>
                    <a:pt x="115" y="617"/>
                    <a:pt x="58" y="584"/>
                    <a:pt x="58" y="4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EF43AC6D-7838-4F37-88E8-52FEBACFEE0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18455" y="566212"/>
              <a:ext cx="207012" cy="219424"/>
            </a:xfrm>
            <a:custGeom>
              <a:avLst/>
              <a:gdLst>
                <a:gd name="T0" fmla="*/ 0 w 476"/>
                <a:gd name="T1" fmla="*/ 254 h 505"/>
                <a:gd name="T2" fmla="*/ 0 w 476"/>
                <a:gd name="T3" fmla="*/ 253 h 505"/>
                <a:gd name="T4" fmla="*/ 240 w 476"/>
                <a:gd name="T5" fmla="*/ 0 h 505"/>
                <a:gd name="T6" fmla="*/ 476 w 476"/>
                <a:gd name="T7" fmla="*/ 263 h 505"/>
                <a:gd name="T8" fmla="*/ 475 w 476"/>
                <a:gd name="T9" fmla="*/ 300 h 505"/>
                <a:gd name="T10" fmla="*/ 137 w 476"/>
                <a:gd name="T11" fmla="*/ 300 h 505"/>
                <a:gd name="T12" fmla="*/ 256 w 476"/>
                <a:gd name="T13" fmla="*/ 395 h 505"/>
                <a:gd name="T14" fmla="*/ 373 w 476"/>
                <a:gd name="T15" fmla="*/ 345 h 505"/>
                <a:gd name="T16" fmla="*/ 452 w 476"/>
                <a:gd name="T17" fmla="*/ 415 h 505"/>
                <a:gd name="T18" fmla="*/ 254 w 476"/>
                <a:gd name="T19" fmla="*/ 505 h 505"/>
                <a:gd name="T20" fmla="*/ 0 w 476"/>
                <a:gd name="T21" fmla="*/ 254 h 505"/>
                <a:gd name="T22" fmla="*/ 342 w 476"/>
                <a:gd name="T23" fmla="*/ 214 h 505"/>
                <a:gd name="T24" fmla="*/ 240 w 476"/>
                <a:gd name="T25" fmla="*/ 111 h 505"/>
                <a:gd name="T26" fmla="*/ 135 w 476"/>
                <a:gd name="T27" fmla="*/ 214 h 505"/>
                <a:gd name="T28" fmla="*/ 342 w 476"/>
                <a:gd name="T29" fmla="*/ 214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6" h="505">
                  <a:moveTo>
                    <a:pt x="0" y="254"/>
                  </a:moveTo>
                  <a:cubicBezTo>
                    <a:pt x="0" y="253"/>
                    <a:pt x="0" y="253"/>
                    <a:pt x="0" y="253"/>
                  </a:cubicBezTo>
                  <a:cubicBezTo>
                    <a:pt x="0" y="114"/>
                    <a:pt x="99" y="0"/>
                    <a:pt x="240" y="0"/>
                  </a:cubicBezTo>
                  <a:cubicBezTo>
                    <a:pt x="402" y="0"/>
                    <a:pt x="476" y="126"/>
                    <a:pt x="476" y="263"/>
                  </a:cubicBezTo>
                  <a:cubicBezTo>
                    <a:pt x="476" y="274"/>
                    <a:pt x="476" y="287"/>
                    <a:pt x="475" y="300"/>
                  </a:cubicBezTo>
                  <a:cubicBezTo>
                    <a:pt x="137" y="300"/>
                    <a:pt x="137" y="300"/>
                    <a:pt x="137" y="300"/>
                  </a:cubicBezTo>
                  <a:cubicBezTo>
                    <a:pt x="151" y="362"/>
                    <a:pt x="194" y="395"/>
                    <a:pt x="256" y="395"/>
                  </a:cubicBezTo>
                  <a:cubicBezTo>
                    <a:pt x="302" y="395"/>
                    <a:pt x="335" y="380"/>
                    <a:pt x="373" y="345"/>
                  </a:cubicBezTo>
                  <a:cubicBezTo>
                    <a:pt x="452" y="415"/>
                    <a:pt x="452" y="415"/>
                    <a:pt x="452" y="415"/>
                  </a:cubicBezTo>
                  <a:cubicBezTo>
                    <a:pt x="407" y="471"/>
                    <a:pt x="342" y="505"/>
                    <a:pt x="254" y="505"/>
                  </a:cubicBezTo>
                  <a:cubicBezTo>
                    <a:pt x="108" y="505"/>
                    <a:pt x="0" y="403"/>
                    <a:pt x="0" y="254"/>
                  </a:cubicBezTo>
                  <a:close/>
                  <a:moveTo>
                    <a:pt x="342" y="214"/>
                  </a:moveTo>
                  <a:cubicBezTo>
                    <a:pt x="334" y="152"/>
                    <a:pt x="298" y="111"/>
                    <a:pt x="240" y="111"/>
                  </a:cubicBezTo>
                  <a:cubicBezTo>
                    <a:pt x="183" y="111"/>
                    <a:pt x="146" y="151"/>
                    <a:pt x="135" y="214"/>
                  </a:cubicBezTo>
                  <a:lnTo>
                    <a:pt x="342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425B0672-DE59-4ECA-B0E7-B790066891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37879" y="564438"/>
              <a:ext cx="127221" cy="216321"/>
            </a:xfrm>
            <a:custGeom>
              <a:avLst/>
              <a:gdLst>
                <a:gd name="T0" fmla="*/ 0 w 293"/>
                <a:gd name="T1" fmla="*/ 13 h 498"/>
                <a:gd name="T2" fmla="*/ 138 w 293"/>
                <a:gd name="T3" fmla="*/ 13 h 498"/>
                <a:gd name="T4" fmla="*/ 138 w 293"/>
                <a:gd name="T5" fmla="*/ 111 h 498"/>
                <a:gd name="T6" fmla="*/ 293 w 293"/>
                <a:gd name="T7" fmla="*/ 4 h 498"/>
                <a:gd name="T8" fmla="*/ 293 w 293"/>
                <a:gd name="T9" fmla="*/ 148 h 498"/>
                <a:gd name="T10" fmla="*/ 285 w 293"/>
                <a:gd name="T11" fmla="*/ 148 h 498"/>
                <a:gd name="T12" fmla="*/ 138 w 293"/>
                <a:gd name="T13" fmla="*/ 319 h 498"/>
                <a:gd name="T14" fmla="*/ 138 w 293"/>
                <a:gd name="T15" fmla="*/ 498 h 498"/>
                <a:gd name="T16" fmla="*/ 0 w 293"/>
                <a:gd name="T17" fmla="*/ 498 h 498"/>
                <a:gd name="T18" fmla="*/ 0 w 293"/>
                <a:gd name="T19" fmla="*/ 13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98">
                  <a:moveTo>
                    <a:pt x="0" y="13"/>
                  </a:moveTo>
                  <a:cubicBezTo>
                    <a:pt x="138" y="13"/>
                    <a:pt x="138" y="13"/>
                    <a:pt x="138" y="13"/>
                  </a:cubicBezTo>
                  <a:cubicBezTo>
                    <a:pt x="138" y="111"/>
                    <a:pt x="138" y="111"/>
                    <a:pt x="138" y="111"/>
                  </a:cubicBezTo>
                  <a:cubicBezTo>
                    <a:pt x="166" y="44"/>
                    <a:pt x="211" y="0"/>
                    <a:pt x="293" y="4"/>
                  </a:cubicBezTo>
                  <a:cubicBezTo>
                    <a:pt x="293" y="148"/>
                    <a:pt x="293" y="148"/>
                    <a:pt x="293" y="148"/>
                  </a:cubicBezTo>
                  <a:cubicBezTo>
                    <a:pt x="285" y="148"/>
                    <a:pt x="285" y="148"/>
                    <a:pt x="285" y="148"/>
                  </a:cubicBezTo>
                  <a:cubicBezTo>
                    <a:pt x="194" y="148"/>
                    <a:pt x="138" y="203"/>
                    <a:pt x="138" y="319"/>
                  </a:cubicBezTo>
                  <a:cubicBezTo>
                    <a:pt x="138" y="498"/>
                    <a:pt x="138" y="498"/>
                    <a:pt x="138" y="498"/>
                  </a:cubicBezTo>
                  <a:cubicBezTo>
                    <a:pt x="0" y="498"/>
                    <a:pt x="0" y="498"/>
                    <a:pt x="0" y="498"/>
                  </a:cubicBezTo>
                  <a:lnTo>
                    <a:pt x="0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48436D55-7005-4378-814F-D44CFE979F8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88072" y="888476"/>
              <a:ext cx="134757" cy="268628"/>
            </a:xfrm>
            <a:custGeom>
              <a:avLst/>
              <a:gdLst>
                <a:gd name="T0" fmla="*/ 58 w 310"/>
                <a:gd name="T1" fmla="*/ 472 h 618"/>
                <a:gd name="T2" fmla="*/ 58 w 310"/>
                <a:gd name="T3" fmla="*/ 242 h 618"/>
                <a:gd name="T4" fmla="*/ 0 w 310"/>
                <a:gd name="T5" fmla="*/ 242 h 618"/>
                <a:gd name="T6" fmla="*/ 0 w 310"/>
                <a:gd name="T7" fmla="*/ 124 h 618"/>
                <a:gd name="T8" fmla="*/ 58 w 310"/>
                <a:gd name="T9" fmla="*/ 124 h 618"/>
                <a:gd name="T10" fmla="*/ 58 w 310"/>
                <a:gd name="T11" fmla="*/ 0 h 618"/>
                <a:gd name="T12" fmla="*/ 195 w 310"/>
                <a:gd name="T13" fmla="*/ 0 h 618"/>
                <a:gd name="T14" fmla="*/ 195 w 310"/>
                <a:gd name="T15" fmla="*/ 124 h 618"/>
                <a:gd name="T16" fmla="*/ 310 w 310"/>
                <a:gd name="T17" fmla="*/ 124 h 618"/>
                <a:gd name="T18" fmla="*/ 310 w 310"/>
                <a:gd name="T19" fmla="*/ 242 h 618"/>
                <a:gd name="T20" fmla="*/ 195 w 310"/>
                <a:gd name="T21" fmla="*/ 242 h 618"/>
                <a:gd name="T22" fmla="*/ 195 w 310"/>
                <a:gd name="T23" fmla="*/ 449 h 618"/>
                <a:gd name="T24" fmla="*/ 240 w 310"/>
                <a:gd name="T25" fmla="*/ 496 h 618"/>
                <a:gd name="T26" fmla="*/ 308 w 310"/>
                <a:gd name="T27" fmla="*/ 479 h 618"/>
                <a:gd name="T28" fmla="*/ 308 w 310"/>
                <a:gd name="T29" fmla="*/ 590 h 618"/>
                <a:gd name="T30" fmla="*/ 199 w 310"/>
                <a:gd name="T31" fmla="*/ 618 h 618"/>
                <a:gd name="T32" fmla="*/ 58 w 310"/>
                <a:gd name="T33" fmla="*/ 472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0" h="618">
                  <a:moveTo>
                    <a:pt x="58" y="472"/>
                  </a:moveTo>
                  <a:cubicBezTo>
                    <a:pt x="58" y="242"/>
                    <a:pt x="58" y="242"/>
                    <a:pt x="58" y="242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58" y="124"/>
                    <a:pt x="58" y="124"/>
                    <a:pt x="58" y="124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195" y="124"/>
                    <a:pt x="195" y="124"/>
                    <a:pt x="195" y="124"/>
                  </a:cubicBezTo>
                  <a:cubicBezTo>
                    <a:pt x="310" y="124"/>
                    <a:pt x="310" y="124"/>
                    <a:pt x="310" y="124"/>
                  </a:cubicBezTo>
                  <a:cubicBezTo>
                    <a:pt x="310" y="242"/>
                    <a:pt x="310" y="242"/>
                    <a:pt x="310" y="242"/>
                  </a:cubicBezTo>
                  <a:cubicBezTo>
                    <a:pt x="195" y="242"/>
                    <a:pt x="195" y="242"/>
                    <a:pt x="195" y="242"/>
                  </a:cubicBezTo>
                  <a:cubicBezTo>
                    <a:pt x="195" y="449"/>
                    <a:pt x="195" y="449"/>
                    <a:pt x="195" y="449"/>
                  </a:cubicBezTo>
                  <a:cubicBezTo>
                    <a:pt x="195" y="481"/>
                    <a:pt x="209" y="496"/>
                    <a:pt x="240" y="496"/>
                  </a:cubicBezTo>
                  <a:cubicBezTo>
                    <a:pt x="265" y="496"/>
                    <a:pt x="288" y="490"/>
                    <a:pt x="308" y="479"/>
                  </a:cubicBezTo>
                  <a:cubicBezTo>
                    <a:pt x="308" y="590"/>
                    <a:pt x="308" y="590"/>
                    <a:pt x="308" y="590"/>
                  </a:cubicBezTo>
                  <a:cubicBezTo>
                    <a:pt x="279" y="607"/>
                    <a:pt x="245" y="618"/>
                    <a:pt x="199" y="618"/>
                  </a:cubicBezTo>
                  <a:cubicBezTo>
                    <a:pt x="115" y="618"/>
                    <a:pt x="58" y="584"/>
                    <a:pt x="58" y="4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E6A79EDF-5E61-4207-BE2D-FF92BBF8078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131251" y="938123"/>
              <a:ext cx="207455" cy="219867"/>
            </a:xfrm>
            <a:custGeom>
              <a:avLst/>
              <a:gdLst>
                <a:gd name="T0" fmla="*/ 0 w 477"/>
                <a:gd name="T1" fmla="*/ 254 h 505"/>
                <a:gd name="T2" fmla="*/ 0 w 477"/>
                <a:gd name="T3" fmla="*/ 253 h 505"/>
                <a:gd name="T4" fmla="*/ 240 w 477"/>
                <a:gd name="T5" fmla="*/ 0 h 505"/>
                <a:gd name="T6" fmla="*/ 477 w 477"/>
                <a:gd name="T7" fmla="*/ 263 h 505"/>
                <a:gd name="T8" fmla="*/ 475 w 477"/>
                <a:gd name="T9" fmla="*/ 300 h 505"/>
                <a:gd name="T10" fmla="*/ 137 w 477"/>
                <a:gd name="T11" fmla="*/ 300 h 505"/>
                <a:gd name="T12" fmla="*/ 256 w 477"/>
                <a:gd name="T13" fmla="*/ 395 h 505"/>
                <a:gd name="T14" fmla="*/ 373 w 477"/>
                <a:gd name="T15" fmla="*/ 345 h 505"/>
                <a:gd name="T16" fmla="*/ 452 w 477"/>
                <a:gd name="T17" fmla="*/ 415 h 505"/>
                <a:gd name="T18" fmla="*/ 254 w 477"/>
                <a:gd name="T19" fmla="*/ 505 h 505"/>
                <a:gd name="T20" fmla="*/ 0 w 477"/>
                <a:gd name="T21" fmla="*/ 254 h 505"/>
                <a:gd name="T22" fmla="*/ 343 w 477"/>
                <a:gd name="T23" fmla="*/ 214 h 505"/>
                <a:gd name="T24" fmla="*/ 240 w 477"/>
                <a:gd name="T25" fmla="*/ 111 h 505"/>
                <a:gd name="T26" fmla="*/ 135 w 477"/>
                <a:gd name="T27" fmla="*/ 214 h 505"/>
                <a:gd name="T28" fmla="*/ 343 w 477"/>
                <a:gd name="T29" fmla="*/ 214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7" h="505">
                  <a:moveTo>
                    <a:pt x="0" y="254"/>
                  </a:moveTo>
                  <a:cubicBezTo>
                    <a:pt x="0" y="253"/>
                    <a:pt x="0" y="253"/>
                    <a:pt x="0" y="253"/>
                  </a:cubicBezTo>
                  <a:cubicBezTo>
                    <a:pt x="0" y="114"/>
                    <a:pt x="99" y="0"/>
                    <a:pt x="240" y="0"/>
                  </a:cubicBezTo>
                  <a:cubicBezTo>
                    <a:pt x="402" y="0"/>
                    <a:pt x="477" y="126"/>
                    <a:pt x="477" y="263"/>
                  </a:cubicBezTo>
                  <a:cubicBezTo>
                    <a:pt x="477" y="274"/>
                    <a:pt x="476" y="287"/>
                    <a:pt x="475" y="300"/>
                  </a:cubicBezTo>
                  <a:cubicBezTo>
                    <a:pt x="137" y="300"/>
                    <a:pt x="137" y="300"/>
                    <a:pt x="137" y="300"/>
                  </a:cubicBezTo>
                  <a:cubicBezTo>
                    <a:pt x="151" y="362"/>
                    <a:pt x="194" y="395"/>
                    <a:pt x="256" y="395"/>
                  </a:cubicBezTo>
                  <a:cubicBezTo>
                    <a:pt x="302" y="395"/>
                    <a:pt x="335" y="380"/>
                    <a:pt x="373" y="345"/>
                  </a:cubicBezTo>
                  <a:cubicBezTo>
                    <a:pt x="452" y="415"/>
                    <a:pt x="452" y="415"/>
                    <a:pt x="452" y="415"/>
                  </a:cubicBezTo>
                  <a:cubicBezTo>
                    <a:pt x="407" y="471"/>
                    <a:pt x="342" y="505"/>
                    <a:pt x="254" y="505"/>
                  </a:cubicBezTo>
                  <a:cubicBezTo>
                    <a:pt x="108" y="505"/>
                    <a:pt x="0" y="403"/>
                    <a:pt x="0" y="254"/>
                  </a:cubicBezTo>
                  <a:close/>
                  <a:moveTo>
                    <a:pt x="343" y="214"/>
                  </a:moveTo>
                  <a:cubicBezTo>
                    <a:pt x="334" y="152"/>
                    <a:pt x="298" y="111"/>
                    <a:pt x="240" y="111"/>
                  </a:cubicBezTo>
                  <a:cubicBezTo>
                    <a:pt x="183" y="111"/>
                    <a:pt x="146" y="151"/>
                    <a:pt x="135" y="214"/>
                  </a:cubicBezTo>
                  <a:lnTo>
                    <a:pt x="343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EE8FC2BE-83D2-4E89-84B1-6204300EF80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348015" y="938123"/>
              <a:ext cx="195486" cy="219867"/>
            </a:xfrm>
            <a:custGeom>
              <a:avLst/>
              <a:gdLst>
                <a:gd name="T0" fmla="*/ 0 w 450"/>
                <a:gd name="T1" fmla="*/ 254 h 505"/>
                <a:gd name="T2" fmla="*/ 0 w 450"/>
                <a:gd name="T3" fmla="*/ 253 h 505"/>
                <a:gd name="T4" fmla="*/ 254 w 450"/>
                <a:gd name="T5" fmla="*/ 0 h 505"/>
                <a:gd name="T6" fmla="*/ 448 w 450"/>
                <a:gd name="T7" fmla="*/ 82 h 505"/>
                <a:gd name="T8" fmla="*/ 363 w 450"/>
                <a:gd name="T9" fmla="*/ 172 h 505"/>
                <a:gd name="T10" fmla="*/ 253 w 450"/>
                <a:gd name="T11" fmla="*/ 119 h 505"/>
                <a:gd name="T12" fmla="*/ 135 w 450"/>
                <a:gd name="T13" fmla="*/ 251 h 505"/>
                <a:gd name="T14" fmla="*/ 135 w 450"/>
                <a:gd name="T15" fmla="*/ 253 h 505"/>
                <a:gd name="T16" fmla="*/ 258 w 450"/>
                <a:gd name="T17" fmla="*/ 387 h 505"/>
                <a:gd name="T18" fmla="*/ 370 w 450"/>
                <a:gd name="T19" fmla="*/ 335 h 505"/>
                <a:gd name="T20" fmla="*/ 450 w 450"/>
                <a:gd name="T21" fmla="*/ 416 h 505"/>
                <a:gd name="T22" fmla="*/ 252 w 450"/>
                <a:gd name="T23" fmla="*/ 505 h 505"/>
                <a:gd name="T24" fmla="*/ 0 w 450"/>
                <a:gd name="T25" fmla="*/ 254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50" h="505">
                  <a:moveTo>
                    <a:pt x="0" y="254"/>
                  </a:moveTo>
                  <a:cubicBezTo>
                    <a:pt x="0" y="253"/>
                    <a:pt x="0" y="253"/>
                    <a:pt x="0" y="253"/>
                  </a:cubicBezTo>
                  <a:cubicBezTo>
                    <a:pt x="0" y="114"/>
                    <a:pt x="106" y="0"/>
                    <a:pt x="254" y="0"/>
                  </a:cubicBezTo>
                  <a:cubicBezTo>
                    <a:pt x="345" y="0"/>
                    <a:pt x="402" y="31"/>
                    <a:pt x="448" y="82"/>
                  </a:cubicBezTo>
                  <a:cubicBezTo>
                    <a:pt x="363" y="172"/>
                    <a:pt x="363" y="172"/>
                    <a:pt x="363" y="172"/>
                  </a:cubicBezTo>
                  <a:cubicBezTo>
                    <a:pt x="333" y="139"/>
                    <a:pt x="302" y="119"/>
                    <a:pt x="253" y="119"/>
                  </a:cubicBezTo>
                  <a:cubicBezTo>
                    <a:pt x="184" y="119"/>
                    <a:pt x="135" y="179"/>
                    <a:pt x="135" y="251"/>
                  </a:cubicBezTo>
                  <a:cubicBezTo>
                    <a:pt x="135" y="253"/>
                    <a:pt x="135" y="253"/>
                    <a:pt x="135" y="253"/>
                  </a:cubicBezTo>
                  <a:cubicBezTo>
                    <a:pt x="135" y="327"/>
                    <a:pt x="183" y="387"/>
                    <a:pt x="258" y="387"/>
                  </a:cubicBezTo>
                  <a:cubicBezTo>
                    <a:pt x="305" y="387"/>
                    <a:pt x="336" y="367"/>
                    <a:pt x="370" y="335"/>
                  </a:cubicBezTo>
                  <a:cubicBezTo>
                    <a:pt x="450" y="416"/>
                    <a:pt x="450" y="416"/>
                    <a:pt x="450" y="416"/>
                  </a:cubicBezTo>
                  <a:cubicBezTo>
                    <a:pt x="403" y="468"/>
                    <a:pt x="349" y="505"/>
                    <a:pt x="252" y="505"/>
                  </a:cubicBezTo>
                  <a:cubicBezTo>
                    <a:pt x="106" y="505"/>
                    <a:pt x="0" y="393"/>
                    <a:pt x="0" y="2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20BF9710-84EF-48F3-83AC-79B8578452F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553254" y="866312"/>
              <a:ext cx="193270" cy="286802"/>
            </a:xfrm>
            <a:custGeom>
              <a:avLst/>
              <a:gdLst>
                <a:gd name="T0" fmla="*/ 0 w 445"/>
                <a:gd name="T1" fmla="*/ 0 h 660"/>
                <a:gd name="T2" fmla="*/ 138 w 445"/>
                <a:gd name="T3" fmla="*/ 0 h 660"/>
                <a:gd name="T4" fmla="*/ 138 w 445"/>
                <a:gd name="T5" fmla="*/ 244 h 660"/>
                <a:gd name="T6" fmla="*/ 280 w 445"/>
                <a:gd name="T7" fmla="*/ 166 h 660"/>
                <a:gd name="T8" fmla="*/ 445 w 445"/>
                <a:gd name="T9" fmla="*/ 346 h 660"/>
                <a:gd name="T10" fmla="*/ 445 w 445"/>
                <a:gd name="T11" fmla="*/ 660 h 660"/>
                <a:gd name="T12" fmla="*/ 307 w 445"/>
                <a:gd name="T13" fmla="*/ 660 h 660"/>
                <a:gd name="T14" fmla="*/ 307 w 445"/>
                <a:gd name="T15" fmla="*/ 390 h 660"/>
                <a:gd name="T16" fmla="*/ 224 w 445"/>
                <a:gd name="T17" fmla="*/ 291 h 660"/>
                <a:gd name="T18" fmla="*/ 138 w 445"/>
                <a:gd name="T19" fmla="*/ 390 h 660"/>
                <a:gd name="T20" fmla="*/ 138 w 445"/>
                <a:gd name="T21" fmla="*/ 660 h 660"/>
                <a:gd name="T22" fmla="*/ 0 w 445"/>
                <a:gd name="T23" fmla="*/ 660 h 660"/>
                <a:gd name="T24" fmla="*/ 0 w 445"/>
                <a:gd name="T25" fmla="*/ 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5" h="660">
                  <a:moveTo>
                    <a:pt x="0" y="0"/>
                  </a:moveTo>
                  <a:cubicBezTo>
                    <a:pt x="138" y="0"/>
                    <a:pt x="138" y="0"/>
                    <a:pt x="138" y="0"/>
                  </a:cubicBezTo>
                  <a:cubicBezTo>
                    <a:pt x="138" y="244"/>
                    <a:pt x="138" y="244"/>
                    <a:pt x="138" y="244"/>
                  </a:cubicBezTo>
                  <a:cubicBezTo>
                    <a:pt x="169" y="203"/>
                    <a:pt x="210" y="166"/>
                    <a:pt x="280" y="166"/>
                  </a:cubicBezTo>
                  <a:cubicBezTo>
                    <a:pt x="384" y="166"/>
                    <a:pt x="445" y="235"/>
                    <a:pt x="445" y="346"/>
                  </a:cubicBezTo>
                  <a:cubicBezTo>
                    <a:pt x="445" y="660"/>
                    <a:pt x="445" y="660"/>
                    <a:pt x="445" y="660"/>
                  </a:cubicBezTo>
                  <a:cubicBezTo>
                    <a:pt x="307" y="660"/>
                    <a:pt x="307" y="660"/>
                    <a:pt x="307" y="660"/>
                  </a:cubicBezTo>
                  <a:cubicBezTo>
                    <a:pt x="307" y="390"/>
                    <a:pt x="307" y="390"/>
                    <a:pt x="307" y="390"/>
                  </a:cubicBezTo>
                  <a:cubicBezTo>
                    <a:pt x="307" y="324"/>
                    <a:pt x="276" y="291"/>
                    <a:pt x="224" y="291"/>
                  </a:cubicBezTo>
                  <a:cubicBezTo>
                    <a:pt x="171" y="291"/>
                    <a:pt x="138" y="324"/>
                    <a:pt x="138" y="390"/>
                  </a:cubicBezTo>
                  <a:cubicBezTo>
                    <a:pt x="138" y="660"/>
                    <a:pt x="138" y="660"/>
                    <a:pt x="138" y="660"/>
                  </a:cubicBezTo>
                  <a:cubicBezTo>
                    <a:pt x="0" y="660"/>
                    <a:pt x="0" y="660"/>
                    <a:pt x="0" y="66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81617563-0E5D-4304-8347-94091B18C68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762039" y="938123"/>
              <a:ext cx="192827" cy="214991"/>
            </a:xfrm>
            <a:custGeom>
              <a:avLst/>
              <a:gdLst>
                <a:gd name="T0" fmla="*/ 0 w 444"/>
                <a:gd name="T1" fmla="*/ 9 h 494"/>
                <a:gd name="T2" fmla="*/ 137 w 444"/>
                <a:gd name="T3" fmla="*/ 9 h 494"/>
                <a:gd name="T4" fmla="*/ 137 w 444"/>
                <a:gd name="T5" fmla="*/ 78 h 494"/>
                <a:gd name="T6" fmla="*/ 279 w 444"/>
                <a:gd name="T7" fmla="*/ 0 h 494"/>
                <a:gd name="T8" fmla="*/ 444 w 444"/>
                <a:gd name="T9" fmla="*/ 180 h 494"/>
                <a:gd name="T10" fmla="*/ 444 w 444"/>
                <a:gd name="T11" fmla="*/ 494 h 494"/>
                <a:gd name="T12" fmla="*/ 306 w 444"/>
                <a:gd name="T13" fmla="*/ 494 h 494"/>
                <a:gd name="T14" fmla="*/ 306 w 444"/>
                <a:gd name="T15" fmla="*/ 224 h 494"/>
                <a:gd name="T16" fmla="*/ 223 w 444"/>
                <a:gd name="T17" fmla="*/ 125 h 494"/>
                <a:gd name="T18" fmla="*/ 137 w 444"/>
                <a:gd name="T19" fmla="*/ 224 h 494"/>
                <a:gd name="T20" fmla="*/ 137 w 444"/>
                <a:gd name="T21" fmla="*/ 494 h 494"/>
                <a:gd name="T22" fmla="*/ 0 w 444"/>
                <a:gd name="T23" fmla="*/ 494 h 494"/>
                <a:gd name="T24" fmla="*/ 0 w 444"/>
                <a:gd name="T25" fmla="*/ 9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4" h="494">
                  <a:moveTo>
                    <a:pt x="0" y="9"/>
                  </a:moveTo>
                  <a:cubicBezTo>
                    <a:pt x="137" y="9"/>
                    <a:pt x="137" y="9"/>
                    <a:pt x="137" y="9"/>
                  </a:cubicBezTo>
                  <a:cubicBezTo>
                    <a:pt x="137" y="78"/>
                    <a:pt x="137" y="78"/>
                    <a:pt x="137" y="78"/>
                  </a:cubicBezTo>
                  <a:cubicBezTo>
                    <a:pt x="169" y="37"/>
                    <a:pt x="210" y="0"/>
                    <a:pt x="279" y="0"/>
                  </a:cubicBezTo>
                  <a:cubicBezTo>
                    <a:pt x="383" y="0"/>
                    <a:pt x="444" y="69"/>
                    <a:pt x="444" y="180"/>
                  </a:cubicBezTo>
                  <a:cubicBezTo>
                    <a:pt x="444" y="494"/>
                    <a:pt x="444" y="494"/>
                    <a:pt x="444" y="494"/>
                  </a:cubicBezTo>
                  <a:cubicBezTo>
                    <a:pt x="306" y="494"/>
                    <a:pt x="306" y="494"/>
                    <a:pt x="306" y="494"/>
                  </a:cubicBezTo>
                  <a:cubicBezTo>
                    <a:pt x="306" y="224"/>
                    <a:pt x="306" y="224"/>
                    <a:pt x="306" y="224"/>
                  </a:cubicBezTo>
                  <a:cubicBezTo>
                    <a:pt x="306" y="158"/>
                    <a:pt x="276" y="125"/>
                    <a:pt x="223" y="125"/>
                  </a:cubicBezTo>
                  <a:cubicBezTo>
                    <a:pt x="171" y="125"/>
                    <a:pt x="137" y="158"/>
                    <a:pt x="137" y="224"/>
                  </a:cubicBezTo>
                  <a:cubicBezTo>
                    <a:pt x="137" y="494"/>
                    <a:pt x="137" y="494"/>
                    <a:pt x="137" y="494"/>
                  </a:cubicBezTo>
                  <a:cubicBezTo>
                    <a:pt x="0" y="494"/>
                    <a:pt x="0" y="494"/>
                    <a:pt x="0" y="494"/>
                  </a:cubicBezTo>
                  <a:lnTo>
                    <a:pt x="0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644BF847-C98F-4D2F-A010-37D3A26D4B8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967277" y="938123"/>
              <a:ext cx="228289" cy="219867"/>
            </a:xfrm>
            <a:custGeom>
              <a:avLst/>
              <a:gdLst>
                <a:gd name="T0" fmla="*/ 0 w 525"/>
                <a:gd name="T1" fmla="*/ 254 h 505"/>
                <a:gd name="T2" fmla="*/ 0 w 525"/>
                <a:gd name="T3" fmla="*/ 253 h 505"/>
                <a:gd name="T4" fmla="*/ 263 w 525"/>
                <a:gd name="T5" fmla="*/ 0 h 505"/>
                <a:gd name="T6" fmla="*/ 525 w 525"/>
                <a:gd name="T7" fmla="*/ 251 h 505"/>
                <a:gd name="T8" fmla="*/ 525 w 525"/>
                <a:gd name="T9" fmla="*/ 253 h 505"/>
                <a:gd name="T10" fmla="*/ 262 w 525"/>
                <a:gd name="T11" fmla="*/ 505 h 505"/>
                <a:gd name="T12" fmla="*/ 0 w 525"/>
                <a:gd name="T13" fmla="*/ 254 h 505"/>
                <a:gd name="T14" fmla="*/ 389 w 525"/>
                <a:gd name="T15" fmla="*/ 254 h 505"/>
                <a:gd name="T16" fmla="*/ 389 w 525"/>
                <a:gd name="T17" fmla="*/ 253 h 505"/>
                <a:gd name="T18" fmla="*/ 262 w 525"/>
                <a:gd name="T19" fmla="*/ 119 h 505"/>
                <a:gd name="T20" fmla="*/ 136 w 525"/>
                <a:gd name="T21" fmla="*/ 251 h 505"/>
                <a:gd name="T22" fmla="*/ 136 w 525"/>
                <a:gd name="T23" fmla="*/ 253 h 505"/>
                <a:gd name="T24" fmla="*/ 263 w 525"/>
                <a:gd name="T25" fmla="*/ 387 h 505"/>
                <a:gd name="T26" fmla="*/ 389 w 525"/>
                <a:gd name="T27" fmla="*/ 254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5" h="505">
                  <a:moveTo>
                    <a:pt x="0" y="254"/>
                  </a:moveTo>
                  <a:cubicBezTo>
                    <a:pt x="0" y="253"/>
                    <a:pt x="0" y="253"/>
                    <a:pt x="0" y="253"/>
                  </a:cubicBezTo>
                  <a:cubicBezTo>
                    <a:pt x="0" y="113"/>
                    <a:pt x="112" y="0"/>
                    <a:pt x="263" y="0"/>
                  </a:cubicBezTo>
                  <a:cubicBezTo>
                    <a:pt x="414" y="0"/>
                    <a:pt x="525" y="111"/>
                    <a:pt x="525" y="251"/>
                  </a:cubicBezTo>
                  <a:cubicBezTo>
                    <a:pt x="525" y="253"/>
                    <a:pt x="525" y="253"/>
                    <a:pt x="525" y="253"/>
                  </a:cubicBezTo>
                  <a:cubicBezTo>
                    <a:pt x="525" y="392"/>
                    <a:pt x="413" y="505"/>
                    <a:pt x="262" y="505"/>
                  </a:cubicBezTo>
                  <a:cubicBezTo>
                    <a:pt x="111" y="505"/>
                    <a:pt x="0" y="394"/>
                    <a:pt x="0" y="254"/>
                  </a:cubicBezTo>
                  <a:close/>
                  <a:moveTo>
                    <a:pt x="389" y="254"/>
                  </a:moveTo>
                  <a:cubicBezTo>
                    <a:pt x="389" y="253"/>
                    <a:pt x="389" y="253"/>
                    <a:pt x="389" y="253"/>
                  </a:cubicBezTo>
                  <a:cubicBezTo>
                    <a:pt x="389" y="181"/>
                    <a:pt x="338" y="119"/>
                    <a:pt x="262" y="119"/>
                  </a:cubicBezTo>
                  <a:cubicBezTo>
                    <a:pt x="183" y="119"/>
                    <a:pt x="136" y="179"/>
                    <a:pt x="136" y="251"/>
                  </a:cubicBezTo>
                  <a:cubicBezTo>
                    <a:pt x="136" y="253"/>
                    <a:pt x="136" y="253"/>
                    <a:pt x="136" y="253"/>
                  </a:cubicBezTo>
                  <a:cubicBezTo>
                    <a:pt x="136" y="324"/>
                    <a:pt x="187" y="387"/>
                    <a:pt x="263" y="387"/>
                  </a:cubicBezTo>
                  <a:cubicBezTo>
                    <a:pt x="342" y="387"/>
                    <a:pt x="389" y="326"/>
                    <a:pt x="389" y="2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" name="Rectangle 18">
              <a:extLst>
                <a:ext uri="{FF2B5EF4-FFF2-40B4-BE49-F238E27FC236}">
                  <a16:creationId xmlns:a16="http://schemas.microsoft.com/office/drawing/2014/main" id="{424E75C9-AA44-4EC4-BB9E-BE47649AE0F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07091" y="866312"/>
              <a:ext cx="59843" cy="28680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FEBDD19B-EA9E-403C-8765-67EC4F33220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278460" y="938123"/>
              <a:ext cx="228732" cy="219867"/>
            </a:xfrm>
            <a:custGeom>
              <a:avLst/>
              <a:gdLst>
                <a:gd name="T0" fmla="*/ 0 w 526"/>
                <a:gd name="T1" fmla="*/ 254 h 505"/>
                <a:gd name="T2" fmla="*/ 0 w 526"/>
                <a:gd name="T3" fmla="*/ 253 h 505"/>
                <a:gd name="T4" fmla="*/ 264 w 526"/>
                <a:gd name="T5" fmla="*/ 0 h 505"/>
                <a:gd name="T6" fmla="*/ 526 w 526"/>
                <a:gd name="T7" fmla="*/ 251 h 505"/>
                <a:gd name="T8" fmla="*/ 526 w 526"/>
                <a:gd name="T9" fmla="*/ 253 h 505"/>
                <a:gd name="T10" fmla="*/ 262 w 526"/>
                <a:gd name="T11" fmla="*/ 505 h 505"/>
                <a:gd name="T12" fmla="*/ 0 w 526"/>
                <a:gd name="T13" fmla="*/ 254 h 505"/>
                <a:gd name="T14" fmla="*/ 390 w 526"/>
                <a:gd name="T15" fmla="*/ 254 h 505"/>
                <a:gd name="T16" fmla="*/ 390 w 526"/>
                <a:gd name="T17" fmla="*/ 253 h 505"/>
                <a:gd name="T18" fmla="*/ 262 w 526"/>
                <a:gd name="T19" fmla="*/ 119 h 505"/>
                <a:gd name="T20" fmla="*/ 136 w 526"/>
                <a:gd name="T21" fmla="*/ 251 h 505"/>
                <a:gd name="T22" fmla="*/ 136 w 526"/>
                <a:gd name="T23" fmla="*/ 253 h 505"/>
                <a:gd name="T24" fmla="*/ 264 w 526"/>
                <a:gd name="T25" fmla="*/ 387 h 505"/>
                <a:gd name="T26" fmla="*/ 390 w 526"/>
                <a:gd name="T27" fmla="*/ 254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6" h="505">
                  <a:moveTo>
                    <a:pt x="0" y="254"/>
                  </a:moveTo>
                  <a:cubicBezTo>
                    <a:pt x="0" y="253"/>
                    <a:pt x="0" y="253"/>
                    <a:pt x="0" y="253"/>
                  </a:cubicBezTo>
                  <a:cubicBezTo>
                    <a:pt x="0" y="113"/>
                    <a:pt x="113" y="0"/>
                    <a:pt x="264" y="0"/>
                  </a:cubicBezTo>
                  <a:cubicBezTo>
                    <a:pt x="414" y="0"/>
                    <a:pt x="526" y="111"/>
                    <a:pt x="526" y="251"/>
                  </a:cubicBezTo>
                  <a:cubicBezTo>
                    <a:pt x="526" y="253"/>
                    <a:pt x="526" y="253"/>
                    <a:pt x="526" y="253"/>
                  </a:cubicBezTo>
                  <a:cubicBezTo>
                    <a:pt x="526" y="392"/>
                    <a:pt x="413" y="505"/>
                    <a:pt x="262" y="505"/>
                  </a:cubicBezTo>
                  <a:cubicBezTo>
                    <a:pt x="112" y="505"/>
                    <a:pt x="0" y="394"/>
                    <a:pt x="0" y="254"/>
                  </a:cubicBezTo>
                  <a:close/>
                  <a:moveTo>
                    <a:pt x="390" y="254"/>
                  </a:moveTo>
                  <a:cubicBezTo>
                    <a:pt x="390" y="253"/>
                    <a:pt x="390" y="253"/>
                    <a:pt x="390" y="253"/>
                  </a:cubicBezTo>
                  <a:cubicBezTo>
                    <a:pt x="390" y="181"/>
                    <a:pt x="338" y="119"/>
                    <a:pt x="262" y="119"/>
                  </a:cubicBezTo>
                  <a:cubicBezTo>
                    <a:pt x="183" y="119"/>
                    <a:pt x="136" y="179"/>
                    <a:pt x="136" y="251"/>
                  </a:cubicBezTo>
                  <a:cubicBezTo>
                    <a:pt x="136" y="253"/>
                    <a:pt x="136" y="253"/>
                    <a:pt x="136" y="253"/>
                  </a:cubicBezTo>
                  <a:cubicBezTo>
                    <a:pt x="136" y="324"/>
                    <a:pt x="188" y="387"/>
                    <a:pt x="264" y="387"/>
                  </a:cubicBezTo>
                  <a:cubicBezTo>
                    <a:pt x="343" y="387"/>
                    <a:pt x="390" y="326"/>
                    <a:pt x="390" y="2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7A373CE5-CD38-4DAB-8B96-B0968C2DF03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16057" y="938123"/>
              <a:ext cx="221197" cy="278823"/>
            </a:xfrm>
            <a:custGeom>
              <a:avLst/>
              <a:gdLst>
                <a:gd name="T0" fmla="*/ 24 w 509"/>
                <a:gd name="T1" fmla="*/ 590 h 641"/>
                <a:gd name="T2" fmla="*/ 71 w 509"/>
                <a:gd name="T3" fmla="*/ 487 h 641"/>
                <a:gd name="T4" fmla="*/ 235 w 509"/>
                <a:gd name="T5" fmla="*/ 531 h 641"/>
                <a:gd name="T6" fmla="*/ 373 w 509"/>
                <a:gd name="T7" fmla="*/ 399 h 641"/>
                <a:gd name="T8" fmla="*/ 373 w 509"/>
                <a:gd name="T9" fmla="*/ 376 h 641"/>
                <a:gd name="T10" fmla="*/ 215 w 509"/>
                <a:gd name="T11" fmla="*/ 454 h 641"/>
                <a:gd name="T12" fmla="*/ 0 w 509"/>
                <a:gd name="T13" fmla="*/ 228 h 641"/>
                <a:gd name="T14" fmla="*/ 0 w 509"/>
                <a:gd name="T15" fmla="*/ 226 h 641"/>
                <a:gd name="T16" fmla="*/ 215 w 509"/>
                <a:gd name="T17" fmla="*/ 0 h 641"/>
                <a:gd name="T18" fmla="*/ 372 w 509"/>
                <a:gd name="T19" fmla="*/ 72 h 641"/>
                <a:gd name="T20" fmla="*/ 372 w 509"/>
                <a:gd name="T21" fmla="*/ 9 h 641"/>
                <a:gd name="T22" fmla="*/ 509 w 509"/>
                <a:gd name="T23" fmla="*/ 9 h 641"/>
                <a:gd name="T24" fmla="*/ 509 w 509"/>
                <a:gd name="T25" fmla="*/ 385 h 641"/>
                <a:gd name="T26" fmla="*/ 448 w 509"/>
                <a:gd name="T27" fmla="*/ 576 h 641"/>
                <a:gd name="T28" fmla="*/ 239 w 509"/>
                <a:gd name="T29" fmla="*/ 641 h 641"/>
                <a:gd name="T30" fmla="*/ 24 w 509"/>
                <a:gd name="T31" fmla="*/ 590 h 641"/>
                <a:gd name="T32" fmla="*/ 373 w 509"/>
                <a:gd name="T33" fmla="*/ 228 h 641"/>
                <a:gd name="T34" fmla="*/ 373 w 509"/>
                <a:gd name="T35" fmla="*/ 226 h 641"/>
                <a:gd name="T36" fmla="*/ 255 w 509"/>
                <a:gd name="T37" fmla="*/ 114 h 641"/>
                <a:gd name="T38" fmla="*/ 137 w 509"/>
                <a:gd name="T39" fmla="*/ 226 h 641"/>
                <a:gd name="T40" fmla="*/ 137 w 509"/>
                <a:gd name="T41" fmla="*/ 228 h 641"/>
                <a:gd name="T42" fmla="*/ 255 w 509"/>
                <a:gd name="T43" fmla="*/ 340 h 641"/>
                <a:gd name="T44" fmla="*/ 373 w 509"/>
                <a:gd name="T45" fmla="*/ 228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09" h="641">
                  <a:moveTo>
                    <a:pt x="24" y="590"/>
                  </a:moveTo>
                  <a:cubicBezTo>
                    <a:pt x="71" y="487"/>
                    <a:pt x="71" y="487"/>
                    <a:pt x="71" y="487"/>
                  </a:cubicBezTo>
                  <a:cubicBezTo>
                    <a:pt x="121" y="515"/>
                    <a:pt x="171" y="531"/>
                    <a:pt x="235" y="531"/>
                  </a:cubicBezTo>
                  <a:cubicBezTo>
                    <a:pt x="329" y="531"/>
                    <a:pt x="373" y="486"/>
                    <a:pt x="373" y="399"/>
                  </a:cubicBezTo>
                  <a:cubicBezTo>
                    <a:pt x="373" y="376"/>
                    <a:pt x="373" y="376"/>
                    <a:pt x="373" y="376"/>
                  </a:cubicBezTo>
                  <a:cubicBezTo>
                    <a:pt x="333" y="425"/>
                    <a:pt x="288" y="454"/>
                    <a:pt x="215" y="454"/>
                  </a:cubicBezTo>
                  <a:cubicBezTo>
                    <a:pt x="102" y="454"/>
                    <a:pt x="0" y="372"/>
                    <a:pt x="0" y="228"/>
                  </a:cubicBezTo>
                  <a:cubicBezTo>
                    <a:pt x="0" y="226"/>
                    <a:pt x="0" y="226"/>
                    <a:pt x="0" y="226"/>
                  </a:cubicBezTo>
                  <a:cubicBezTo>
                    <a:pt x="0" y="82"/>
                    <a:pt x="104" y="0"/>
                    <a:pt x="215" y="0"/>
                  </a:cubicBezTo>
                  <a:cubicBezTo>
                    <a:pt x="290" y="0"/>
                    <a:pt x="334" y="32"/>
                    <a:pt x="372" y="72"/>
                  </a:cubicBezTo>
                  <a:cubicBezTo>
                    <a:pt x="372" y="9"/>
                    <a:pt x="372" y="9"/>
                    <a:pt x="372" y="9"/>
                  </a:cubicBezTo>
                  <a:cubicBezTo>
                    <a:pt x="509" y="9"/>
                    <a:pt x="509" y="9"/>
                    <a:pt x="509" y="9"/>
                  </a:cubicBezTo>
                  <a:cubicBezTo>
                    <a:pt x="509" y="385"/>
                    <a:pt x="509" y="385"/>
                    <a:pt x="509" y="385"/>
                  </a:cubicBezTo>
                  <a:cubicBezTo>
                    <a:pt x="509" y="472"/>
                    <a:pt x="488" y="535"/>
                    <a:pt x="448" y="576"/>
                  </a:cubicBezTo>
                  <a:cubicBezTo>
                    <a:pt x="402" y="621"/>
                    <a:pt x="333" y="641"/>
                    <a:pt x="239" y="641"/>
                  </a:cubicBezTo>
                  <a:cubicBezTo>
                    <a:pt x="160" y="641"/>
                    <a:pt x="86" y="623"/>
                    <a:pt x="24" y="590"/>
                  </a:cubicBezTo>
                  <a:close/>
                  <a:moveTo>
                    <a:pt x="373" y="228"/>
                  </a:moveTo>
                  <a:cubicBezTo>
                    <a:pt x="373" y="226"/>
                    <a:pt x="373" y="226"/>
                    <a:pt x="373" y="226"/>
                  </a:cubicBezTo>
                  <a:cubicBezTo>
                    <a:pt x="373" y="160"/>
                    <a:pt x="322" y="114"/>
                    <a:pt x="255" y="114"/>
                  </a:cubicBezTo>
                  <a:cubicBezTo>
                    <a:pt x="188" y="114"/>
                    <a:pt x="137" y="160"/>
                    <a:pt x="137" y="226"/>
                  </a:cubicBezTo>
                  <a:cubicBezTo>
                    <a:pt x="137" y="228"/>
                    <a:pt x="137" y="228"/>
                    <a:pt x="137" y="228"/>
                  </a:cubicBezTo>
                  <a:cubicBezTo>
                    <a:pt x="137" y="295"/>
                    <a:pt x="188" y="340"/>
                    <a:pt x="255" y="340"/>
                  </a:cubicBezTo>
                  <a:cubicBezTo>
                    <a:pt x="322" y="340"/>
                    <a:pt x="373" y="294"/>
                    <a:pt x="373" y="2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74D5EE84-9E16-4D88-9A9C-3A56ED3F3CF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47450" y="942113"/>
              <a:ext cx="219424" cy="275277"/>
            </a:xfrm>
            <a:custGeom>
              <a:avLst/>
              <a:gdLst>
                <a:gd name="T0" fmla="*/ 362 w 505"/>
                <a:gd name="T1" fmla="*/ 0 h 633"/>
                <a:gd name="T2" fmla="*/ 505 w 505"/>
                <a:gd name="T3" fmla="*/ 0 h 633"/>
                <a:gd name="T4" fmla="*/ 319 w 505"/>
                <a:gd name="T5" fmla="*/ 497 h 633"/>
                <a:gd name="T6" fmla="*/ 159 w 505"/>
                <a:gd name="T7" fmla="*/ 633 h 633"/>
                <a:gd name="T8" fmla="*/ 37 w 505"/>
                <a:gd name="T9" fmla="*/ 599 h 633"/>
                <a:gd name="T10" fmla="*/ 83 w 505"/>
                <a:gd name="T11" fmla="*/ 500 h 633"/>
                <a:gd name="T12" fmla="*/ 142 w 505"/>
                <a:gd name="T13" fmla="*/ 519 h 633"/>
                <a:gd name="T14" fmla="*/ 190 w 505"/>
                <a:gd name="T15" fmla="*/ 487 h 633"/>
                <a:gd name="T16" fmla="*/ 0 w 505"/>
                <a:gd name="T17" fmla="*/ 0 h 633"/>
                <a:gd name="T18" fmla="*/ 146 w 505"/>
                <a:gd name="T19" fmla="*/ 0 h 633"/>
                <a:gd name="T20" fmla="*/ 256 w 505"/>
                <a:gd name="T21" fmla="*/ 331 h 633"/>
                <a:gd name="T22" fmla="*/ 362 w 505"/>
                <a:gd name="T23" fmla="*/ 0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5" h="633">
                  <a:moveTo>
                    <a:pt x="362" y="0"/>
                  </a:moveTo>
                  <a:cubicBezTo>
                    <a:pt x="505" y="0"/>
                    <a:pt x="505" y="0"/>
                    <a:pt x="505" y="0"/>
                  </a:cubicBezTo>
                  <a:cubicBezTo>
                    <a:pt x="319" y="497"/>
                    <a:pt x="319" y="497"/>
                    <a:pt x="319" y="497"/>
                  </a:cubicBezTo>
                  <a:cubicBezTo>
                    <a:pt x="282" y="596"/>
                    <a:pt x="242" y="633"/>
                    <a:pt x="159" y="633"/>
                  </a:cubicBezTo>
                  <a:cubicBezTo>
                    <a:pt x="110" y="633"/>
                    <a:pt x="73" y="620"/>
                    <a:pt x="37" y="599"/>
                  </a:cubicBezTo>
                  <a:cubicBezTo>
                    <a:pt x="83" y="500"/>
                    <a:pt x="83" y="500"/>
                    <a:pt x="83" y="500"/>
                  </a:cubicBezTo>
                  <a:cubicBezTo>
                    <a:pt x="101" y="511"/>
                    <a:pt x="124" y="519"/>
                    <a:pt x="142" y="519"/>
                  </a:cubicBezTo>
                  <a:cubicBezTo>
                    <a:pt x="166" y="519"/>
                    <a:pt x="178" y="512"/>
                    <a:pt x="190" y="48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6" y="0"/>
                    <a:pt x="146" y="0"/>
                    <a:pt x="146" y="0"/>
                  </a:cubicBezTo>
                  <a:cubicBezTo>
                    <a:pt x="256" y="331"/>
                    <a:pt x="256" y="331"/>
                    <a:pt x="256" y="331"/>
                  </a:cubicBezTo>
                  <a:lnTo>
                    <a:pt x="36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E09D81A6-0484-4291-A061-755878B9551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005842" y="1258171"/>
              <a:ext cx="132541" cy="290348"/>
            </a:xfrm>
            <a:custGeom>
              <a:avLst/>
              <a:gdLst>
                <a:gd name="T0" fmla="*/ 57 w 305"/>
                <a:gd name="T1" fmla="*/ 299 h 667"/>
                <a:gd name="T2" fmla="*/ 0 w 305"/>
                <a:gd name="T3" fmla="*/ 299 h 667"/>
                <a:gd name="T4" fmla="*/ 0 w 305"/>
                <a:gd name="T5" fmla="*/ 186 h 667"/>
                <a:gd name="T6" fmla="*/ 57 w 305"/>
                <a:gd name="T7" fmla="*/ 186 h 667"/>
                <a:gd name="T8" fmla="*/ 57 w 305"/>
                <a:gd name="T9" fmla="*/ 155 h 667"/>
                <a:gd name="T10" fmla="*/ 96 w 305"/>
                <a:gd name="T11" fmla="*/ 38 h 667"/>
                <a:gd name="T12" fmla="*/ 208 w 305"/>
                <a:gd name="T13" fmla="*/ 0 h 667"/>
                <a:gd name="T14" fmla="*/ 305 w 305"/>
                <a:gd name="T15" fmla="*/ 13 h 667"/>
                <a:gd name="T16" fmla="*/ 305 w 305"/>
                <a:gd name="T17" fmla="*/ 127 h 667"/>
                <a:gd name="T18" fmla="*/ 243 w 305"/>
                <a:gd name="T19" fmla="*/ 115 h 667"/>
                <a:gd name="T20" fmla="*/ 193 w 305"/>
                <a:gd name="T21" fmla="*/ 168 h 667"/>
                <a:gd name="T22" fmla="*/ 193 w 305"/>
                <a:gd name="T23" fmla="*/ 187 h 667"/>
                <a:gd name="T24" fmla="*/ 305 w 305"/>
                <a:gd name="T25" fmla="*/ 187 h 667"/>
                <a:gd name="T26" fmla="*/ 305 w 305"/>
                <a:gd name="T27" fmla="*/ 299 h 667"/>
                <a:gd name="T28" fmla="*/ 195 w 305"/>
                <a:gd name="T29" fmla="*/ 299 h 667"/>
                <a:gd name="T30" fmla="*/ 195 w 305"/>
                <a:gd name="T31" fmla="*/ 667 h 667"/>
                <a:gd name="T32" fmla="*/ 57 w 305"/>
                <a:gd name="T33" fmla="*/ 667 h 667"/>
                <a:gd name="T34" fmla="*/ 57 w 305"/>
                <a:gd name="T35" fmla="*/ 299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5" h="667">
                  <a:moveTo>
                    <a:pt x="57" y="299"/>
                  </a:moveTo>
                  <a:cubicBezTo>
                    <a:pt x="0" y="299"/>
                    <a:pt x="0" y="299"/>
                    <a:pt x="0" y="299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57" y="186"/>
                    <a:pt x="57" y="186"/>
                    <a:pt x="57" y="186"/>
                  </a:cubicBezTo>
                  <a:cubicBezTo>
                    <a:pt x="57" y="155"/>
                    <a:pt x="57" y="155"/>
                    <a:pt x="57" y="155"/>
                  </a:cubicBezTo>
                  <a:cubicBezTo>
                    <a:pt x="57" y="102"/>
                    <a:pt x="71" y="63"/>
                    <a:pt x="96" y="38"/>
                  </a:cubicBezTo>
                  <a:cubicBezTo>
                    <a:pt x="122" y="12"/>
                    <a:pt x="159" y="0"/>
                    <a:pt x="208" y="0"/>
                  </a:cubicBezTo>
                  <a:cubicBezTo>
                    <a:pt x="251" y="0"/>
                    <a:pt x="280" y="5"/>
                    <a:pt x="305" y="13"/>
                  </a:cubicBezTo>
                  <a:cubicBezTo>
                    <a:pt x="305" y="127"/>
                    <a:pt x="305" y="127"/>
                    <a:pt x="305" y="127"/>
                  </a:cubicBezTo>
                  <a:cubicBezTo>
                    <a:pt x="286" y="120"/>
                    <a:pt x="267" y="115"/>
                    <a:pt x="243" y="115"/>
                  </a:cubicBezTo>
                  <a:cubicBezTo>
                    <a:pt x="211" y="115"/>
                    <a:pt x="193" y="132"/>
                    <a:pt x="193" y="168"/>
                  </a:cubicBezTo>
                  <a:cubicBezTo>
                    <a:pt x="193" y="187"/>
                    <a:pt x="193" y="187"/>
                    <a:pt x="193" y="187"/>
                  </a:cubicBezTo>
                  <a:cubicBezTo>
                    <a:pt x="305" y="187"/>
                    <a:pt x="305" y="187"/>
                    <a:pt x="305" y="187"/>
                  </a:cubicBezTo>
                  <a:cubicBezTo>
                    <a:pt x="305" y="299"/>
                    <a:pt x="305" y="299"/>
                    <a:pt x="305" y="299"/>
                  </a:cubicBezTo>
                  <a:cubicBezTo>
                    <a:pt x="195" y="299"/>
                    <a:pt x="195" y="299"/>
                    <a:pt x="195" y="299"/>
                  </a:cubicBezTo>
                  <a:cubicBezTo>
                    <a:pt x="195" y="667"/>
                    <a:pt x="195" y="667"/>
                    <a:pt x="195" y="667"/>
                  </a:cubicBezTo>
                  <a:cubicBezTo>
                    <a:pt x="57" y="667"/>
                    <a:pt x="57" y="667"/>
                    <a:pt x="57" y="667"/>
                  </a:cubicBezTo>
                  <a:lnTo>
                    <a:pt x="57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790B3C9F-7941-47B7-8BBE-C9BE7DE89F2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137497" y="1333086"/>
              <a:ext cx="228289" cy="219867"/>
            </a:xfrm>
            <a:custGeom>
              <a:avLst/>
              <a:gdLst>
                <a:gd name="T0" fmla="*/ 0 w 525"/>
                <a:gd name="T1" fmla="*/ 255 h 506"/>
                <a:gd name="T2" fmla="*/ 0 w 525"/>
                <a:gd name="T3" fmla="*/ 253 h 506"/>
                <a:gd name="T4" fmla="*/ 263 w 525"/>
                <a:gd name="T5" fmla="*/ 0 h 506"/>
                <a:gd name="T6" fmla="*/ 525 w 525"/>
                <a:gd name="T7" fmla="*/ 251 h 506"/>
                <a:gd name="T8" fmla="*/ 525 w 525"/>
                <a:gd name="T9" fmla="*/ 253 h 506"/>
                <a:gd name="T10" fmla="*/ 261 w 525"/>
                <a:gd name="T11" fmla="*/ 506 h 506"/>
                <a:gd name="T12" fmla="*/ 0 w 525"/>
                <a:gd name="T13" fmla="*/ 255 h 506"/>
                <a:gd name="T14" fmla="*/ 389 w 525"/>
                <a:gd name="T15" fmla="*/ 255 h 506"/>
                <a:gd name="T16" fmla="*/ 389 w 525"/>
                <a:gd name="T17" fmla="*/ 253 h 506"/>
                <a:gd name="T18" fmla="*/ 261 w 525"/>
                <a:gd name="T19" fmla="*/ 119 h 506"/>
                <a:gd name="T20" fmla="*/ 135 w 525"/>
                <a:gd name="T21" fmla="*/ 251 h 506"/>
                <a:gd name="T22" fmla="*/ 135 w 525"/>
                <a:gd name="T23" fmla="*/ 253 h 506"/>
                <a:gd name="T24" fmla="*/ 263 w 525"/>
                <a:gd name="T25" fmla="*/ 387 h 506"/>
                <a:gd name="T26" fmla="*/ 389 w 525"/>
                <a:gd name="T27" fmla="*/ 255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5" h="506">
                  <a:moveTo>
                    <a:pt x="0" y="255"/>
                  </a:moveTo>
                  <a:cubicBezTo>
                    <a:pt x="0" y="253"/>
                    <a:pt x="0" y="253"/>
                    <a:pt x="0" y="253"/>
                  </a:cubicBezTo>
                  <a:cubicBezTo>
                    <a:pt x="0" y="114"/>
                    <a:pt x="112" y="0"/>
                    <a:pt x="263" y="0"/>
                  </a:cubicBezTo>
                  <a:cubicBezTo>
                    <a:pt x="413" y="0"/>
                    <a:pt x="525" y="112"/>
                    <a:pt x="525" y="251"/>
                  </a:cubicBezTo>
                  <a:cubicBezTo>
                    <a:pt x="525" y="253"/>
                    <a:pt x="525" y="253"/>
                    <a:pt x="525" y="253"/>
                  </a:cubicBezTo>
                  <a:cubicBezTo>
                    <a:pt x="525" y="392"/>
                    <a:pt x="412" y="506"/>
                    <a:pt x="261" y="506"/>
                  </a:cubicBezTo>
                  <a:cubicBezTo>
                    <a:pt x="111" y="506"/>
                    <a:pt x="0" y="394"/>
                    <a:pt x="0" y="255"/>
                  </a:cubicBezTo>
                  <a:close/>
                  <a:moveTo>
                    <a:pt x="389" y="255"/>
                  </a:moveTo>
                  <a:cubicBezTo>
                    <a:pt x="389" y="253"/>
                    <a:pt x="389" y="253"/>
                    <a:pt x="389" y="253"/>
                  </a:cubicBezTo>
                  <a:cubicBezTo>
                    <a:pt x="389" y="182"/>
                    <a:pt x="337" y="119"/>
                    <a:pt x="261" y="119"/>
                  </a:cubicBezTo>
                  <a:cubicBezTo>
                    <a:pt x="183" y="119"/>
                    <a:pt x="135" y="180"/>
                    <a:pt x="135" y="251"/>
                  </a:cubicBezTo>
                  <a:cubicBezTo>
                    <a:pt x="135" y="253"/>
                    <a:pt x="135" y="253"/>
                    <a:pt x="135" y="253"/>
                  </a:cubicBezTo>
                  <a:cubicBezTo>
                    <a:pt x="135" y="325"/>
                    <a:pt x="187" y="387"/>
                    <a:pt x="263" y="387"/>
                  </a:cubicBezTo>
                  <a:cubicBezTo>
                    <a:pt x="342" y="387"/>
                    <a:pt x="389" y="326"/>
                    <a:pt x="389" y="2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id="{E75BF800-A9FA-4FA5-B06E-00F909B5AC6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79084" y="1331756"/>
              <a:ext cx="127665" cy="216764"/>
            </a:xfrm>
            <a:custGeom>
              <a:avLst/>
              <a:gdLst>
                <a:gd name="T0" fmla="*/ 0 w 293"/>
                <a:gd name="T1" fmla="*/ 13 h 498"/>
                <a:gd name="T2" fmla="*/ 138 w 293"/>
                <a:gd name="T3" fmla="*/ 13 h 498"/>
                <a:gd name="T4" fmla="*/ 138 w 293"/>
                <a:gd name="T5" fmla="*/ 110 h 498"/>
                <a:gd name="T6" fmla="*/ 293 w 293"/>
                <a:gd name="T7" fmla="*/ 3 h 498"/>
                <a:gd name="T8" fmla="*/ 293 w 293"/>
                <a:gd name="T9" fmla="*/ 147 h 498"/>
                <a:gd name="T10" fmla="*/ 286 w 293"/>
                <a:gd name="T11" fmla="*/ 147 h 498"/>
                <a:gd name="T12" fmla="*/ 138 w 293"/>
                <a:gd name="T13" fmla="*/ 318 h 498"/>
                <a:gd name="T14" fmla="*/ 138 w 293"/>
                <a:gd name="T15" fmla="*/ 498 h 498"/>
                <a:gd name="T16" fmla="*/ 0 w 293"/>
                <a:gd name="T17" fmla="*/ 498 h 498"/>
                <a:gd name="T18" fmla="*/ 0 w 293"/>
                <a:gd name="T19" fmla="*/ 13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98">
                  <a:moveTo>
                    <a:pt x="0" y="13"/>
                  </a:moveTo>
                  <a:cubicBezTo>
                    <a:pt x="138" y="13"/>
                    <a:pt x="138" y="13"/>
                    <a:pt x="138" y="13"/>
                  </a:cubicBezTo>
                  <a:cubicBezTo>
                    <a:pt x="138" y="110"/>
                    <a:pt x="138" y="110"/>
                    <a:pt x="138" y="110"/>
                  </a:cubicBezTo>
                  <a:cubicBezTo>
                    <a:pt x="166" y="43"/>
                    <a:pt x="211" y="0"/>
                    <a:pt x="293" y="3"/>
                  </a:cubicBezTo>
                  <a:cubicBezTo>
                    <a:pt x="293" y="147"/>
                    <a:pt x="293" y="147"/>
                    <a:pt x="293" y="147"/>
                  </a:cubicBezTo>
                  <a:cubicBezTo>
                    <a:pt x="286" y="147"/>
                    <a:pt x="286" y="147"/>
                    <a:pt x="286" y="147"/>
                  </a:cubicBezTo>
                  <a:cubicBezTo>
                    <a:pt x="194" y="147"/>
                    <a:pt x="138" y="203"/>
                    <a:pt x="138" y="318"/>
                  </a:cubicBezTo>
                  <a:cubicBezTo>
                    <a:pt x="138" y="498"/>
                    <a:pt x="138" y="498"/>
                    <a:pt x="138" y="498"/>
                  </a:cubicBezTo>
                  <a:cubicBezTo>
                    <a:pt x="0" y="498"/>
                    <a:pt x="0" y="498"/>
                    <a:pt x="0" y="498"/>
                  </a:cubicBezTo>
                  <a:lnTo>
                    <a:pt x="0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id="{31170700-1A5B-4233-9767-A27ACACA860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82993" y="1334859"/>
              <a:ext cx="194157" cy="217207"/>
            </a:xfrm>
            <a:custGeom>
              <a:avLst/>
              <a:gdLst>
                <a:gd name="T0" fmla="*/ 0 w 446"/>
                <a:gd name="T1" fmla="*/ 351 h 500"/>
                <a:gd name="T2" fmla="*/ 0 w 446"/>
                <a:gd name="T3" fmla="*/ 349 h 500"/>
                <a:gd name="T4" fmla="*/ 195 w 446"/>
                <a:gd name="T5" fmla="*/ 195 h 500"/>
                <a:gd name="T6" fmla="*/ 314 w 446"/>
                <a:gd name="T7" fmla="*/ 215 h 500"/>
                <a:gd name="T8" fmla="*/ 314 w 446"/>
                <a:gd name="T9" fmla="*/ 206 h 500"/>
                <a:gd name="T10" fmla="*/ 210 w 446"/>
                <a:gd name="T11" fmla="*/ 118 h 500"/>
                <a:gd name="T12" fmla="*/ 76 w 446"/>
                <a:gd name="T13" fmla="*/ 144 h 500"/>
                <a:gd name="T14" fmla="*/ 42 w 446"/>
                <a:gd name="T15" fmla="*/ 39 h 500"/>
                <a:gd name="T16" fmla="*/ 230 w 446"/>
                <a:gd name="T17" fmla="*/ 0 h 500"/>
                <a:gd name="T18" fmla="*/ 394 w 446"/>
                <a:gd name="T19" fmla="*/ 54 h 500"/>
                <a:gd name="T20" fmla="*/ 446 w 446"/>
                <a:gd name="T21" fmla="*/ 209 h 500"/>
                <a:gd name="T22" fmla="*/ 446 w 446"/>
                <a:gd name="T23" fmla="*/ 491 h 500"/>
                <a:gd name="T24" fmla="*/ 313 w 446"/>
                <a:gd name="T25" fmla="*/ 491 h 500"/>
                <a:gd name="T26" fmla="*/ 313 w 446"/>
                <a:gd name="T27" fmla="*/ 438 h 500"/>
                <a:gd name="T28" fmla="*/ 167 w 446"/>
                <a:gd name="T29" fmla="*/ 500 h 500"/>
                <a:gd name="T30" fmla="*/ 0 w 446"/>
                <a:gd name="T31" fmla="*/ 351 h 500"/>
                <a:gd name="T32" fmla="*/ 316 w 446"/>
                <a:gd name="T33" fmla="*/ 320 h 500"/>
                <a:gd name="T34" fmla="*/ 316 w 446"/>
                <a:gd name="T35" fmla="*/ 295 h 500"/>
                <a:gd name="T36" fmla="*/ 228 w 446"/>
                <a:gd name="T37" fmla="*/ 277 h 500"/>
                <a:gd name="T38" fmla="*/ 133 w 446"/>
                <a:gd name="T39" fmla="*/ 344 h 500"/>
                <a:gd name="T40" fmla="*/ 133 w 446"/>
                <a:gd name="T41" fmla="*/ 346 h 500"/>
                <a:gd name="T42" fmla="*/ 208 w 446"/>
                <a:gd name="T43" fmla="*/ 405 h 500"/>
                <a:gd name="T44" fmla="*/ 316 w 446"/>
                <a:gd name="T45" fmla="*/ 32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46" h="500">
                  <a:moveTo>
                    <a:pt x="0" y="351"/>
                  </a:moveTo>
                  <a:cubicBezTo>
                    <a:pt x="0" y="349"/>
                    <a:pt x="0" y="349"/>
                    <a:pt x="0" y="349"/>
                  </a:cubicBezTo>
                  <a:cubicBezTo>
                    <a:pt x="0" y="244"/>
                    <a:pt x="81" y="195"/>
                    <a:pt x="195" y="195"/>
                  </a:cubicBezTo>
                  <a:cubicBezTo>
                    <a:pt x="244" y="195"/>
                    <a:pt x="280" y="203"/>
                    <a:pt x="314" y="215"/>
                  </a:cubicBezTo>
                  <a:cubicBezTo>
                    <a:pt x="314" y="206"/>
                    <a:pt x="314" y="206"/>
                    <a:pt x="314" y="206"/>
                  </a:cubicBezTo>
                  <a:cubicBezTo>
                    <a:pt x="314" y="149"/>
                    <a:pt x="279" y="118"/>
                    <a:pt x="210" y="118"/>
                  </a:cubicBezTo>
                  <a:cubicBezTo>
                    <a:pt x="157" y="118"/>
                    <a:pt x="120" y="128"/>
                    <a:pt x="76" y="144"/>
                  </a:cubicBezTo>
                  <a:cubicBezTo>
                    <a:pt x="42" y="39"/>
                    <a:pt x="42" y="39"/>
                    <a:pt x="42" y="39"/>
                  </a:cubicBezTo>
                  <a:cubicBezTo>
                    <a:pt x="95" y="15"/>
                    <a:pt x="148" y="0"/>
                    <a:pt x="230" y="0"/>
                  </a:cubicBezTo>
                  <a:cubicBezTo>
                    <a:pt x="305" y="0"/>
                    <a:pt x="359" y="20"/>
                    <a:pt x="394" y="54"/>
                  </a:cubicBezTo>
                  <a:cubicBezTo>
                    <a:pt x="430" y="91"/>
                    <a:pt x="446" y="144"/>
                    <a:pt x="446" y="209"/>
                  </a:cubicBezTo>
                  <a:cubicBezTo>
                    <a:pt x="446" y="491"/>
                    <a:pt x="446" y="491"/>
                    <a:pt x="446" y="491"/>
                  </a:cubicBezTo>
                  <a:cubicBezTo>
                    <a:pt x="313" y="491"/>
                    <a:pt x="313" y="491"/>
                    <a:pt x="313" y="491"/>
                  </a:cubicBezTo>
                  <a:cubicBezTo>
                    <a:pt x="313" y="438"/>
                    <a:pt x="313" y="438"/>
                    <a:pt x="313" y="438"/>
                  </a:cubicBezTo>
                  <a:cubicBezTo>
                    <a:pt x="280" y="475"/>
                    <a:pt x="234" y="500"/>
                    <a:pt x="167" y="500"/>
                  </a:cubicBezTo>
                  <a:cubicBezTo>
                    <a:pt x="75" y="500"/>
                    <a:pt x="0" y="447"/>
                    <a:pt x="0" y="351"/>
                  </a:cubicBezTo>
                  <a:close/>
                  <a:moveTo>
                    <a:pt x="316" y="320"/>
                  </a:moveTo>
                  <a:cubicBezTo>
                    <a:pt x="316" y="295"/>
                    <a:pt x="316" y="295"/>
                    <a:pt x="316" y="295"/>
                  </a:cubicBezTo>
                  <a:cubicBezTo>
                    <a:pt x="292" y="284"/>
                    <a:pt x="262" y="277"/>
                    <a:pt x="228" y="277"/>
                  </a:cubicBezTo>
                  <a:cubicBezTo>
                    <a:pt x="169" y="277"/>
                    <a:pt x="133" y="301"/>
                    <a:pt x="133" y="344"/>
                  </a:cubicBezTo>
                  <a:cubicBezTo>
                    <a:pt x="133" y="346"/>
                    <a:pt x="133" y="346"/>
                    <a:pt x="133" y="346"/>
                  </a:cubicBezTo>
                  <a:cubicBezTo>
                    <a:pt x="133" y="383"/>
                    <a:pt x="164" y="405"/>
                    <a:pt x="208" y="405"/>
                  </a:cubicBezTo>
                  <a:cubicBezTo>
                    <a:pt x="272" y="405"/>
                    <a:pt x="316" y="369"/>
                    <a:pt x="316" y="3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5" name="Rectangle 26">
              <a:extLst>
                <a:ext uri="{FF2B5EF4-FFF2-40B4-BE49-F238E27FC236}">
                  <a16:creationId xmlns:a16="http://schemas.microsoft.com/office/drawing/2014/main" id="{9CF25159-7802-4E5B-8837-8E57F2A51EC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801973" y="1260831"/>
              <a:ext cx="59843" cy="2876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6" name="Rectangle 27">
              <a:extLst>
                <a:ext uri="{FF2B5EF4-FFF2-40B4-BE49-F238E27FC236}">
                  <a16:creationId xmlns:a16="http://schemas.microsoft.com/office/drawing/2014/main" id="{8C48BAA6-002A-430B-9CD2-AF23AC05A73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886639" y="1260831"/>
              <a:ext cx="59399" cy="2876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37" name="Rectangle 28">
            <a:extLst>
              <a:ext uri="{FF2B5EF4-FFF2-40B4-BE49-F238E27FC236}">
                <a16:creationId xmlns:a16="http://schemas.microsoft.com/office/drawing/2014/main" id="{4D872154-4275-422F-BF6F-C8ECDAFCF82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556231" y="837417"/>
            <a:ext cx="634181" cy="189869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8BEE63C-C3F8-4C38-9BE5-7F464ABA10A0}"/>
              </a:ext>
            </a:extLst>
          </p:cNvPr>
          <p:cNvGrpSpPr/>
          <p:nvPr userDrawn="1"/>
        </p:nvGrpSpPr>
        <p:grpSpPr>
          <a:xfrm>
            <a:off x="11701122" y="1007069"/>
            <a:ext cx="321494" cy="1552800"/>
            <a:chOff x="7313961" y="501936"/>
            <a:chExt cx="323594" cy="1566108"/>
          </a:xfrm>
        </p:grpSpPr>
        <p:sp>
          <p:nvSpPr>
            <p:cNvPr id="38" name="Freeform 29">
              <a:extLst>
                <a:ext uri="{FF2B5EF4-FFF2-40B4-BE49-F238E27FC236}">
                  <a16:creationId xmlns:a16="http://schemas.microsoft.com/office/drawing/2014/main" id="{0F6D2C1F-123F-4FC5-A8AF-9FD924E3768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83556" y="1311808"/>
              <a:ext cx="249567" cy="247350"/>
            </a:xfrm>
            <a:custGeom>
              <a:avLst/>
              <a:gdLst>
                <a:gd name="T0" fmla="*/ 0 w 574"/>
                <a:gd name="T1" fmla="*/ 229 h 569"/>
                <a:gd name="T2" fmla="*/ 90 w 574"/>
                <a:gd name="T3" fmla="*/ 413 h 569"/>
                <a:gd name="T4" fmla="*/ 90 w 574"/>
                <a:gd name="T5" fmla="*/ 413 h 569"/>
                <a:gd name="T6" fmla="*/ 90 w 574"/>
                <a:gd name="T7" fmla="*/ 413 h 569"/>
                <a:gd name="T8" fmla="*/ 9 w 574"/>
                <a:gd name="T9" fmla="*/ 413 h 569"/>
                <a:gd name="T10" fmla="*/ 9 w 574"/>
                <a:gd name="T11" fmla="*/ 569 h 569"/>
                <a:gd name="T12" fmla="*/ 574 w 574"/>
                <a:gd name="T13" fmla="*/ 569 h 569"/>
                <a:gd name="T14" fmla="*/ 574 w 574"/>
                <a:gd name="T15" fmla="*/ 413 h 569"/>
                <a:gd name="T16" fmla="*/ 253 w 574"/>
                <a:gd name="T17" fmla="*/ 413 h 569"/>
                <a:gd name="T18" fmla="*/ 133 w 574"/>
                <a:gd name="T19" fmla="*/ 286 h 569"/>
                <a:gd name="T20" fmla="*/ 253 w 574"/>
                <a:gd name="T21" fmla="*/ 155 h 569"/>
                <a:gd name="T22" fmla="*/ 574 w 574"/>
                <a:gd name="T23" fmla="*/ 155 h 569"/>
                <a:gd name="T24" fmla="*/ 574 w 574"/>
                <a:gd name="T25" fmla="*/ 0 h 569"/>
                <a:gd name="T26" fmla="*/ 224 w 574"/>
                <a:gd name="T27" fmla="*/ 0 h 569"/>
                <a:gd name="T28" fmla="*/ 0 w 574"/>
                <a:gd name="T29" fmla="*/ 229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74" h="569">
                  <a:moveTo>
                    <a:pt x="0" y="229"/>
                  </a:moveTo>
                  <a:cubicBezTo>
                    <a:pt x="0" y="294"/>
                    <a:pt x="30" y="368"/>
                    <a:pt x="90" y="413"/>
                  </a:cubicBezTo>
                  <a:cubicBezTo>
                    <a:pt x="90" y="413"/>
                    <a:pt x="90" y="413"/>
                    <a:pt x="90" y="413"/>
                  </a:cubicBezTo>
                  <a:cubicBezTo>
                    <a:pt x="90" y="413"/>
                    <a:pt x="90" y="413"/>
                    <a:pt x="90" y="413"/>
                  </a:cubicBezTo>
                  <a:cubicBezTo>
                    <a:pt x="9" y="413"/>
                    <a:pt x="9" y="413"/>
                    <a:pt x="9" y="413"/>
                  </a:cubicBezTo>
                  <a:cubicBezTo>
                    <a:pt x="9" y="569"/>
                    <a:pt x="9" y="569"/>
                    <a:pt x="9" y="569"/>
                  </a:cubicBezTo>
                  <a:cubicBezTo>
                    <a:pt x="574" y="569"/>
                    <a:pt x="574" y="569"/>
                    <a:pt x="574" y="569"/>
                  </a:cubicBezTo>
                  <a:cubicBezTo>
                    <a:pt x="574" y="413"/>
                    <a:pt x="574" y="413"/>
                    <a:pt x="574" y="413"/>
                  </a:cubicBezTo>
                  <a:cubicBezTo>
                    <a:pt x="253" y="413"/>
                    <a:pt x="253" y="413"/>
                    <a:pt x="253" y="413"/>
                  </a:cubicBezTo>
                  <a:cubicBezTo>
                    <a:pt x="195" y="413"/>
                    <a:pt x="133" y="369"/>
                    <a:pt x="133" y="286"/>
                  </a:cubicBezTo>
                  <a:cubicBezTo>
                    <a:pt x="133" y="221"/>
                    <a:pt x="178" y="155"/>
                    <a:pt x="253" y="155"/>
                  </a:cubicBezTo>
                  <a:cubicBezTo>
                    <a:pt x="574" y="155"/>
                    <a:pt x="574" y="155"/>
                    <a:pt x="574" y="155"/>
                  </a:cubicBezTo>
                  <a:cubicBezTo>
                    <a:pt x="574" y="0"/>
                    <a:pt x="574" y="0"/>
                    <a:pt x="574" y="0"/>
                  </a:cubicBezTo>
                  <a:cubicBezTo>
                    <a:pt x="224" y="0"/>
                    <a:pt x="224" y="0"/>
                    <a:pt x="224" y="0"/>
                  </a:cubicBezTo>
                  <a:cubicBezTo>
                    <a:pt x="94" y="0"/>
                    <a:pt x="0" y="93"/>
                    <a:pt x="0" y="22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9" name="Freeform 30">
              <a:extLst>
                <a:ext uri="{FF2B5EF4-FFF2-40B4-BE49-F238E27FC236}">
                  <a16:creationId xmlns:a16="http://schemas.microsoft.com/office/drawing/2014/main" id="{2EA5A2F2-AE15-4FA5-85A9-F7373F32518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87546" y="755049"/>
              <a:ext cx="245577" cy="276163"/>
            </a:xfrm>
            <a:custGeom>
              <a:avLst/>
              <a:gdLst>
                <a:gd name="T0" fmla="*/ 0 w 554"/>
                <a:gd name="T1" fmla="*/ 174 h 623"/>
                <a:gd name="T2" fmla="*/ 377 w 554"/>
                <a:gd name="T3" fmla="*/ 311 h 623"/>
                <a:gd name="T4" fmla="*/ 0 w 554"/>
                <a:gd name="T5" fmla="*/ 450 h 623"/>
                <a:gd name="T6" fmla="*/ 0 w 554"/>
                <a:gd name="T7" fmla="*/ 623 h 623"/>
                <a:gd name="T8" fmla="*/ 554 w 554"/>
                <a:gd name="T9" fmla="*/ 395 h 623"/>
                <a:gd name="T10" fmla="*/ 554 w 554"/>
                <a:gd name="T11" fmla="*/ 228 h 623"/>
                <a:gd name="T12" fmla="*/ 0 w 554"/>
                <a:gd name="T13" fmla="*/ 0 h 623"/>
                <a:gd name="T14" fmla="*/ 0 w 554"/>
                <a:gd name="T15" fmla="*/ 174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4" h="623">
                  <a:moveTo>
                    <a:pt x="0" y="174"/>
                  </a:moveTo>
                  <a:lnTo>
                    <a:pt x="377" y="311"/>
                  </a:lnTo>
                  <a:lnTo>
                    <a:pt x="0" y="450"/>
                  </a:lnTo>
                  <a:lnTo>
                    <a:pt x="0" y="623"/>
                  </a:lnTo>
                  <a:lnTo>
                    <a:pt x="554" y="395"/>
                  </a:lnTo>
                  <a:lnTo>
                    <a:pt x="554" y="228"/>
                  </a:lnTo>
                  <a:lnTo>
                    <a:pt x="0" y="0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id="{F0E0D771-C362-479B-9362-01060246988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83556" y="1583096"/>
              <a:ext cx="253999" cy="256659"/>
            </a:xfrm>
            <a:custGeom>
              <a:avLst/>
              <a:gdLst>
                <a:gd name="T0" fmla="*/ 401 w 584"/>
                <a:gd name="T1" fmla="*/ 110 h 590"/>
                <a:gd name="T2" fmla="*/ 460 w 584"/>
                <a:gd name="T3" fmla="*/ 272 h 590"/>
                <a:gd name="T4" fmla="*/ 415 w 584"/>
                <a:gd name="T5" fmla="*/ 397 h 590"/>
                <a:gd name="T6" fmla="*/ 250 w 584"/>
                <a:gd name="T7" fmla="*/ 0 h 590"/>
                <a:gd name="T8" fmla="*/ 92 w 584"/>
                <a:gd name="T9" fmla="*/ 68 h 590"/>
                <a:gd name="T10" fmla="*/ 0 w 584"/>
                <a:gd name="T11" fmla="*/ 291 h 590"/>
                <a:gd name="T12" fmla="*/ 292 w 584"/>
                <a:gd name="T13" fmla="*/ 590 h 590"/>
                <a:gd name="T14" fmla="*/ 584 w 584"/>
                <a:gd name="T15" fmla="*/ 274 h 590"/>
                <a:gd name="T16" fmla="*/ 476 w 584"/>
                <a:gd name="T17" fmla="*/ 12 h 590"/>
                <a:gd name="T18" fmla="*/ 401 w 584"/>
                <a:gd name="T19" fmla="*/ 110 h 590"/>
                <a:gd name="T20" fmla="*/ 179 w 584"/>
                <a:gd name="T21" fmla="*/ 408 h 590"/>
                <a:gd name="T22" fmla="*/ 123 w 584"/>
                <a:gd name="T23" fmla="*/ 288 h 590"/>
                <a:gd name="T24" fmla="*/ 202 w 584"/>
                <a:gd name="T25" fmla="*/ 168 h 590"/>
                <a:gd name="T26" fmla="*/ 315 w 584"/>
                <a:gd name="T27" fmla="*/ 439 h 590"/>
                <a:gd name="T28" fmla="*/ 179 w 584"/>
                <a:gd name="T29" fmla="*/ 408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4" h="590">
                  <a:moveTo>
                    <a:pt x="401" y="110"/>
                  </a:moveTo>
                  <a:cubicBezTo>
                    <a:pt x="449" y="175"/>
                    <a:pt x="460" y="212"/>
                    <a:pt x="460" y="272"/>
                  </a:cubicBezTo>
                  <a:cubicBezTo>
                    <a:pt x="460" y="325"/>
                    <a:pt x="444" y="367"/>
                    <a:pt x="415" y="397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189" y="9"/>
                    <a:pt x="134" y="32"/>
                    <a:pt x="92" y="68"/>
                  </a:cubicBezTo>
                  <a:cubicBezTo>
                    <a:pt x="32" y="120"/>
                    <a:pt x="0" y="197"/>
                    <a:pt x="0" y="291"/>
                  </a:cubicBezTo>
                  <a:cubicBezTo>
                    <a:pt x="0" y="462"/>
                    <a:pt x="126" y="590"/>
                    <a:pt x="292" y="590"/>
                  </a:cubicBezTo>
                  <a:cubicBezTo>
                    <a:pt x="462" y="590"/>
                    <a:pt x="584" y="462"/>
                    <a:pt x="584" y="274"/>
                  </a:cubicBezTo>
                  <a:cubicBezTo>
                    <a:pt x="584" y="169"/>
                    <a:pt x="534" y="62"/>
                    <a:pt x="476" y="12"/>
                  </a:cubicBezTo>
                  <a:lnTo>
                    <a:pt x="401" y="110"/>
                  </a:lnTo>
                  <a:close/>
                  <a:moveTo>
                    <a:pt x="179" y="408"/>
                  </a:moveTo>
                  <a:cubicBezTo>
                    <a:pt x="144" y="381"/>
                    <a:pt x="123" y="339"/>
                    <a:pt x="123" y="288"/>
                  </a:cubicBezTo>
                  <a:cubicBezTo>
                    <a:pt x="123" y="232"/>
                    <a:pt x="155" y="190"/>
                    <a:pt x="202" y="168"/>
                  </a:cubicBezTo>
                  <a:cubicBezTo>
                    <a:pt x="315" y="439"/>
                    <a:pt x="315" y="439"/>
                    <a:pt x="315" y="439"/>
                  </a:cubicBezTo>
                  <a:cubicBezTo>
                    <a:pt x="257" y="447"/>
                    <a:pt x="212" y="432"/>
                    <a:pt x="179" y="40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1" name="Freeform 32">
              <a:extLst>
                <a:ext uri="{FF2B5EF4-FFF2-40B4-BE49-F238E27FC236}">
                  <a16:creationId xmlns:a16="http://schemas.microsoft.com/office/drawing/2014/main" id="{BD807C55-B428-4E3A-A768-FF2F2AA578F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13961" y="1846404"/>
              <a:ext cx="319161" cy="221640"/>
            </a:xfrm>
            <a:custGeom>
              <a:avLst/>
              <a:gdLst>
                <a:gd name="T0" fmla="*/ 580 w 720"/>
                <a:gd name="T1" fmla="*/ 0 h 500"/>
                <a:gd name="T2" fmla="*/ 580 w 720"/>
                <a:gd name="T3" fmla="*/ 346 h 500"/>
                <a:gd name="T4" fmla="*/ 0 w 720"/>
                <a:gd name="T5" fmla="*/ 346 h 500"/>
                <a:gd name="T6" fmla="*/ 0 w 720"/>
                <a:gd name="T7" fmla="*/ 500 h 500"/>
                <a:gd name="T8" fmla="*/ 720 w 720"/>
                <a:gd name="T9" fmla="*/ 500 h 500"/>
                <a:gd name="T10" fmla="*/ 720 w 720"/>
                <a:gd name="T11" fmla="*/ 0 h 500"/>
                <a:gd name="T12" fmla="*/ 580 w 720"/>
                <a:gd name="T13" fmla="*/ 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0" h="500">
                  <a:moveTo>
                    <a:pt x="580" y="0"/>
                  </a:moveTo>
                  <a:lnTo>
                    <a:pt x="580" y="346"/>
                  </a:lnTo>
                  <a:lnTo>
                    <a:pt x="0" y="346"/>
                  </a:lnTo>
                  <a:lnTo>
                    <a:pt x="0" y="500"/>
                  </a:lnTo>
                  <a:lnTo>
                    <a:pt x="720" y="500"/>
                  </a:lnTo>
                  <a:lnTo>
                    <a:pt x="720" y="0"/>
                  </a:lnTo>
                  <a:lnTo>
                    <a:pt x="5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2" name="Freeform 33">
              <a:extLst>
                <a:ext uri="{FF2B5EF4-FFF2-40B4-BE49-F238E27FC236}">
                  <a16:creationId xmlns:a16="http://schemas.microsoft.com/office/drawing/2014/main" id="{46FC01F6-5587-4701-B3C6-0DC2032CAEC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83556" y="501936"/>
              <a:ext cx="253999" cy="263752"/>
            </a:xfrm>
            <a:custGeom>
              <a:avLst/>
              <a:gdLst>
                <a:gd name="T0" fmla="*/ 584 w 584"/>
                <a:gd name="T1" fmla="*/ 304 h 607"/>
                <a:gd name="T2" fmla="*/ 292 w 584"/>
                <a:gd name="T3" fmla="*/ 607 h 607"/>
                <a:gd name="T4" fmla="*/ 0 w 584"/>
                <a:gd name="T5" fmla="*/ 302 h 607"/>
                <a:gd name="T6" fmla="*/ 292 w 584"/>
                <a:gd name="T7" fmla="*/ 0 h 607"/>
                <a:gd name="T8" fmla="*/ 584 w 584"/>
                <a:gd name="T9" fmla="*/ 304 h 607"/>
                <a:gd name="T10" fmla="*/ 133 w 584"/>
                <a:gd name="T11" fmla="*/ 304 h 607"/>
                <a:gd name="T12" fmla="*/ 292 w 584"/>
                <a:gd name="T13" fmla="*/ 454 h 607"/>
                <a:gd name="T14" fmla="*/ 451 w 584"/>
                <a:gd name="T15" fmla="*/ 302 h 607"/>
                <a:gd name="T16" fmla="*/ 292 w 584"/>
                <a:gd name="T17" fmla="*/ 153 h 607"/>
                <a:gd name="T18" fmla="*/ 133 w 584"/>
                <a:gd name="T19" fmla="*/ 304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4" h="607">
                  <a:moveTo>
                    <a:pt x="584" y="304"/>
                  </a:moveTo>
                  <a:cubicBezTo>
                    <a:pt x="584" y="474"/>
                    <a:pt x="457" y="607"/>
                    <a:pt x="292" y="607"/>
                  </a:cubicBezTo>
                  <a:cubicBezTo>
                    <a:pt x="128" y="607"/>
                    <a:pt x="0" y="473"/>
                    <a:pt x="0" y="302"/>
                  </a:cubicBezTo>
                  <a:cubicBezTo>
                    <a:pt x="0" y="133"/>
                    <a:pt x="126" y="0"/>
                    <a:pt x="292" y="0"/>
                  </a:cubicBezTo>
                  <a:cubicBezTo>
                    <a:pt x="455" y="0"/>
                    <a:pt x="584" y="133"/>
                    <a:pt x="584" y="304"/>
                  </a:cubicBezTo>
                  <a:moveTo>
                    <a:pt x="133" y="304"/>
                  </a:moveTo>
                  <a:cubicBezTo>
                    <a:pt x="133" y="391"/>
                    <a:pt x="198" y="454"/>
                    <a:pt x="292" y="454"/>
                  </a:cubicBezTo>
                  <a:cubicBezTo>
                    <a:pt x="381" y="454"/>
                    <a:pt x="451" y="387"/>
                    <a:pt x="451" y="302"/>
                  </a:cubicBezTo>
                  <a:cubicBezTo>
                    <a:pt x="451" y="216"/>
                    <a:pt x="383" y="153"/>
                    <a:pt x="292" y="153"/>
                  </a:cubicBezTo>
                  <a:cubicBezTo>
                    <a:pt x="203" y="153"/>
                    <a:pt x="133" y="219"/>
                    <a:pt x="133" y="30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3" name="Freeform 34">
              <a:extLst>
                <a:ext uri="{FF2B5EF4-FFF2-40B4-BE49-F238E27FC236}">
                  <a16:creationId xmlns:a16="http://schemas.microsoft.com/office/drawing/2014/main" id="{DC296814-EEBB-47E4-A1CC-8645F51DA98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83556" y="1021017"/>
              <a:ext cx="253999" cy="263752"/>
            </a:xfrm>
            <a:custGeom>
              <a:avLst/>
              <a:gdLst>
                <a:gd name="T0" fmla="*/ 584 w 584"/>
                <a:gd name="T1" fmla="*/ 305 h 607"/>
                <a:gd name="T2" fmla="*/ 292 w 584"/>
                <a:gd name="T3" fmla="*/ 607 h 607"/>
                <a:gd name="T4" fmla="*/ 0 w 584"/>
                <a:gd name="T5" fmla="*/ 303 h 607"/>
                <a:gd name="T6" fmla="*/ 292 w 584"/>
                <a:gd name="T7" fmla="*/ 0 h 607"/>
                <a:gd name="T8" fmla="*/ 584 w 584"/>
                <a:gd name="T9" fmla="*/ 305 h 607"/>
                <a:gd name="T10" fmla="*/ 133 w 584"/>
                <a:gd name="T11" fmla="*/ 305 h 607"/>
                <a:gd name="T12" fmla="*/ 292 w 584"/>
                <a:gd name="T13" fmla="*/ 454 h 607"/>
                <a:gd name="T14" fmla="*/ 451 w 584"/>
                <a:gd name="T15" fmla="*/ 303 h 607"/>
                <a:gd name="T16" fmla="*/ 292 w 584"/>
                <a:gd name="T17" fmla="*/ 153 h 607"/>
                <a:gd name="T18" fmla="*/ 133 w 584"/>
                <a:gd name="T19" fmla="*/ 305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4" h="607">
                  <a:moveTo>
                    <a:pt x="584" y="305"/>
                  </a:moveTo>
                  <a:cubicBezTo>
                    <a:pt x="584" y="474"/>
                    <a:pt x="457" y="607"/>
                    <a:pt x="292" y="607"/>
                  </a:cubicBezTo>
                  <a:cubicBezTo>
                    <a:pt x="128" y="607"/>
                    <a:pt x="0" y="474"/>
                    <a:pt x="0" y="303"/>
                  </a:cubicBezTo>
                  <a:cubicBezTo>
                    <a:pt x="0" y="133"/>
                    <a:pt x="126" y="0"/>
                    <a:pt x="292" y="0"/>
                  </a:cubicBezTo>
                  <a:cubicBezTo>
                    <a:pt x="455" y="0"/>
                    <a:pt x="584" y="134"/>
                    <a:pt x="584" y="305"/>
                  </a:cubicBezTo>
                  <a:moveTo>
                    <a:pt x="133" y="305"/>
                  </a:moveTo>
                  <a:cubicBezTo>
                    <a:pt x="133" y="391"/>
                    <a:pt x="198" y="454"/>
                    <a:pt x="292" y="454"/>
                  </a:cubicBezTo>
                  <a:cubicBezTo>
                    <a:pt x="381" y="454"/>
                    <a:pt x="451" y="388"/>
                    <a:pt x="451" y="303"/>
                  </a:cubicBezTo>
                  <a:cubicBezTo>
                    <a:pt x="451" y="216"/>
                    <a:pt x="383" y="153"/>
                    <a:pt x="292" y="153"/>
                  </a:cubicBezTo>
                  <a:cubicBezTo>
                    <a:pt x="203" y="153"/>
                    <a:pt x="133" y="220"/>
                    <a:pt x="133" y="30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0CD9248-0A2C-4050-B347-2980229F11A8}"/>
              </a:ext>
            </a:extLst>
          </p:cNvPr>
          <p:cNvGrpSpPr/>
          <p:nvPr userDrawn="1"/>
        </p:nvGrpSpPr>
        <p:grpSpPr>
          <a:xfrm>
            <a:off x="1154741" y="3561909"/>
            <a:ext cx="7851377" cy="1769127"/>
            <a:chOff x="541049" y="2649538"/>
            <a:chExt cx="9285724" cy="2092325"/>
          </a:xfrm>
          <a:gradFill flip="none" rotWithShape="1">
            <a:gsLst>
              <a:gs pos="0">
                <a:srgbClr val="7C55A3"/>
              </a:gs>
              <a:gs pos="33000">
                <a:srgbClr val="4C8AC8"/>
              </a:gs>
              <a:gs pos="67000">
                <a:srgbClr val="47B98E"/>
              </a:gs>
              <a:gs pos="100000">
                <a:srgbClr val="64B951"/>
              </a:gs>
            </a:gsLst>
            <a:lin ang="18900000" scaled="1"/>
            <a:tileRect/>
          </a:gradFill>
        </p:grpSpPr>
        <p:sp>
          <p:nvSpPr>
            <p:cNvPr id="54" name="Freeform 5">
              <a:extLst>
                <a:ext uri="{FF2B5EF4-FFF2-40B4-BE49-F238E27FC236}">
                  <a16:creationId xmlns:a16="http://schemas.microsoft.com/office/drawing/2014/main" id="{99FEE917-CD84-4C97-B4F9-73DFE2A473D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41049" y="2809876"/>
              <a:ext cx="963613" cy="1928813"/>
            </a:xfrm>
            <a:custGeom>
              <a:avLst/>
              <a:gdLst>
                <a:gd name="T0" fmla="*/ 57 w 301"/>
                <a:gd name="T1" fmla="*/ 458 h 600"/>
                <a:gd name="T2" fmla="*/ 57 w 301"/>
                <a:gd name="T3" fmla="*/ 235 h 600"/>
                <a:gd name="T4" fmla="*/ 0 w 301"/>
                <a:gd name="T5" fmla="*/ 235 h 600"/>
                <a:gd name="T6" fmla="*/ 0 w 301"/>
                <a:gd name="T7" fmla="*/ 121 h 600"/>
                <a:gd name="T8" fmla="*/ 57 w 301"/>
                <a:gd name="T9" fmla="*/ 121 h 600"/>
                <a:gd name="T10" fmla="*/ 57 w 301"/>
                <a:gd name="T11" fmla="*/ 0 h 600"/>
                <a:gd name="T12" fmla="*/ 190 w 301"/>
                <a:gd name="T13" fmla="*/ 0 h 600"/>
                <a:gd name="T14" fmla="*/ 190 w 301"/>
                <a:gd name="T15" fmla="*/ 121 h 600"/>
                <a:gd name="T16" fmla="*/ 301 w 301"/>
                <a:gd name="T17" fmla="*/ 121 h 600"/>
                <a:gd name="T18" fmla="*/ 301 w 301"/>
                <a:gd name="T19" fmla="*/ 235 h 600"/>
                <a:gd name="T20" fmla="*/ 190 w 301"/>
                <a:gd name="T21" fmla="*/ 235 h 600"/>
                <a:gd name="T22" fmla="*/ 190 w 301"/>
                <a:gd name="T23" fmla="*/ 436 h 600"/>
                <a:gd name="T24" fmla="*/ 233 w 301"/>
                <a:gd name="T25" fmla="*/ 482 h 600"/>
                <a:gd name="T26" fmla="*/ 299 w 301"/>
                <a:gd name="T27" fmla="*/ 465 h 600"/>
                <a:gd name="T28" fmla="*/ 299 w 301"/>
                <a:gd name="T29" fmla="*/ 573 h 600"/>
                <a:gd name="T30" fmla="*/ 194 w 301"/>
                <a:gd name="T31" fmla="*/ 600 h 600"/>
                <a:gd name="T32" fmla="*/ 57 w 301"/>
                <a:gd name="T33" fmla="*/ 458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1" h="600">
                  <a:moveTo>
                    <a:pt x="57" y="458"/>
                  </a:moveTo>
                  <a:cubicBezTo>
                    <a:pt x="57" y="235"/>
                    <a:pt x="57" y="235"/>
                    <a:pt x="57" y="235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57" y="121"/>
                    <a:pt x="57" y="121"/>
                    <a:pt x="57" y="121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90" y="121"/>
                    <a:pt x="190" y="121"/>
                    <a:pt x="190" y="121"/>
                  </a:cubicBezTo>
                  <a:cubicBezTo>
                    <a:pt x="301" y="121"/>
                    <a:pt x="301" y="121"/>
                    <a:pt x="301" y="121"/>
                  </a:cubicBezTo>
                  <a:cubicBezTo>
                    <a:pt x="301" y="235"/>
                    <a:pt x="301" y="235"/>
                    <a:pt x="301" y="235"/>
                  </a:cubicBezTo>
                  <a:cubicBezTo>
                    <a:pt x="190" y="235"/>
                    <a:pt x="190" y="235"/>
                    <a:pt x="190" y="235"/>
                  </a:cubicBezTo>
                  <a:cubicBezTo>
                    <a:pt x="190" y="436"/>
                    <a:pt x="190" y="436"/>
                    <a:pt x="190" y="436"/>
                  </a:cubicBezTo>
                  <a:cubicBezTo>
                    <a:pt x="190" y="467"/>
                    <a:pt x="203" y="482"/>
                    <a:pt x="233" y="482"/>
                  </a:cubicBezTo>
                  <a:cubicBezTo>
                    <a:pt x="258" y="482"/>
                    <a:pt x="280" y="476"/>
                    <a:pt x="299" y="465"/>
                  </a:cubicBezTo>
                  <a:cubicBezTo>
                    <a:pt x="299" y="573"/>
                    <a:pt x="299" y="573"/>
                    <a:pt x="299" y="573"/>
                  </a:cubicBezTo>
                  <a:cubicBezTo>
                    <a:pt x="271" y="590"/>
                    <a:pt x="239" y="600"/>
                    <a:pt x="194" y="600"/>
                  </a:cubicBezTo>
                  <a:cubicBezTo>
                    <a:pt x="112" y="600"/>
                    <a:pt x="57" y="568"/>
                    <a:pt x="57" y="4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5" name="Freeform 6">
              <a:extLst>
                <a:ext uri="{FF2B5EF4-FFF2-40B4-BE49-F238E27FC236}">
                  <a16:creationId xmlns:a16="http://schemas.microsoft.com/office/drawing/2014/main" id="{78C9364A-BFFF-4F94-9D90-8A71731D635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8151" y="2649538"/>
              <a:ext cx="1382713" cy="2063750"/>
            </a:xfrm>
            <a:custGeom>
              <a:avLst/>
              <a:gdLst>
                <a:gd name="T0" fmla="*/ 0 w 432"/>
                <a:gd name="T1" fmla="*/ 0 h 642"/>
                <a:gd name="T2" fmla="*/ 134 w 432"/>
                <a:gd name="T3" fmla="*/ 0 h 642"/>
                <a:gd name="T4" fmla="*/ 134 w 432"/>
                <a:gd name="T5" fmla="*/ 237 h 642"/>
                <a:gd name="T6" fmla="*/ 272 w 432"/>
                <a:gd name="T7" fmla="*/ 162 h 642"/>
                <a:gd name="T8" fmla="*/ 432 w 432"/>
                <a:gd name="T9" fmla="*/ 337 h 642"/>
                <a:gd name="T10" fmla="*/ 432 w 432"/>
                <a:gd name="T11" fmla="*/ 642 h 642"/>
                <a:gd name="T12" fmla="*/ 298 w 432"/>
                <a:gd name="T13" fmla="*/ 642 h 642"/>
                <a:gd name="T14" fmla="*/ 298 w 432"/>
                <a:gd name="T15" fmla="*/ 379 h 642"/>
                <a:gd name="T16" fmla="*/ 218 w 432"/>
                <a:gd name="T17" fmla="*/ 283 h 642"/>
                <a:gd name="T18" fmla="*/ 134 w 432"/>
                <a:gd name="T19" fmla="*/ 379 h 642"/>
                <a:gd name="T20" fmla="*/ 134 w 432"/>
                <a:gd name="T21" fmla="*/ 642 h 642"/>
                <a:gd name="T22" fmla="*/ 0 w 432"/>
                <a:gd name="T23" fmla="*/ 642 h 642"/>
                <a:gd name="T24" fmla="*/ 0 w 432"/>
                <a:gd name="T25" fmla="*/ 0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2" h="642">
                  <a:moveTo>
                    <a:pt x="0" y="0"/>
                  </a:moveTo>
                  <a:cubicBezTo>
                    <a:pt x="134" y="0"/>
                    <a:pt x="134" y="0"/>
                    <a:pt x="134" y="0"/>
                  </a:cubicBezTo>
                  <a:cubicBezTo>
                    <a:pt x="134" y="237"/>
                    <a:pt x="134" y="237"/>
                    <a:pt x="134" y="237"/>
                  </a:cubicBezTo>
                  <a:cubicBezTo>
                    <a:pt x="165" y="198"/>
                    <a:pt x="204" y="162"/>
                    <a:pt x="272" y="162"/>
                  </a:cubicBezTo>
                  <a:cubicBezTo>
                    <a:pt x="373" y="162"/>
                    <a:pt x="432" y="229"/>
                    <a:pt x="432" y="337"/>
                  </a:cubicBezTo>
                  <a:cubicBezTo>
                    <a:pt x="432" y="642"/>
                    <a:pt x="432" y="642"/>
                    <a:pt x="432" y="642"/>
                  </a:cubicBezTo>
                  <a:cubicBezTo>
                    <a:pt x="298" y="642"/>
                    <a:pt x="298" y="642"/>
                    <a:pt x="298" y="642"/>
                  </a:cubicBezTo>
                  <a:cubicBezTo>
                    <a:pt x="298" y="379"/>
                    <a:pt x="298" y="379"/>
                    <a:pt x="298" y="379"/>
                  </a:cubicBezTo>
                  <a:cubicBezTo>
                    <a:pt x="298" y="316"/>
                    <a:pt x="269" y="283"/>
                    <a:pt x="218" y="283"/>
                  </a:cubicBezTo>
                  <a:cubicBezTo>
                    <a:pt x="166" y="283"/>
                    <a:pt x="134" y="316"/>
                    <a:pt x="134" y="379"/>
                  </a:cubicBezTo>
                  <a:cubicBezTo>
                    <a:pt x="134" y="642"/>
                    <a:pt x="134" y="642"/>
                    <a:pt x="134" y="642"/>
                  </a:cubicBezTo>
                  <a:cubicBezTo>
                    <a:pt x="0" y="642"/>
                    <a:pt x="0" y="642"/>
                    <a:pt x="0" y="642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6" name="Freeform 7">
              <a:extLst>
                <a:ext uri="{FF2B5EF4-FFF2-40B4-BE49-F238E27FC236}">
                  <a16:creationId xmlns:a16="http://schemas.microsoft.com/office/drawing/2014/main" id="{E572E624-9DE1-4F42-A7F5-36B7B8A2F63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261304" y="3179763"/>
              <a:ext cx="1390650" cy="1562100"/>
            </a:xfrm>
            <a:custGeom>
              <a:avLst/>
              <a:gdLst>
                <a:gd name="T0" fmla="*/ 0 w 434"/>
                <a:gd name="T1" fmla="*/ 342 h 486"/>
                <a:gd name="T2" fmla="*/ 0 w 434"/>
                <a:gd name="T3" fmla="*/ 340 h 486"/>
                <a:gd name="T4" fmla="*/ 190 w 434"/>
                <a:gd name="T5" fmla="*/ 189 h 486"/>
                <a:gd name="T6" fmla="*/ 305 w 434"/>
                <a:gd name="T7" fmla="*/ 209 h 486"/>
                <a:gd name="T8" fmla="*/ 305 w 434"/>
                <a:gd name="T9" fmla="*/ 201 h 486"/>
                <a:gd name="T10" fmla="*/ 204 w 434"/>
                <a:gd name="T11" fmla="*/ 115 h 486"/>
                <a:gd name="T12" fmla="*/ 74 w 434"/>
                <a:gd name="T13" fmla="*/ 140 h 486"/>
                <a:gd name="T14" fmla="*/ 40 w 434"/>
                <a:gd name="T15" fmla="*/ 38 h 486"/>
                <a:gd name="T16" fmla="*/ 223 w 434"/>
                <a:gd name="T17" fmla="*/ 0 h 486"/>
                <a:gd name="T18" fmla="*/ 383 w 434"/>
                <a:gd name="T19" fmla="*/ 53 h 486"/>
                <a:gd name="T20" fmla="*/ 434 w 434"/>
                <a:gd name="T21" fmla="*/ 204 h 486"/>
                <a:gd name="T22" fmla="*/ 434 w 434"/>
                <a:gd name="T23" fmla="*/ 477 h 486"/>
                <a:gd name="T24" fmla="*/ 304 w 434"/>
                <a:gd name="T25" fmla="*/ 477 h 486"/>
                <a:gd name="T26" fmla="*/ 304 w 434"/>
                <a:gd name="T27" fmla="*/ 426 h 486"/>
                <a:gd name="T28" fmla="*/ 162 w 434"/>
                <a:gd name="T29" fmla="*/ 486 h 486"/>
                <a:gd name="T30" fmla="*/ 0 w 434"/>
                <a:gd name="T31" fmla="*/ 342 h 486"/>
                <a:gd name="T32" fmla="*/ 307 w 434"/>
                <a:gd name="T33" fmla="*/ 311 h 486"/>
                <a:gd name="T34" fmla="*/ 307 w 434"/>
                <a:gd name="T35" fmla="*/ 287 h 486"/>
                <a:gd name="T36" fmla="*/ 222 w 434"/>
                <a:gd name="T37" fmla="*/ 270 h 486"/>
                <a:gd name="T38" fmla="*/ 129 w 434"/>
                <a:gd name="T39" fmla="*/ 335 h 486"/>
                <a:gd name="T40" fmla="*/ 129 w 434"/>
                <a:gd name="T41" fmla="*/ 336 h 486"/>
                <a:gd name="T42" fmla="*/ 202 w 434"/>
                <a:gd name="T43" fmla="*/ 394 h 486"/>
                <a:gd name="T44" fmla="*/ 307 w 434"/>
                <a:gd name="T45" fmla="*/ 311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34" h="486">
                  <a:moveTo>
                    <a:pt x="0" y="342"/>
                  </a:moveTo>
                  <a:cubicBezTo>
                    <a:pt x="0" y="340"/>
                    <a:pt x="0" y="340"/>
                    <a:pt x="0" y="340"/>
                  </a:cubicBezTo>
                  <a:cubicBezTo>
                    <a:pt x="0" y="237"/>
                    <a:pt x="78" y="189"/>
                    <a:pt x="190" y="189"/>
                  </a:cubicBezTo>
                  <a:cubicBezTo>
                    <a:pt x="237" y="189"/>
                    <a:pt x="272" y="197"/>
                    <a:pt x="305" y="209"/>
                  </a:cubicBezTo>
                  <a:cubicBezTo>
                    <a:pt x="305" y="201"/>
                    <a:pt x="305" y="201"/>
                    <a:pt x="305" y="201"/>
                  </a:cubicBezTo>
                  <a:cubicBezTo>
                    <a:pt x="305" y="145"/>
                    <a:pt x="271" y="115"/>
                    <a:pt x="204" y="115"/>
                  </a:cubicBezTo>
                  <a:cubicBezTo>
                    <a:pt x="153" y="115"/>
                    <a:pt x="117" y="124"/>
                    <a:pt x="74" y="140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92" y="15"/>
                    <a:pt x="143" y="0"/>
                    <a:pt x="223" y="0"/>
                  </a:cubicBezTo>
                  <a:cubicBezTo>
                    <a:pt x="296" y="0"/>
                    <a:pt x="349" y="20"/>
                    <a:pt x="383" y="53"/>
                  </a:cubicBezTo>
                  <a:cubicBezTo>
                    <a:pt x="418" y="88"/>
                    <a:pt x="434" y="140"/>
                    <a:pt x="434" y="204"/>
                  </a:cubicBezTo>
                  <a:cubicBezTo>
                    <a:pt x="434" y="477"/>
                    <a:pt x="434" y="477"/>
                    <a:pt x="434" y="477"/>
                  </a:cubicBezTo>
                  <a:cubicBezTo>
                    <a:pt x="304" y="477"/>
                    <a:pt x="304" y="477"/>
                    <a:pt x="304" y="477"/>
                  </a:cubicBezTo>
                  <a:cubicBezTo>
                    <a:pt x="304" y="426"/>
                    <a:pt x="304" y="426"/>
                    <a:pt x="304" y="426"/>
                  </a:cubicBezTo>
                  <a:cubicBezTo>
                    <a:pt x="272" y="462"/>
                    <a:pt x="227" y="486"/>
                    <a:pt x="162" y="486"/>
                  </a:cubicBezTo>
                  <a:cubicBezTo>
                    <a:pt x="73" y="486"/>
                    <a:pt x="0" y="435"/>
                    <a:pt x="0" y="342"/>
                  </a:cubicBezTo>
                  <a:close/>
                  <a:moveTo>
                    <a:pt x="307" y="311"/>
                  </a:moveTo>
                  <a:cubicBezTo>
                    <a:pt x="307" y="287"/>
                    <a:pt x="307" y="287"/>
                    <a:pt x="307" y="287"/>
                  </a:cubicBezTo>
                  <a:cubicBezTo>
                    <a:pt x="284" y="277"/>
                    <a:pt x="254" y="270"/>
                    <a:pt x="222" y="270"/>
                  </a:cubicBezTo>
                  <a:cubicBezTo>
                    <a:pt x="164" y="270"/>
                    <a:pt x="129" y="292"/>
                    <a:pt x="129" y="335"/>
                  </a:cubicBezTo>
                  <a:cubicBezTo>
                    <a:pt x="129" y="336"/>
                    <a:pt x="129" y="336"/>
                    <a:pt x="129" y="336"/>
                  </a:cubicBezTo>
                  <a:cubicBezTo>
                    <a:pt x="129" y="372"/>
                    <a:pt x="159" y="394"/>
                    <a:pt x="202" y="394"/>
                  </a:cubicBezTo>
                  <a:cubicBezTo>
                    <a:pt x="265" y="394"/>
                    <a:pt x="307" y="359"/>
                    <a:pt x="307" y="3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7" name="Freeform 8">
              <a:extLst>
                <a:ext uri="{FF2B5EF4-FFF2-40B4-BE49-F238E27FC236}">
                  <a16:creationId xmlns:a16="http://schemas.microsoft.com/office/drawing/2014/main" id="{DD8A238C-0295-48D1-8872-FE51165DDE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9916" y="3170238"/>
              <a:ext cx="1384300" cy="1543050"/>
            </a:xfrm>
            <a:custGeom>
              <a:avLst/>
              <a:gdLst>
                <a:gd name="T0" fmla="*/ 0 w 432"/>
                <a:gd name="T1" fmla="*/ 9 h 480"/>
                <a:gd name="T2" fmla="*/ 133 w 432"/>
                <a:gd name="T3" fmla="*/ 9 h 480"/>
                <a:gd name="T4" fmla="*/ 133 w 432"/>
                <a:gd name="T5" fmla="*/ 75 h 480"/>
                <a:gd name="T6" fmla="*/ 272 w 432"/>
                <a:gd name="T7" fmla="*/ 0 h 480"/>
                <a:gd name="T8" fmla="*/ 432 w 432"/>
                <a:gd name="T9" fmla="*/ 175 h 480"/>
                <a:gd name="T10" fmla="*/ 432 w 432"/>
                <a:gd name="T11" fmla="*/ 480 h 480"/>
                <a:gd name="T12" fmla="*/ 298 w 432"/>
                <a:gd name="T13" fmla="*/ 480 h 480"/>
                <a:gd name="T14" fmla="*/ 298 w 432"/>
                <a:gd name="T15" fmla="*/ 217 h 480"/>
                <a:gd name="T16" fmla="*/ 217 w 432"/>
                <a:gd name="T17" fmla="*/ 121 h 480"/>
                <a:gd name="T18" fmla="*/ 133 w 432"/>
                <a:gd name="T19" fmla="*/ 217 h 480"/>
                <a:gd name="T20" fmla="*/ 133 w 432"/>
                <a:gd name="T21" fmla="*/ 480 h 480"/>
                <a:gd name="T22" fmla="*/ 0 w 432"/>
                <a:gd name="T23" fmla="*/ 480 h 480"/>
                <a:gd name="T24" fmla="*/ 0 w 432"/>
                <a:gd name="T25" fmla="*/ 9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2" h="480">
                  <a:moveTo>
                    <a:pt x="0" y="9"/>
                  </a:moveTo>
                  <a:cubicBezTo>
                    <a:pt x="133" y="9"/>
                    <a:pt x="133" y="9"/>
                    <a:pt x="133" y="9"/>
                  </a:cubicBezTo>
                  <a:cubicBezTo>
                    <a:pt x="133" y="75"/>
                    <a:pt x="133" y="75"/>
                    <a:pt x="133" y="75"/>
                  </a:cubicBezTo>
                  <a:cubicBezTo>
                    <a:pt x="164" y="36"/>
                    <a:pt x="204" y="0"/>
                    <a:pt x="272" y="0"/>
                  </a:cubicBezTo>
                  <a:cubicBezTo>
                    <a:pt x="373" y="0"/>
                    <a:pt x="432" y="67"/>
                    <a:pt x="432" y="175"/>
                  </a:cubicBezTo>
                  <a:cubicBezTo>
                    <a:pt x="432" y="480"/>
                    <a:pt x="432" y="480"/>
                    <a:pt x="432" y="480"/>
                  </a:cubicBezTo>
                  <a:cubicBezTo>
                    <a:pt x="298" y="480"/>
                    <a:pt x="298" y="480"/>
                    <a:pt x="298" y="480"/>
                  </a:cubicBezTo>
                  <a:cubicBezTo>
                    <a:pt x="298" y="217"/>
                    <a:pt x="298" y="217"/>
                    <a:pt x="298" y="217"/>
                  </a:cubicBezTo>
                  <a:cubicBezTo>
                    <a:pt x="298" y="154"/>
                    <a:pt x="268" y="121"/>
                    <a:pt x="217" y="121"/>
                  </a:cubicBezTo>
                  <a:cubicBezTo>
                    <a:pt x="166" y="121"/>
                    <a:pt x="133" y="154"/>
                    <a:pt x="133" y="217"/>
                  </a:cubicBezTo>
                  <a:cubicBezTo>
                    <a:pt x="133" y="480"/>
                    <a:pt x="133" y="480"/>
                    <a:pt x="133" y="480"/>
                  </a:cubicBezTo>
                  <a:cubicBezTo>
                    <a:pt x="0" y="480"/>
                    <a:pt x="0" y="480"/>
                    <a:pt x="0" y="480"/>
                  </a:cubicBezTo>
                  <a:lnTo>
                    <a:pt x="0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8" name="Freeform 9">
              <a:extLst>
                <a:ext uri="{FF2B5EF4-FFF2-40B4-BE49-F238E27FC236}">
                  <a16:creationId xmlns:a16="http://schemas.microsoft.com/office/drawing/2014/main" id="{6849E95A-0C53-4220-85E0-6DFCEA7D1C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36593" y="2649538"/>
              <a:ext cx="1460500" cy="2063750"/>
            </a:xfrm>
            <a:custGeom>
              <a:avLst/>
              <a:gdLst>
                <a:gd name="T0" fmla="*/ 0 w 920"/>
                <a:gd name="T1" fmla="*/ 0 h 1300"/>
                <a:gd name="T2" fmla="*/ 270 w 920"/>
                <a:gd name="T3" fmla="*/ 0 h 1300"/>
                <a:gd name="T4" fmla="*/ 270 w 920"/>
                <a:gd name="T5" fmla="*/ 692 h 1300"/>
                <a:gd name="T6" fmla="*/ 585 w 920"/>
                <a:gd name="T7" fmla="*/ 346 h 1300"/>
                <a:gd name="T8" fmla="*/ 908 w 920"/>
                <a:gd name="T9" fmla="*/ 346 h 1300"/>
                <a:gd name="T10" fmla="*/ 547 w 920"/>
                <a:gd name="T11" fmla="*/ 721 h 1300"/>
                <a:gd name="T12" fmla="*/ 920 w 920"/>
                <a:gd name="T13" fmla="*/ 1300 h 1300"/>
                <a:gd name="T14" fmla="*/ 609 w 920"/>
                <a:gd name="T15" fmla="*/ 1300 h 1300"/>
                <a:gd name="T16" fmla="*/ 365 w 920"/>
                <a:gd name="T17" fmla="*/ 909 h 1300"/>
                <a:gd name="T18" fmla="*/ 270 w 920"/>
                <a:gd name="T19" fmla="*/ 1010 h 1300"/>
                <a:gd name="T20" fmla="*/ 270 w 920"/>
                <a:gd name="T21" fmla="*/ 1300 h 1300"/>
                <a:gd name="T22" fmla="*/ 0 w 920"/>
                <a:gd name="T23" fmla="*/ 1300 h 1300"/>
                <a:gd name="T24" fmla="*/ 0 w 920"/>
                <a:gd name="T25" fmla="*/ 0 h 1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20" h="1300">
                  <a:moveTo>
                    <a:pt x="0" y="0"/>
                  </a:moveTo>
                  <a:lnTo>
                    <a:pt x="270" y="0"/>
                  </a:lnTo>
                  <a:lnTo>
                    <a:pt x="270" y="692"/>
                  </a:lnTo>
                  <a:lnTo>
                    <a:pt x="585" y="346"/>
                  </a:lnTo>
                  <a:lnTo>
                    <a:pt x="908" y="346"/>
                  </a:lnTo>
                  <a:lnTo>
                    <a:pt x="547" y="721"/>
                  </a:lnTo>
                  <a:lnTo>
                    <a:pt x="920" y="1300"/>
                  </a:lnTo>
                  <a:lnTo>
                    <a:pt x="609" y="1300"/>
                  </a:lnTo>
                  <a:lnTo>
                    <a:pt x="365" y="909"/>
                  </a:lnTo>
                  <a:lnTo>
                    <a:pt x="270" y="1010"/>
                  </a:lnTo>
                  <a:lnTo>
                    <a:pt x="270" y="1300"/>
                  </a:lnTo>
                  <a:lnTo>
                    <a:pt x="0" y="130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9" name="Freeform 10">
              <a:extLst>
                <a:ext uri="{FF2B5EF4-FFF2-40B4-BE49-F238E27FC236}">
                  <a16:creationId xmlns:a16="http://schemas.microsoft.com/office/drawing/2014/main" id="{056EAF60-5381-416A-895C-D1FAED9FDFF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19896" y="3173413"/>
              <a:ext cx="1227138" cy="1568450"/>
            </a:xfrm>
            <a:custGeom>
              <a:avLst/>
              <a:gdLst>
                <a:gd name="T0" fmla="*/ 0 w 383"/>
                <a:gd name="T1" fmla="*/ 417 h 488"/>
                <a:gd name="T2" fmla="*/ 57 w 383"/>
                <a:gd name="T3" fmla="*/ 329 h 488"/>
                <a:gd name="T4" fmla="*/ 206 w 383"/>
                <a:gd name="T5" fmla="*/ 385 h 488"/>
                <a:gd name="T6" fmla="*/ 262 w 383"/>
                <a:gd name="T7" fmla="*/ 350 h 488"/>
                <a:gd name="T8" fmla="*/ 262 w 383"/>
                <a:gd name="T9" fmla="*/ 348 h 488"/>
                <a:gd name="T10" fmla="*/ 165 w 383"/>
                <a:gd name="T11" fmla="*/ 294 h 488"/>
                <a:gd name="T12" fmla="*/ 24 w 383"/>
                <a:gd name="T13" fmla="*/ 152 h 488"/>
                <a:gd name="T14" fmla="*/ 24 w 383"/>
                <a:gd name="T15" fmla="*/ 150 h 488"/>
                <a:gd name="T16" fmla="*/ 196 w 383"/>
                <a:gd name="T17" fmla="*/ 0 h 488"/>
                <a:gd name="T18" fmla="*/ 372 w 383"/>
                <a:gd name="T19" fmla="*/ 55 h 488"/>
                <a:gd name="T20" fmla="*/ 321 w 383"/>
                <a:gd name="T21" fmla="*/ 147 h 488"/>
                <a:gd name="T22" fmla="*/ 194 w 383"/>
                <a:gd name="T23" fmla="*/ 103 h 488"/>
                <a:gd name="T24" fmla="*/ 144 w 383"/>
                <a:gd name="T25" fmla="*/ 136 h 488"/>
                <a:gd name="T26" fmla="*/ 144 w 383"/>
                <a:gd name="T27" fmla="*/ 138 h 488"/>
                <a:gd name="T28" fmla="*/ 240 w 383"/>
                <a:gd name="T29" fmla="*/ 194 h 488"/>
                <a:gd name="T30" fmla="*/ 383 w 383"/>
                <a:gd name="T31" fmla="*/ 334 h 488"/>
                <a:gd name="T32" fmla="*/ 383 w 383"/>
                <a:gd name="T33" fmla="*/ 336 h 488"/>
                <a:gd name="T34" fmla="*/ 203 w 383"/>
                <a:gd name="T35" fmla="*/ 488 h 488"/>
                <a:gd name="T36" fmla="*/ 0 w 383"/>
                <a:gd name="T37" fmla="*/ 417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3" h="488">
                  <a:moveTo>
                    <a:pt x="0" y="417"/>
                  </a:moveTo>
                  <a:cubicBezTo>
                    <a:pt x="57" y="329"/>
                    <a:pt x="57" y="329"/>
                    <a:pt x="57" y="329"/>
                  </a:cubicBezTo>
                  <a:cubicBezTo>
                    <a:pt x="108" y="366"/>
                    <a:pt x="162" y="385"/>
                    <a:pt x="206" y="385"/>
                  </a:cubicBezTo>
                  <a:cubicBezTo>
                    <a:pt x="245" y="385"/>
                    <a:pt x="262" y="371"/>
                    <a:pt x="262" y="350"/>
                  </a:cubicBezTo>
                  <a:cubicBezTo>
                    <a:pt x="262" y="348"/>
                    <a:pt x="262" y="348"/>
                    <a:pt x="262" y="348"/>
                  </a:cubicBezTo>
                  <a:cubicBezTo>
                    <a:pt x="262" y="319"/>
                    <a:pt x="217" y="309"/>
                    <a:pt x="165" y="294"/>
                  </a:cubicBezTo>
                  <a:cubicBezTo>
                    <a:pt x="99" y="274"/>
                    <a:pt x="24" y="243"/>
                    <a:pt x="24" y="152"/>
                  </a:cubicBezTo>
                  <a:cubicBezTo>
                    <a:pt x="24" y="150"/>
                    <a:pt x="24" y="150"/>
                    <a:pt x="24" y="150"/>
                  </a:cubicBezTo>
                  <a:cubicBezTo>
                    <a:pt x="24" y="54"/>
                    <a:pt x="101" y="0"/>
                    <a:pt x="196" y="0"/>
                  </a:cubicBezTo>
                  <a:cubicBezTo>
                    <a:pt x="256" y="0"/>
                    <a:pt x="321" y="21"/>
                    <a:pt x="372" y="55"/>
                  </a:cubicBezTo>
                  <a:cubicBezTo>
                    <a:pt x="321" y="147"/>
                    <a:pt x="321" y="147"/>
                    <a:pt x="321" y="147"/>
                  </a:cubicBezTo>
                  <a:cubicBezTo>
                    <a:pt x="275" y="120"/>
                    <a:pt x="228" y="103"/>
                    <a:pt x="194" y="103"/>
                  </a:cubicBezTo>
                  <a:cubicBezTo>
                    <a:pt x="161" y="103"/>
                    <a:pt x="144" y="118"/>
                    <a:pt x="144" y="136"/>
                  </a:cubicBezTo>
                  <a:cubicBezTo>
                    <a:pt x="144" y="138"/>
                    <a:pt x="144" y="138"/>
                    <a:pt x="144" y="138"/>
                  </a:cubicBezTo>
                  <a:cubicBezTo>
                    <a:pt x="144" y="164"/>
                    <a:pt x="189" y="176"/>
                    <a:pt x="240" y="194"/>
                  </a:cubicBezTo>
                  <a:cubicBezTo>
                    <a:pt x="306" y="216"/>
                    <a:pt x="383" y="248"/>
                    <a:pt x="383" y="334"/>
                  </a:cubicBezTo>
                  <a:cubicBezTo>
                    <a:pt x="383" y="336"/>
                    <a:pt x="383" y="336"/>
                    <a:pt x="383" y="336"/>
                  </a:cubicBezTo>
                  <a:cubicBezTo>
                    <a:pt x="383" y="440"/>
                    <a:pt x="305" y="488"/>
                    <a:pt x="203" y="488"/>
                  </a:cubicBezTo>
                  <a:cubicBezTo>
                    <a:pt x="137" y="488"/>
                    <a:pt x="63" y="466"/>
                    <a:pt x="0" y="4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0" name="Oval 11">
              <a:extLst>
                <a:ext uri="{FF2B5EF4-FFF2-40B4-BE49-F238E27FC236}">
                  <a16:creationId xmlns:a16="http://schemas.microsoft.com/office/drawing/2014/main" id="{0154DA0C-208D-4580-AFAD-81B221FB1EE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282260" y="4167188"/>
              <a:ext cx="544513" cy="5461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154453324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_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16"/>
          <p:cNvSpPr>
            <a:spLocks noGrp="1"/>
          </p:cNvSpPr>
          <p:nvPr>
            <p:ph type="title" hasCustomPrompt="1"/>
          </p:nvPr>
        </p:nvSpPr>
        <p:spPr bwMode="gray">
          <a:xfrm>
            <a:off x="548639" y="1508931"/>
            <a:ext cx="9957816" cy="2405203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algn="l" defTabSz="1218987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lang="en-US" sz="6000" b="1" kern="1200" cap="none" spc="-15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" hasCustomPrompt="1"/>
          </p:nvPr>
        </p:nvSpPr>
        <p:spPr bwMode="white">
          <a:xfrm>
            <a:off x="548640" y="3956227"/>
            <a:ext cx="9957816" cy="46201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500" spc="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Subhead here</a:t>
            </a:r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5" name="TextBox 74"/>
          <p:cNvSpPr txBox="1"/>
          <p:nvPr userDrawn="1"/>
        </p:nvSpPr>
        <p:spPr>
          <a:xfrm>
            <a:off x="548640" y="6473952"/>
            <a:ext cx="41148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2021 Lenovo Internal. All rights reserved.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162ACE4-674E-4D71-8C04-476835CC1708}"/>
              </a:ext>
            </a:extLst>
          </p:cNvPr>
          <p:cNvGrpSpPr>
            <a:grpSpLocks noChangeAspect="1"/>
          </p:cNvGrpSpPr>
          <p:nvPr userDrawn="1"/>
        </p:nvGrpSpPr>
        <p:grpSpPr>
          <a:xfrm rot="16200000">
            <a:off x="9855468" y="2024679"/>
            <a:ext cx="3499241" cy="1167475"/>
            <a:chOff x="547688" y="952500"/>
            <a:chExt cx="12190413" cy="406717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68D014B-3E62-402C-B8D2-F7ADB610E8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7688" y="952500"/>
              <a:ext cx="12190413" cy="4067175"/>
            </a:xfrm>
            <a:prstGeom prst="rect">
              <a:avLst/>
            </a:prstGeom>
            <a:gradFill flip="none" rotWithShape="1">
              <a:gsLst>
                <a:gs pos="0">
                  <a:srgbClr val="7C55A3"/>
                </a:gs>
                <a:gs pos="33000">
                  <a:srgbClr val="4C8AC8"/>
                </a:gs>
                <a:gs pos="67000">
                  <a:srgbClr val="47B98E"/>
                </a:gs>
                <a:gs pos="100000">
                  <a:srgbClr val="64B951"/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3ABE3A10-30FE-4D80-9210-45E47806329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22838" y="2319338"/>
              <a:ext cx="1571625" cy="1590675"/>
            </a:xfrm>
            <a:custGeom>
              <a:avLst/>
              <a:gdLst>
                <a:gd name="T0" fmla="*/ 492 w 825"/>
                <a:gd name="T1" fmla="*/ 0 h 834"/>
                <a:gd name="T2" fmla="*/ 225 w 825"/>
                <a:gd name="T3" fmla="*/ 132 h 834"/>
                <a:gd name="T4" fmla="*/ 225 w 825"/>
                <a:gd name="T5" fmla="*/ 132 h 834"/>
                <a:gd name="T6" fmla="*/ 225 w 825"/>
                <a:gd name="T7" fmla="*/ 132 h 834"/>
                <a:gd name="T8" fmla="*/ 225 w 825"/>
                <a:gd name="T9" fmla="*/ 14 h 834"/>
                <a:gd name="T10" fmla="*/ 0 w 825"/>
                <a:gd name="T11" fmla="*/ 14 h 834"/>
                <a:gd name="T12" fmla="*/ 0 w 825"/>
                <a:gd name="T13" fmla="*/ 834 h 834"/>
                <a:gd name="T14" fmla="*/ 225 w 825"/>
                <a:gd name="T15" fmla="*/ 834 h 834"/>
                <a:gd name="T16" fmla="*/ 225 w 825"/>
                <a:gd name="T17" fmla="*/ 367 h 834"/>
                <a:gd name="T18" fmla="*/ 411 w 825"/>
                <a:gd name="T19" fmla="*/ 194 h 834"/>
                <a:gd name="T20" fmla="*/ 600 w 825"/>
                <a:gd name="T21" fmla="*/ 367 h 834"/>
                <a:gd name="T22" fmla="*/ 600 w 825"/>
                <a:gd name="T23" fmla="*/ 834 h 834"/>
                <a:gd name="T24" fmla="*/ 825 w 825"/>
                <a:gd name="T25" fmla="*/ 834 h 834"/>
                <a:gd name="T26" fmla="*/ 825 w 825"/>
                <a:gd name="T27" fmla="*/ 326 h 834"/>
                <a:gd name="T28" fmla="*/ 492 w 825"/>
                <a:gd name="T29" fmla="*/ 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5" h="834">
                  <a:moveTo>
                    <a:pt x="492" y="0"/>
                  </a:moveTo>
                  <a:cubicBezTo>
                    <a:pt x="398" y="0"/>
                    <a:pt x="291" y="44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4"/>
                    <a:pt x="225" y="14"/>
                    <a:pt x="225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834"/>
                    <a:pt x="0" y="834"/>
                    <a:pt x="0" y="834"/>
                  </a:cubicBezTo>
                  <a:cubicBezTo>
                    <a:pt x="225" y="834"/>
                    <a:pt x="225" y="834"/>
                    <a:pt x="225" y="834"/>
                  </a:cubicBezTo>
                  <a:cubicBezTo>
                    <a:pt x="225" y="367"/>
                    <a:pt x="225" y="367"/>
                    <a:pt x="225" y="367"/>
                  </a:cubicBezTo>
                  <a:cubicBezTo>
                    <a:pt x="225" y="283"/>
                    <a:pt x="290" y="194"/>
                    <a:pt x="411" y="194"/>
                  </a:cubicBezTo>
                  <a:cubicBezTo>
                    <a:pt x="504" y="194"/>
                    <a:pt x="600" y="259"/>
                    <a:pt x="600" y="367"/>
                  </a:cubicBezTo>
                  <a:cubicBezTo>
                    <a:pt x="600" y="834"/>
                    <a:pt x="600" y="834"/>
                    <a:pt x="600" y="834"/>
                  </a:cubicBezTo>
                  <a:cubicBezTo>
                    <a:pt x="825" y="834"/>
                    <a:pt x="825" y="834"/>
                    <a:pt x="825" y="834"/>
                  </a:cubicBezTo>
                  <a:cubicBezTo>
                    <a:pt x="825" y="326"/>
                    <a:pt x="825" y="326"/>
                    <a:pt x="825" y="326"/>
                  </a:cubicBezTo>
                  <a:cubicBezTo>
                    <a:pt x="825" y="137"/>
                    <a:pt x="690" y="0"/>
                    <a:pt x="49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00D141DB-74E1-4BBD-A74A-B469564CD31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77225" y="2346325"/>
              <a:ext cx="1755775" cy="1563688"/>
            </a:xfrm>
            <a:custGeom>
              <a:avLst/>
              <a:gdLst>
                <a:gd name="T0" fmla="*/ 797 w 1106"/>
                <a:gd name="T1" fmla="*/ 0 h 985"/>
                <a:gd name="T2" fmla="*/ 553 w 1106"/>
                <a:gd name="T3" fmla="*/ 671 h 985"/>
                <a:gd name="T4" fmla="*/ 308 w 1106"/>
                <a:gd name="T5" fmla="*/ 0 h 985"/>
                <a:gd name="T6" fmla="*/ 0 w 1106"/>
                <a:gd name="T7" fmla="*/ 0 h 985"/>
                <a:gd name="T8" fmla="*/ 405 w 1106"/>
                <a:gd name="T9" fmla="*/ 985 h 985"/>
                <a:gd name="T10" fmla="*/ 701 w 1106"/>
                <a:gd name="T11" fmla="*/ 985 h 985"/>
                <a:gd name="T12" fmla="*/ 1106 w 1106"/>
                <a:gd name="T13" fmla="*/ 0 h 985"/>
                <a:gd name="T14" fmla="*/ 797 w 1106"/>
                <a:gd name="T15" fmla="*/ 0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6" h="985">
                  <a:moveTo>
                    <a:pt x="797" y="0"/>
                  </a:moveTo>
                  <a:lnTo>
                    <a:pt x="553" y="671"/>
                  </a:lnTo>
                  <a:lnTo>
                    <a:pt x="308" y="0"/>
                  </a:lnTo>
                  <a:lnTo>
                    <a:pt x="0" y="0"/>
                  </a:lnTo>
                  <a:lnTo>
                    <a:pt x="405" y="985"/>
                  </a:lnTo>
                  <a:lnTo>
                    <a:pt x="701" y="985"/>
                  </a:lnTo>
                  <a:lnTo>
                    <a:pt x="1106" y="0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5B849A63-727A-44E1-A785-BBDB9E7E683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38488" y="2319338"/>
              <a:ext cx="1630363" cy="1617663"/>
            </a:xfrm>
            <a:custGeom>
              <a:avLst/>
              <a:gdLst>
                <a:gd name="T0" fmla="*/ 697 w 856"/>
                <a:gd name="T1" fmla="*/ 582 h 848"/>
                <a:gd name="T2" fmla="*/ 462 w 856"/>
                <a:gd name="T3" fmla="*/ 669 h 848"/>
                <a:gd name="T4" fmla="*/ 280 w 856"/>
                <a:gd name="T5" fmla="*/ 602 h 848"/>
                <a:gd name="T6" fmla="*/ 856 w 856"/>
                <a:gd name="T7" fmla="*/ 363 h 848"/>
                <a:gd name="T8" fmla="*/ 758 w 856"/>
                <a:gd name="T9" fmla="*/ 135 h 848"/>
                <a:gd name="T10" fmla="*/ 434 w 856"/>
                <a:gd name="T11" fmla="*/ 0 h 848"/>
                <a:gd name="T12" fmla="*/ 0 w 856"/>
                <a:gd name="T13" fmla="*/ 424 h 848"/>
                <a:gd name="T14" fmla="*/ 459 w 856"/>
                <a:gd name="T15" fmla="*/ 848 h 848"/>
                <a:gd name="T16" fmla="*/ 840 w 856"/>
                <a:gd name="T17" fmla="*/ 691 h 848"/>
                <a:gd name="T18" fmla="*/ 697 w 856"/>
                <a:gd name="T19" fmla="*/ 582 h 848"/>
                <a:gd name="T20" fmla="*/ 265 w 856"/>
                <a:gd name="T21" fmla="*/ 261 h 848"/>
                <a:gd name="T22" fmla="*/ 438 w 856"/>
                <a:gd name="T23" fmla="*/ 179 h 848"/>
                <a:gd name="T24" fmla="*/ 612 w 856"/>
                <a:gd name="T25" fmla="*/ 294 h 848"/>
                <a:gd name="T26" fmla="*/ 219 w 856"/>
                <a:gd name="T27" fmla="*/ 457 h 848"/>
                <a:gd name="T28" fmla="*/ 265 w 856"/>
                <a:gd name="T29" fmla="*/ 261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6" h="848">
                  <a:moveTo>
                    <a:pt x="697" y="582"/>
                  </a:moveTo>
                  <a:cubicBezTo>
                    <a:pt x="602" y="652"/>
                    <a:pt x="548" y="669"/>
                    <a:pt x="462" y="669"/>
                  </a:cubicBezTo>
                  <a:cubicBezTo>
                    <a:pt x="384" y="669"/>
                    <a:pt x="323" y="645"/>
                    <a:pt x="280" y="602"/>
                  </a:cubicBezTo>
                  <a:cubicBezTo>
                    <a:pt x="856" y="363"/>
                    <a:pt x="856" y="363"/>
                    <a:pt x="856" y="363"/>
                  </a:cubicBezTo>
                  <a:cubicBezTo>
                    <a:pt x="843" y="275"/>
                    <a:pt x="810" y="195"/>
                    <a:pt x="758" y="135"/>
                  </a:cubicBezTo>
                  <a:cubicBezTo>
                    <a:pt x="682" y="47"/>
                    <a:pt x="570" y="0"/>
                    <a:pt x="434" y="0"/>
                  </a:cubicBezTo>
                  <a:cubicBezTo>
                    <a:pt x="186" y="0"/>
                    <a:pt x="0" y="183"/>
                    <a:pt x="0" y="424"/>
                  </a:cubicBezTo>
                  <a:cubicBezTo>
                    <a:pt x="0" y="672"/>
                    <a:pt x="187" y="848"/>
                    <a:pt x="459" y="848"/>
                  </a:cubicBezTo>
                  <a:cubicBezTo>
                    <a:pt x="611" y="848"/>
                    <a:pt x="767" y="776"/>
                    <a:pt x="840" y="691"/>
                  </a:cubicBezTo>
                  <a:lnTo>
                    <a:pt x="697" y="582"/>
                  </a:lnTo>
                  <a:close/>
                  <a:moveTo>
                    <a:pt x="265" y="261"/>
                  </a:moveTo>
                  <a:cubicBezTo>
                    <a:pt x="303" y="210"/>
                    <a:pt x="364" y="179"/>
                    <a:pt x="438" y="179"/>
                  </a:cubicBezTo>
                  <a:cubicBezTo>
                    <a:pt x="519" y="179"/>
                    <a:pt x="581" y="226"/>
                    <a:pt x="612" y="294"/>
                  </a:cubicBezTo>
                  <a:cubicBezTo>
                    <a:pt x="219" y="457"/>
                    <a:pt x="219" y="457"/>
                    <a:pt x="219" y="457"/>
                  </a:cubicBezTo>
                  <a:cubicBezTo>
                    <a:pt x="208" y="374"/>
                    <a:pt x="230" y="308"/>
                    <a:pt x="265" y="2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7BAA956E-BBA4-4B4E-A1A2-1FD12B20482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85925" y="1879600"/>
              <a:ext cx="1409700" cy="2030413"/>
            </a:xfrm>
            <a:custGeom>
              <a:avLst/>
              <a:gdLst>
                <a:gd name="T0" fmla="*/ 888 w 888"/>
                <a:gd name="T1" fmla="*/ 1030 h 1279"/>
                <a:gd name="T2" fmla="*/ 274 w 888"/>
                <a:gd name="T3" fmla="*/ 1030 h 1279"/>
                <a:gd name="T4" fmla="*/ 274 w 888"/>
                <a:gd name="T5" fmla="*/ 0 h 1279"/>
                <a:gd name="T6" fmla="*/ 0 w 888"/>
                <a:gd name="T7" fmla="*/ 0 h 1279"/>
                <a:gd name="T8" fmla="*/ 0 w 888"/>
                <a:gd name="T9" fmla="*/ 1279 h 1279"/>
                <a:gd name="T10" fmla="*/ 888 w 888"/>
                <a:gd name="T11" fmla="*/ 1279 h 1279"/>
                <a:gd name="T12" fmla="*/ 888 w 888"/>
                <a:gd name="T13" fmla="*/ 1030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8" h="1279">
                  <a:moveTo>
                    <a:pt x="888" y="1030"/>
                  </a:moveTo>
                  <a:lnTo>
                    <a:pt x="274" y="1030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1279"/>
                  </a:lnTo>
                  <a:lnTo>
                    <a:pt x="888" y="1279"/>
                  </a:lnTo>
                  <a:lnTo>
                    <a:pt x="888" y="10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C25C7AF9-A1E7-4FCD-812D-ECCF2487445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966325" y="2319338"/>
              <a:ext cx="1677988" cy="1617663"/>
            </a:xfrm>
            <a:custGeom>
              <a:avLst/>
              <a:gdLst>
                <a:gd name="T0" fmla="*/ 439 w 881"/>
                <a:gd name="T1" fmla="*/ 848 h 848"/>
                <a:gd name="T2" fmla="*/ 0 w 881"/>
                <a:gd name="T3" fmla="*/ 424 h 848"/>
                <a:gd name="T4" fmla="*/ 442 w 881"/>
                <a:gd name="T5" fmla="*/ 0 h 848"/>
                <a:gd name="T6" fmla="*/ 881 w 881"/>
                <a:gd name="T7" fmla="*/ 424 h 848"/>
                <a:gd name="T8" fmla="*/ 439 w 881"/>
                <a:gd name="T9" fmla="*/ 848 h 848"/>
                <a:gd name="T10" fmla="*/ 439 w 881"/>
                <a:gd name="T11" fmla="*/ 193 h 848"/>
                <a:gd name="T12" fmla="*/ 222 w 881"/>
                <a:gd name="T13" fmla="*/ 424 h 848"/>
                <a:gd name="T14" fmla="*/ 442 w 881"/>
                <a:gd name="T15" fmla="*/ 655 h 848"/>
                <a:gd name="T16" fmla="*/ 659 w 881"/>
                <a:gd name="T17" fmla="*/ 424 h 848"/>
                <a:gd name="T18" fmla="*/ 439 w 881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1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4" y="0"/>
                    <a:pt x="442" y="0"/>
                  </a:cubicBezTo>
                  <a:cubicBezTo>
                    <a:pt x="688" y="0"/>
                    <a:pt x="881" y="184"/>
                    <a:pt x="881" y="424"/>
                  </a:cubicBezTo>
                  <a:cubicBezTo>
                    <a:pt x="881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3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59" y="557"/>
                    <a:pt x="659" y="424"/>
                  </a:cubicBezTo>
                  <a:cubicBezTo>
                    <a:pt x="659" y="295"/>
                    <a:pt x="562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492FCE74-DEFB-426A-B54E-A54871812AE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64325" y="2319338"/>
              <a:ext cx="1679575" cy="1617663"/>
            </a:xfrm>
            <a:custGeom>
              <a:avLst/>
              <a:gdLst>
                <a:gd name="T0" fmla="*/ 439 w 882"/>
                <a:gd name="T1" fmla="*/ 848 h 848"/>
                <a:gd name="T2" fmla="*/ 0 w 882"/>
                <a:gd name="T3" fmla="*/ 424 h 848"/>
                <a:gd name="T4" fmla="*/ 442 w 882"/>
                <a:gd name="T5" fmla="*/ 0 h 848"/>
                <a:gd name="T6" fmla="*/ 882 w 882"/>
                <a:gd name="T7" fmla="*/ 424 h 848"/>
                <a:gd name="T8" fmla="*/ 439 w 882"/>
                <a:gd name="T9" fmla="*/ 848 h 848"/>
                <a:gd name="T10" fmla="*/ 439 w 882"/>
                <a:gd name="T11" fmla="*/ 193 h 848"/>
                <a:gd name="T12" fmla="*/ 222 w 882"/>
                <a:gd name="T13" fmla="*/ 424 h 848"/>
                <a:gd name="T14" fmla="*/ 442 w 882"/>
                <a:gd name="T15" fmla="*/ 655 h 848"/>
                <a:gd name="T16" fmla="*/ 660 w 882"/>
                <a:gd name="T17" fmla="*/ 424 h 848"/>
                <a:gd name="T18" fmla="*/ 439 w 882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2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5" y="0"/>
                    <a:pt x="442" y="0"/>
                  </a:cubicBezTo>
                  <a:cubicBezTo>
                    <a:pt x="689" y="0"/>
                    <a:pt x="882" y="184"/>
                    <a:pt x="882" y="424"/>
                  </a:cubicBezTo>
                  <a:cubicBezTo>
                    <a:pt x="882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4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60" y="557"/>
                    <a:pt x="660" y="424"/>
                  </a:cubicBezTo>
                  <a:cubicBezTo>
                    <a:pt x="660" y="295"/>
                    <a:pt x="563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1618669218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_Color">
    <p:bg>
      <p:bgPr>
        <a:gradFill flip="none" rotWithShape="1">
          <a:gsLst>
            <a:gs pos="0">
              <a:srgbClr val="7C55A3"/>
            </a:gs>
            <a:gs pos="33000">
              <a:srgbClr val="4C8AC8"/>
            </a:gs>
            <a:gs pos="67000">
              <a:srgbClr val="47B98E"/>
            </a:gs>
            <a:gs pos="100000">
              <a:srgbClr val="64B951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>
            <a:extLst>
              <a:ext uri="{FF2B5EF4-FFF2-40B4-BE49-F238E27FC236}">
                <a16:creationId xmlns:a16="http://schemas.microsoft.com/office/drawing/2014/main" id="{4A528FCF-65A1-4B76-B528-87D9B0FBE527}"/>
              </a:ext>
            </a:extLst>
          </p:cNvPr>
          <p:cNvGrpSpPr/>
          <p:nvPr userDrawn="1"/>
        </p:nvGrpSpPr>
        <p:grpSpPr>
          <a:xfrm>
            <a:off x="9390325" y="1007069"/>
            <a:ext cx="1965963" cy="1042086"/>
            <a:chOff x="4988072" y="501936"/>
            <a:chExt cx="1978802" cy="1051017"/>
          </a:xfrm>
          <a:solidFill>
            <a:schemeClr val="accent6"/>
          </a:solidFill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E950DA20-7427-46C1-BEA5-8D227DE3EA0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559016" y="501936"/>
              <a:ext cx="218094" cy="282813"/>
            </a:xfrm>
            <a:custGeom>
              <a:avLst/>
              <a:gdLst>
                <a:gd name="T0" fmla="*/ 0 w 502"/>
                <a:gd name="T1" fmla="*/ 550 h 651"/>
                <a:gd name="T2" fmla="*/ 83 w 502"/>
                <a:gd name="T3" fmla="*/ 451 h 651"/>
                <a:gd name="T4" fmla="*/ 272 w 502"/>
                <a:gd name="T5" fmla="*/ 528 h 651"/>
                <a:gd name="T6" fmla="*/ 363 w 502"/>
                <a:gd name="T7" fmla="*/ 469 h 651"/>
                <a:gd name="T8" fmla="*/ 363 w 502"/>
                <a:gd name="T9" fmla="*/ 467 h 651"/>
                <a:gd name="T10" fmla="*/ 236 w 502"/>
                <a:gd name="T11" fmla="*/ 386 h 651"/>
                <a:gd name="T12" fmla="*/ 26 w 502"/>
                <a:gd name="T13" fmla="*/ 192 h 651"/>
                <a:gd name="T14" fmla="*/ 26 w 502"/>
                <a:gd name="T15" fmla="*/ 191 h 651"/>
                <a:gd name="T16" fmla="*/ 247 w 502"/>
                <a:gd name="T17" fmla="*/ 0 h 651"/>
                <a:gd name="T18" fmla="*/ 483 w 502"/>
                <a:gd name="T19" fmla="*/ 80 h 651"/>
                <a:gd name="T20" fmla="*/ 410 w 502"/>
                <a:gd name="T21" fmla="*/ 185 h 651"/>
                <a:gd name="T22" fmla="*/ 246 w 502"/>
                <a:gd name="T23" fmla="*/ 123 h 651"/>
                <a:gd name="T24" fmla="*/ 164 w 502"/>
                <a:gd name="T25" fmla="*/ 178 h 651"/>
                <a:gd name="T26" fmla="*/ 164 w 502"/>
                <a:gd name="T27" fmla="*/ 180 h 651"/>
                <a:gd name="T28" fmla="*/ 301 w 502"/>
                <a:gd name="T29" fmla="*/ 263 h 651"/>
                <a:gd name="T30" fmla="*/ 502 w 502"/>
                <a:gd name="T31" fmla="*/ 453 h 651"/>
                <a:gd name="T32" fmla="*/ 502 w 502"/>
                <a:gd name="T33" fmla="*/ 455 h 651"/>
                <a:gd name="T34" fmla="*/ 269 w 502"/>
                <a:gd name="T35" fmla="*/ 651 h 651"/>
                <a:gd name="T36" fmla="*/ 0 w 502"/>
                <a:gd name="T37" fmla="*/ 550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02" h="651">
                  <a:moveTo>
                    <a:pt x="0" y="550"/>
                  </a:moveTo>
                  <a:cubicBezTo>
                    <a:pt x="83" y="451"/>
                    <a:pt x="83" y="451"/>
                    <a:pt x="83" y="451"/>
                  </a:cubicBezTo>
                  <a:cubicBezTo>
                    <a:pt x="140" y="498"/>
                    <a:pt x="200" y="528"/>
                    <a:pt x="272" y="528"/>
                  </a:cubicBezTo>
                  <a:cubicBezTo>
                    <a:pt x="329" y="528"/>
                    <a:pt x="363" y="506"/>
                    <a:pt x="363" y="469"/>
                  </a:cubicBezTo>
                  <a:cubicBezTo>
                    <a:pt x="363" y="467"/>
                    <a:pt x="363" y="467"/>
                    <a:pt x="363" y="467"/>
                  </a:cubicBezTo>
                  <a:cubicBezTo>
                    <a:pt x="363" y="431"/>
                    <a:pt x="342" y="413"/>
                    <a:pt x="236" y="386"/>
                  </a:cubicBezTo>
                  <a:cubicBezTo>
                    <a:pt x="108" y="354"/>
                    <a:pt x="26" y="318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76"/>
                    <a:pt x="118" y="0"/>
                    <a:pt x="247" y="0"/>
                  </a:cubicBezTo>
                  <a:cubicBezTo>
                    <a:pt x="340" y="0"/>
                    <a:pt x="419" y="29"/>
                    <a:pt x="483" y="80"/>
                  </a:cubicBezTo>
                  <a:cubicBezTo>
                    <a:pt x="410" y="185"/>
                    <a:pt x="410" y="185"/>
                    <a:pt x="410" y="185"/>
                  </a:cubicBezTo>
                  <a:cubicBezTo>
                    <a:pt x="354" y="146"/>
                    <a:pt x="299" y="123"/>
                    <a:pt x="246" y="123"/>
                  </a:cubicBezTo>
                  <a:cubicBezTo>
                    <a:pt x="192" y="123"/>
                    <a:pt x="164" y="147"/>
                    <a:pt x="164" y="178"/>
                  </a:cubicBezTo>
                  <a:cubicBezTo>
                    <a:pt x="164" y="180"/>
                    <a:pt x="164" y="180"/>
                    <a:pt x="164" y="180"/>
                  </a:cubicBezTo>
                  <a:cubicBezTo>
                    <a:pt x="164" y="221"/>
                    <a:pt x="191" y="235"/>
                    <a:pt x="301" y="263"/>
                  </a:cubicBezTo>
                  <a:cubicBezTo>
                    <a:pt x="429" y="297"/>
                    <a:pt x="502" y="343"/>
                    <a:pt x="502" y="453"/>
                  </a:cubicBezTo>
                  <a:cubicBezTo>
                    <a:pt x="502" y="455"/>
                    <a:pt x="502" y="455"/>
                    <a:pt x="502" y="455"/>
                  </a:cubicBezTo>
                  <a:cubicBezTo>
                    <a:pt x="502" y="581"/>
                    <a:pt x="406" y="651"/>
                    <a:pt x="269" y="651"/>
                  </a:cubicBezTo>
                  <a:cubicBezTo>
                    <a:pt x="173" y="651"/>
                    <a:pt x="76" y="618"/>
                    <a:pt x="0" y="5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1E66A364-6FA3-44DA-A21C-9F26B5A3F95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791295" y="566212"/>
              <a:ext cx="322264" cy="214547"/>
            </a:xfrm>
            <a:custGeom>
              <a:avLst/>
              <a:gdLst>
                <a:gd name="T0" fmla="*/ 0 w 741"/>
                <a:gd name="T1" fmla="*/ 9 h 494"/>
                <a:gd name="T2" fmla="*/ 138 w 741"/>
                <a:gd name="T3" fmla="*/ 9 h 494"/>
                <a:gd name="T4" fmla="*/ 138 w 741"/>
                <a:gd name="T5" fmla="*/ 78 h 494"/>
                <a:gd name="T6" fmla="*/ 281 w 741"/>
                <a:gd name="T7" fmla="*/ 0 h 494"/>
                <a:gd name="T8" fmla="*/ 418 w 741"/>
                <a:gd name="T9" fmla="*/ 77 h 494"/>
                <a:gd name="T10" fmla="*/ 577 w 741"/>
                <a:gd name="T11" fmla="*/ 0 h 494"/>
                <a:gd name="T12" fmla="*/ 741 w 741"/>
                <a:gd name="T13" fmla="*/ 178 h 494"/>
                <a:gd name="T14" fmla="*/ 741 w 741"/>
                <a:gd name="T15" fmla="*/ 494 h 494"/>
                <a:gd name="T16" fmla="*/ 603 w 741"/>
                <a:gd name="T17" fmla="*/ 494 h 494"/>
                <a:gd name="T18" fmla="*/ 603 w 741"/>
                <a:gd name="T19" fmla="*/ 224 h 494"/>
                <a:gd name="T20" fmla="*/ 523 w 741"/>
                <a:gd name="T21" fmla="*/ 125 h 494"/>
                <a:gd name="T22" fmla="*/ 439 w 741"/>
                <a:gd name="T23" fmla="*/ 224 h 494"/>
                <a:gd name="T24" fmla="*/ 439 w 741"/>
                <a:gd name="T25" fmla="*/ 494 h 494"/>
                <a:gd name="T26" fmla="*/ 302 w 741"/>
                <a:gd name="T27" fmla="*/ 494 h 494"/>
                <a:gd name="T28" fmla="*/ 302 w 741"/>
                <a:gd name="T29" fmla="*/ 224 h 494"/>
                <a:gd name="T30" fmla="*/ 221 w 741"/>
                <a:gd name="T31" fmla="*/ 125 h 494"/>
                <a:gd name="T32" fmla="*/ 138 w 741"/>
                <a:gd name="T33" fmla="*/ 224 h 494"/>
                <a:gd name="T34" fmla="*/ 138 w 741"/>
                <a:gd name="T35" fmla="*/ 494 h 494"/>
                <a:gd name="T36" fmla="*/ 0 w 741"/>
                <a:gd name="T37" fmla="*/ 494 h 494"/>
                <a:gd name="T38" fmla="*/ 0 w 741"/>
                <a:gd name="T39" fmla="*/ 9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41" h="494">
                  <a:moveTo>
                    <a:pt x="0" y="9"/>
                  </a:moveTo>
                  <a:cubicBezTo>
                    <a:pt x="138" y="9"/>
                    <a:pt x="138" y="9"/>
                    <a:pt x="138" y="9"/>
                  </a:cubicBezTo>
                  <a:cubicBezTo>
                    <a:pt x="138" y="78"/>
                    <a:pt x="138" y="78"/>
                    <a:pt x="138" y="78"/>
                  </a:cubicBezTo>
                  <a:cubicBezTo>
                    <a:pt x="170" y="37"/>
                    <a:pt x="211" y="0"/>
                    <a:pt x="281" y="0"/>
                  </a:cubicBezTo>
                  <a:cubicBezTo>
                    <a:pt x="344" y="0"/>
                    <a:pt x="392" y="28"/>
                    <a:pt x="418" y="77"/>
                  </a:cubicBezTo>
                  <a:cubicBezTo>
                    <a:pt x="460" y="27"/>
                    <a:pt x="511" y="0"/>
                    <a:pt x="577" y="0"/>
                  </a:cubicBezTo>
                  <a:cubicBezTo>
                    <a:pt x="679" y="0"/>
                    <a:pt x="741" y="62"/>
                    <a:pt x="741" y="178"/>
                  </a:cubicBezTo>
                  <a:cubicBezTo>
                    <a:pt x="741" y="494"/>
                    <a:pt x="741" y="494"/>
                    <a:pt x="741" y="494"/>
                  </a:cubicBezTo>
                  <a:cubicBezTo>
                    <a:pt x="603" y="494"/>
                    <a:pt x="603" y="494"/>
                    <a:pt x="603" y="494"/>
                  </a:cubicBezTo>
                  <a:cubicBezTo>
                    <a:pt x="603" y="224"/>
                    <a:pt x="603" y="224"/>
                    <a:pt x="603" y="224"/>
                  </a:cubicBezTo>
                  <a:cubicBezTo>
                    <a:pt x="603" y="159"/>
                    <a:pt x="574" y="125"/>
                    <a:pt x="523" y="125"/>
                  </a:cubicBezTo>
                  <a:cubicBezTo>
                    <a:pt x="471" y="125"/>
                    <a:pt x="439" y="159"/>
                    <a:pt x="439" y="224"/>
                  </a:cubicBezTo>
                  <a:cubicBezTo>
                    <a:pt x="439" y="494"/>
                    <a:pt x="439" y="494"/>
                    <a:pt x="439" y="494"/>
                  </a:cubicBezTo>
                  <a:cubicBezTo>
                    <a:pt x="302" y="494"/>
                    <a:pt x="302" y="494"/>
                    <a:pt x="302" y="494"/>
                  </a:cubicBezTo>
                  <a:cubicBezTo>
                    <a:pt x="302" y="224"/>
                    <a:pt x="302" y="224"/>
                    <a:pt x="302" y="224"/>
                  </a:cubicBezTo>
                  <a:cubicBezTo>
                    <a:pt x="302" y="159"/>
                    <a:pt x="273" y="125"/>
                    <a:pt x="221" y="125"/>
                  </a:cubicBezTo>
                  <a:cubicBezTo>
                    <a:pt x="170" y="125"/>
                    <a:pt x="138" y="159"/>
                    <a:pt x="138" y="224"/>
                  </a:cubicBezTo>
                  <a:cubicBezTo>
                    <a:pt x="138" y="494"/>
                    <a:pt x="138" y="494"/>
                    <a:pt x="138" y="494"/>
                  </a:cubicBezTo>
                  <a:cubicBezTo>
                    <a:pt x="0" y="494"/>
                    <a:pt x="0" y="494"/>
                    <a:pt x="0" y="494"/>
                  </a:cubicBezTo>
                  <a:lnTo>
                    <a:pt x="0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E0EB87D4-584F-4884-9809-2618B5F0BE8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125971" y="567985"/>
              <a:ext cx="193713" cy="216764"/>
            </a:xfrm>
            <a:custGeom>
              <a:avLst/>
              <a:gdLst>
                <a:gd name="T0" fmla="*/ 0 w 446"/>
                <a:gd name="T1" fmla="*/ 351 h 499"/>
                <a:gd name="T2" fmla="*/ 0 w 446"/>
                <a:gd name="T3" fmla="*/ 349 h 499"/>
                <a:gd name="T4" fmla="*/ 195 w 446"/>
                <a:gd name="T5" fmla="*/ 194 h 499"/>
                <a:gd name="T6" fmla="*/ 314 w 446"/>
                <a:gd name="T7" fmla="*/ 214 h 499"/>
                <a:gd name="T8" fmla="*/ 314 w 446"/>
                <a:gd name="T9" fmla="*/ 206 h 499"/>
                <a:gd name="T10" fmla="*/ 210 w 446"/>
                <a:gd name="T11" fmla="*/ 117 h 499"/>
                <a:gd name="T12" fmla="*/ 76 w 446"/>
                <a:gd name="T13" fmla="*/ 144 h 499"/>
                <a:gd name="T14" fmla="*/ 42 w 446"/>
                <a:gd name="T15" fmla="*/ 39 h 499"/>
                <a:gd name="T16" fmla="*/ 230 w 446"/>
                <a:gd name="T17" fmla="*/ 0 h 499"/>
                <a:gd name="T18" fmla="*/ 394 w 446"/>
                <a:gd name="T19" fmla="*/ 54 h 499"/>
                <a:gd name="T20" fmla="*/ 446 w 446"/>
                <a:gd name="T21" fmla="*/ 209 h 499"/>
                <a:gd name="T22" fmla="*/ 446 w 446"/>
                <a:gd name="T23" fmla="*/ 490 h 499"/>
                <a:gd name="T24" fmla="*/ 313 w 446"/>
                <a:gd name="T25" fmla="*/ 490 h 499"/>
                <a:gd name="T26" fmla="*/ 313 w 446"/>
                <a:gd name="T27" fmla="*/ 438 h 499"/>
                <a:gd name="T28" fmla="*/ 166 w 446"/>
                <a:gd name="T29" fmla="*/ 499 h 499"/>
                <a:gd name="T30" fmla="*/ 0 w 446"/>
                <a:gd name="T31" fmla="*/ 351 h 499"/>
                <a:gd name="T32" fmla="*/ 316 w 446"/>
                <a:gd name="T33" fmla="*/ 319 h 499"/>
                <a:gd name="T34" fmla="*/ 316 w 446"/>
                <a:gd name="T35" fmla="*/ 295 h 499"/>
                <a:gd name="T36" fmla="*/ 228 w 446"/>
                <a:gd name="T37" fmla="*/ 277 h 499"/>
                <a:gd name="T38" fmla="*/ 133 w 446"/>
                <a:gd name="T39" fmla="*/ 344 h 499"/>
                <a:gd name="T40" fmla="*/ 133 w 446"/>
                <a:gd name="T41" fmla="*/ 346 h 499"/>
                <a:gd name="T42" fmla="*/ 208 w 446"/>
                <a:gd name="T43" fmla="*/ 404 h 499"/>
                <a:gd name="T44" fmla="*/ 316 w 446"/>
                <a:gd name="T45" fmla="*/ 319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46" h="499">
                  <a:moveTo>
                    <a:pt x="0" y="351"/>
                  </a:moveTo>
                  <a:cubicBezTo>
                    <a:pt x="0" y="349"/>
                    <a:pt x="0" y="349"/>
                    <a:pt x="0" y="349"/>
                  </a:cubicBezTo>
                  <a:cubicBezTo>
                    <a:pt x="0" y="243"/>
                    <a:pt x="80" y="194"/>
                    <a:pt x="195" y="194"/>
                  </a:cubicBezTo>
                  <a:cubicBezTo>
                    <a:pt x="244" y="194"/>
                    <a:pt x="280" y="202"/>
                    <a:pt x="314" y="214"/>
                  </a:cubicBezTo>
                  <a:cubicBezTo>
                    <a:pt x="314" y="206"/>
                    <a:pt x="314" y="206"/>
                    <a:pt x="314" y="206"/>
                  </a:cubicBezTo>
                  <a:cubicBezTo>
                    <a:pt x="314" y="149"/>
                    <a:pt x="279" y="117"/>
                    <a:pt x="210" y="117"/>
                  </a:cubicBezTo>
                  <a:cubicBezTo>
                    <a:pt x="157" y="117"/>
                    <a:pt x="120" y="127"/>
                    <a:pt x="76" y="144"/>
                  </a:cubicBezTo>
                  <a:cubicBezTo>
                    <a:pt x="42" y="39"/>
                    <a:pt x="42" y="39"/>
                    <a:pt x="42" y="39"/>
                  </a:cubicBezTo>
                  <a:cubicBezTo>
                    <a:pt x="95" y="15"/>
                    <a:pt x="147" y="0"/>
                    <a:pt x="230" y="0"/>
                  </a:cubicBezTo>
                  <a:cubicBezTo>
                    <a:pt x="305" y="0"/>
                    <a:pt x="359" y="20"/>
                    <a:pt x="394" y="54"/>
                  </a:cubicBezTo>
                  <a:cubicBezTo>
                    <a:pt x="430" y="90"/>
                    <a:pt x="446" y="144"/>
                    <a:pt x="446" y="209"/>
                  </a:cubicBezTo>
                  <a:cubicBezTo>
                    <a:pt x="446" y="490"/>
                    <a:pt x="446" y="490"/>
                    <a:pt x="446" y="490"/>
                  </a:cubicBezTo>
                  <a:cubicBezTo>
                    <a:pt x="313" y="490"/>
                    <a:pt x="313" y="490"/>
                    <a:pt x="313" y="490"/>
                  </a:cubicBezTo>
                  <a:cubicBezTo>
                    <a:pt x="313" y="438"/>
                    <a:pt x="313" y="438"/>
                    <a:pt x="313" y="438"/>
                  </a:cubicBezTo>
                  <a:cubicBezTo>
                    <a:pt x="280" y="475"/>
                    <a:pt x="233" y="499"/>
                    <a:pt x="166" y="499"/>
                  </a:cubicBezTo>
                  <a:cubicBezTo>
                    <a:pt x="75" y="499"/>
                    <a:pt x="0" y="447"/>
                    <a:pt x="0" y="351"/>
                  </a:cubicBezTo>
                  <a:close/>
                  <a:moveTo>
                    <a:pt x="316" y="319"/>
                  </a:moveTo>
                  <a:cubicBezTo>
                    <a:pt x="316" y="295"/>
                    <a:pt x="316" y="295"/>
                    <a:pt x="316" y="295"/>
                  </a:cubicBezTo>
                  <a:cubicBezTo>
                    <a:pt x="292" y="284"/>
                    <a:pt x="262" y="277"/>
                    <a:pt x="228" y="277"/>
                  </a:cubicBezTo>
                  <a:cubicBezTo>
                    <a:pt x="169" y="277"/>
                    <a:pt x="133" y="300"/>
                    <a:pt x="133" y="344"/>
                  </a:cubicBezTo>
                  <a:cubicBezTo>
                    <a:pt x="133" y="346"/>
                    <a:pt x="133" y="346"/>
                    <a:pt x="133" y="346"/>
                  </a:cubicBezTo>
                  <a:cubicBezTo>
                    <a:pt x="133" y="383"/>
                    <a:pt x="164" y="404"/>
                    <a:pt x="208" y="404"/>
                  </a:cubicBezTo>
                  <a:cubicBezTo>
                    <a:pt x="272" y="404"/>
                    <a:pt x="316" y="369"/>
                    <a:pt x="316" y="3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951E8447-9E0F-4D78-B1FD-2CADDD3500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36529" y="564438"/>
              <a:ext cx="127665" cy="216321"/>
            </a:xfrm>
            <a:custGeom>
              <a:avLst/>
              <a:gdLst>
                <a:gd name="T0" fmla="*/ 0 w 293"/>
                <a:gd name="T1" fmla="*/ 13 h 498"/>
                <a:gd name="T2" fmla="*/ 138 w 293"/>
                <a:gd name="T3" fmla="*/ 13 h 498"/>
                <a:gd name="T4" fmla="*/ 138 w 293"/>
                <a:gd name="T5" fmla="*/ 111 h 498"/>
                <a:gd name="T6" fmla="*/ 293 w 293"/>
                <a:gd name="T7" fmla="*/ 4 h 498"/>
                <a:gd name="T8" fmla="*/ 293 w 293"/>
                <a:gd name="T9" fmla="*/ 148 h 498"/>
                <a:gd name="T10" fmla="*/ 285 w 293"/>
                <a:gd name="T11" fmla="*/ 148 h 498"/>
                <a:gd name="T12" fmla="*/ 138 w 293"/>
                <a:gd name="T13" fmla="*/ 319 h 498"/>
                <a:gd name="T14" fmla="*/ 138 w 293"/>
                <a:gd name="T15" fmla="*/ 498 h 498"/>
                <a:gd name="T16" fmla="*/ 0 w 293"/>
                <a:gd name="T17" fmla="*/ 498 h 498"/>
                <a:gd name="T18" fmla="*/ 0 w 293"/>
                <a:gd name="T19" fmla="*/ 13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98">
                  <a:moveTo>
                    <a:pt x="0" y="13"/>
                  </a:moveTo>
                  <a:cubicBezTo>
                    <a:pt x="138" y="13"/>
                    <a:pt x="138" y="13"/>
                    <a:pt x="138" y="13"/>
                  </a:cubicBezTo>
                  <a:cubicBezTo>
                    <a:pt x="138" y="111"/>
                    <a:pt x="138" y="111"/>
                    <a:pt x="138" y="111"/>
                  </a:cubicBezTo>
                  <a:cubicBezTo>
                    <a:pt x="166" y="44"/>
                    <a:pt x="211" y="0"/>
                    <a:pt x="293" y="4"/>
                  </a:cubicBezTo>
                  <a:cubicBezTo>
                    <a:pt x="293" y="148"/>
                    <a:pt x="293" y="148"/>
                    <a:pt x="293" y="148"/>
                  </a:cubicBezTo>
                  <a:cubicBezTo>
                    <a:pt x="285" y="148"/>
                    <a:pt x="285" y="148"/>
                    <a:pt x="285" y="148"/>
                  </a:cubicBezTo>
                  <a:cubicBezTo>
                    <a:pt x="194" y="148"/>
                    <a:pt x="138" y="203"/>
                    <a:pt x="138" y="319"/>
                  </a:cubicBezTo>
                  <a:cubicBezTo>
                    <a:pt x="138" y="498"/>
                    <a:pt x="138" y="498"/>
                    <a:pt x="138" y="498"/>
                  </a:cubicBezTo>
                  <a:cubicBezTo>
                    <a:pt x="0" y="498"/>
                    <a:pt x="0" y="498"/>
                    <a:pt x="0" y="498"/>
                  </a:cubicBezTo>
                  <a:lnTo>
                    <a:pt x="0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D7E48906-CF13-457A-BF96-6C8E5166477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75719" y="516121"/>
              <a:ext cx="134757" cy="268184"/>
            </a:xfrm>
            <a:custGeom>
              <a:avLst/>
              <a:gdLst>
                <a:gd name="T0" fmla="*/ 58 w 310"/>
                <a:gd name="T1" fmla="*/ 472 h 617"/>
                <a:gd name="T2" fmla="*/ 58 w 310"/>
                <a:gd name="T3" fmla="*/ 242 h 617"/>
                <a:gd name="T4" fmla="*/ 0 w 310"/>
                <a:gd name="T5" fmla="*/ 242 h 617"/>
                <a:gd name="T6" fmla="*/ 0 w 310"/>
                <a:gd name="T7" fmla="*/ 124 h 617"/>
                <a:gd name="T8" fmla="*/ 58 w 310"/>
                <a:gd name="T9" fmla="*/ 124 h 617"/>
                <a:gd name="T10" fmla="*/ 58 w 310"/>
                <a:gd name="T11" fmla="*/ 0 h 617"/>
                <a:gd name="T12" fmla="*/ 196 w 310"/>
                <a:gd name="T13" fmla="*/ 0 h 617"/>
                <a:gd name="T14" fmla="*/ 196 w 310"/>
                <a:gd name="T15" fmla="*/ 124 h 617"/>
                <a:gd name="T16" fmla="*/ 310 w 310"/>
                <a:gd name="T17" fmla="*/ 124 h 617"/>
                <a:gd name="T18" fmla="*/ 310 w 310"/>
                <a:gd name="T19" fmla="*/ 242 h 617"/>
                <a:gd name="T20" fmla="*/ 196 w 310"/>
                <a:gd name="T21" fmla="*/ 242 h 617"/>
                <a:gd name="T22" fmla="*/ 196 w 310"/>
                <a:gd name="T23" fmla="*/ 449 h 617"/>
                <a:gd name="T24" fmla="*/ 240 w 310"/>
                <a:gd name="T25" fmla="*/ 496 h 617"/>
                <a:gd name="T26" fmla="*/ 308 w 310"/>
                <a:gd name="T27" fmla="*/ 479 h 617"/>
                <a:gd name="T28" fmla="*/ 308 w 310"/>
                <a:gd name="T29" fmla="*/ 589 h 617"/>
                <a:gd name="T30" fmla="*/ 199 w 310"/>
                <a:gd name="T31" fmla="*/ 617 h 617"/>
                <a:gd name="T32" fmla="*/ 58 w 310"/>
                <a:gd name="T33" fmla="*/ 472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0" h="617">
                  <a:moveTo>
                    <a:pt x="58" y="472"/>
                  </a:moveTo>
                  <a:cubicBezTo>
                    <a:pt x="58" y="242"/>
                    <a:pt x="58" y="242"/>
                    <a:pt x="58" y="242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58" y="124"/>
                    <a:pt x="58" y="124"/>
                    <a:pt x="58" y="124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196" y="124"/>
                    <a:pt x="196" y="124"/>
                    <a:pt x="196" y="124"/>
                  </a:cubicBezTo>
                  <a:cubicBezTo>
                    <a:pt x="310" y="124"/>
                    <a:pt x="310" y="124"/>
                    <a:pt x="310" y="124"/>
                  </a:cubicBezTo>
                  <a:cubicBezTo>
                    <a:pt x="310" y="242"/>
                    <a:pt x="310" y="242"/>
                    <a:pt x="310" y="242"/>
                  </a:cubicBezTo>
                  <a:cubicBezTo>
                    <a:pt x="196" y="242"/>
                    <a:pt x="196" y="242"/>
                    <a:pt x="196" y="242"/>
                  </a:cubicBezTo>
                  <a:cubicBezTo>
                    <a:pt x="196" y="449"/>
                    <a:pt x="196" y="449"/>
                    <a:pt x="196" y="449"/>
                  </a:cubicBezTo>
                  <a:cubicBezTo>
                    <a:pt x="196" y="481"/>
                    <a:pt x="209" y="496"/>
                    <a:pt x="240" y="496"/>
                  </a:cubicBezTo>
                  <a:cubicBezTo>
                    <a:pt x="265" y="496"/>
                    <a:pt x="288" y="490"/>
                    <a:pt x="308" y="479"/>
                  </a:cubicBezTo>
                  <a:cubicBezTo>
                    <a:pt x="308" y="589"/>
                    <a:pt x="308" y="589"/>
                    <a:pt x="308" y="589"/>
                  </a:cubicBezTo>
                  <a:cubicBezTo>
                    <a:pt x="279" y="607"/>
                    <a:pt x="245" y="617"/>
                    <a:pt x="199" y="617"/>
                  </a:cubicBezTo>
                  <a:cubicBezTo>
                    <a:pt x="115" y="617"/>
                    <a:pt x="58" y="584"/>
                    <a:pt x="58" y="4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EF43AC6D-7838-4F37-88E8-52FEBACFEE0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18455" y="566212"/>
              <a:ext cx="207012" cy="219424"/>
            </a:xfrm>
            <a:custGeom>
              <a:avLst/>
              <a:gdLst>
                <a:gd name="T0" fmla="*/ 0 w 476"/>
                <a:gd name="T1" fmla="*/ 254 h 505"/>
                <a:gd name="T2" fmla="*/ 0 w 476"/>
                <a:gd name="T3" fmla="*/ 253 h 505"/>
                <a:gd name="T4" fmla="*/ 240 w 476"/>
                <a:gd name="T5" fmla="*/ 0 h 505"/>
                <a:gd name="T6" fmla="*/ 476 w 476"/>
                <a:gd name="T7" fmla="*/ 263 h 505"/>
                <a:gd name="T8" fmla="*/ 475 w 476"/>
                <a:gd name="T9" fmla="*/ 300 h 505"/>
                <a:gd name="T10" fmla="*/ 137 w 476"/>
                <a:gd name="T11" fmla="*/ 300 h 505"/>
                <a:gd name="T12" fmla="*/ 256 w 476"/>
                <a:gd name="T13" fmla="*/ 395 h 505"/>
                <a:gd name="T14" fmla="*/ 373 w 476"/>
                <a:gd name="T15" fmla="*/ 345 h 505"/>
                <a:gd name="T16" fmla="*/ 452 w 476"/>
                <a:gd name="T17" fmla="*/ 415 h 505"/>
                <a:gd name="T18" fmla="*/ 254 w 476"/>
                <a:gd name="T19" fmla="*/ 505 h 505"/>
                <a:gd name="T20" fmla="*/ 0 w 476"/>
                <a:gd name="T21" fmla="*/ 254 h 505"/>
                <a:gd name="T22" fmla="*/ 342 w 476"/>
                <a:gd name="T23" fmla="*/ 214 h 505"/>
                <a:gd name="T24" fmla="*/ 240 w 476"/>
                <a:gd name="T25" fmla="*/ 111 h 505"/>
                <a:gd name="T26" fmla="*/ 135 w 476"/>
                <a:gd name="T27" fmla="*/ 214 h 505"/>
                <a:gd name="T28" fmla="*/ 342 w 476"/>
                <a:gd name="T29" fmla="*/ 214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6" h="505">
                  <a:moveTo>
                    <a:pt x="0" y="254"/>
                  </a:moveTo>
                  <a:cubicBezTo>
                    <a:pt x="0" y="253"/>
                    <a:pt x="0" y="253"/>
                    <a:pt x="0" y="253"/>
                  </a:cubicBezTo>
                  <a:cubicBezTo>
                    <a:pt x="0" y="114"/>
                    <a:pt x="99" y="0"/>
                    <a:pt x="240" y="0"/>
                  </a:cubicBezTo>
                  <a:cubicBezTo>
                    <a:pt x="402" y="0"/>
                    <a:pt x="476" y="126"/>
                    <a:pt x="476" y="263"/>
                  </a:cubicBezTo>
                  <a:cubicBezTo>
                    <a:pt x="476" y="274"/>
                    <a:pt x="476" y="287"/>
                    <a:pt x="475" y="300"/>
                  </a:cubicBezTo>
                  <a:cubicBezTo>
                    <a:pt x="137" y="300"/>
                    <a:pt x="137" y="300"/>
                    <a:pt x="137" y="300"/>
                  </a:cubicBezTo>
                  <a:cubicBezTo>
                    <a:pt x="151" y="362"/>
                    <a:pt x="194" y="395"/>
                    <a:pt x="256" y="395"/>
                  </a:cubicBezTo>
                  <a:cubicBezTo>
                    <a:pt x="302" y="395"/>
                    <a:pt x="335" y="380"/>
                    <a:pt x="373" y="345"/>
                  </a:cubicBezTo>
                  <a:cubicBezTo>
                    <a:pt x="452" y="415"/>
                    <a:pt x="452" y="415"/>
                    <a:pt x="452" y="415"/>
                  </a:cubicBezTo>
                  <a:cubicBezTo>
                    <a:pt x="407" y="471"/>
                    <a:pt x="342" y="505"/>
                    <a:pt x="254" y="505"/>
                  </a:cubicBezTo>
                  <a:cubicBezTo>
                    <a:pt x="108" y="505"/>
                    <a:pt x="0" y="403"/>
                    <a:pt x="0" y="254"/>
                  </a:cubicBezTo>
                  <a:close/>
                  <a:moveTo>
                    <a:pt x="342" y="214"/>
                  </a:moveTo>
                  <a:cubicBezTo>
                    <a:pt x="334" y="152"/>
                    <a:pt x="298" y="111"/>
                    <a:pt x="240" y="111"/>
                  </a:cubicBezTo>
                  <a:cubicBezTo>
                    <a:pt x="183" y="111"/>
                    <a:pt x="146" y="151"/>
                    <a:pt x="135" y="214"/>
                  </a:cubicBezTo>
                  <a:lnTo>
                    <a:pt x="342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425B0672-DE59-4ECA-B0E7-B790066891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37879" y="564438"/>
              <a:ext cx="127221" cy="216321"/>
            </a:xfrm>
            <a:custGeom>
              <a:avLst/>
              <a:gdLst>
                <a:gd name="T0" fmla="*/ 0 w 293"/>
                <a:gd name="T1" fmla="*/ 13 h 498"/>
                <a:gd name="T2" fmla="*/ 138 w 293"/>
                <a:gd name="T3" fmla="*/ 13 h 498"/>
                <a:gd name="T4" fmla="*/ 138 w 293"/>
                <a:gd name="T5" fmla="*/ 111 h 498"/>
                <a:gd name="T6" fmla="*/ 293 w 293"/>
                <a:gd name="T7" fmla="*/ 4 h 498"/>
                <a:gd name="T8" fmla="*/ 293 w 293"/>
                <a:gd name="T9" fmla="*/ 148 h 498"/>
                <a:gd name="T10" fmla="*/ 285 w 293"/>
                <a:gd name="T11" fmla="*/ 148 h 498"/>
                <a:gd name="T12" fmla="*/ 138 w 293"/>
                <a:gd name="T13" fmla="*/ 319 h 498"/>
                <a:gd name="T14" fmla="*/ 138 w 293"/>
                <a:gd name="T15" fmla="*/ 498 h 498"/>
                <a:gd name="T16" fmla="*/ 0 w 293"/>
                <a:gd name="T17" fmla="*/ 498 h 498"/>
                <a:gd name="T18" fmla="*/ 0 w 293"/>
                <a:gd name="T19" fmla="*/ 13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98">
                  <a:moveTo>
                    <a:pt x="0" y="13"/>
                  </a:moveTo>
                  <a:cubicBezTo>
                    <a:pt x="138" y="13"/>
                    <a:pt x="138" y="13"/>
                    <a:pt x="138" y="13"/>
                  </a:cubicBezTo>
                  <a:cubicBezTo>
                    <a:pt x="138" y="111"/>
                    <a:pt x="138" y="111"/>
                    <a:pt x="138" y="111"/>
                  </a:cubicBezTo>
                  <a:cubicBezTo>
                    <a:pt x="166" y="44"/>
                    <a:pt x="211" y="0"/>
                    <a:pt x="293" y="4"/>
                  </a:cubicBezTo>
                  <a:cubicBezTo>
                    <a:pt x="293" y="148"/>
                    <a:pt x="293" y="148"/>
                    <a:pt x="293" y="148"/>
                  </a:cubicBezTo>
                  <a:cubicBezTo>
                    <a:pt x="285" y="148"/>
                    <a:pt x="285" y="148"/>
                    <a:pt x="285" y="148"/>
                  </a:cubicBezTo>
                  <a:cubicBezTo>
                    <a:pt x="194" y="148"/>
                    <a:pt x="138" y="203"/>
                    <a:pt x="138" y="319"/>
                  </a:cubicBezTo>
                  <a:cubicBezTo>
                    <a:pt x="138" y="498"/>
                    <a:pt x="138" y="498"/>
                    <a:pt x="138" y="498"/>
                  </a:cubicBezTo>
                  <a:cubicBezTo>
                    <a:pt x="0" y="498"/>
                    <a:pt x="0" y="498"/>
                    <a:pt x="0" y="498"/>
                  </a:cubicBezTo>
                  <a:lnTo>
                    <a:pt x="0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48436D55-7005-4378-814F-D44CFE979F8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88072" y="888476"/>
              <a:ext cx="134757" cy="268628"/>
            </a:xfrm>
            <a:custGeom>
              <a:avLst/>
              <a:gdLst>
                <a:gd name="T0" fmla="*/ 58 w 310"/>
                <a:gd name="T1" fmla="*/ 472 h 618"/>
                <a:gd name="T2" fmla="*/ 58 w 310"/>
                <a:gd name="T3" fmla="*/ 242 h 618"/>
                <a:gd name="T4" fmla="*/ 0 w 310"/>
                <a:gd name="T5" fmla="*/ 242 h 618"/>
                <a:gd name="T6" fmla="*/ 0 w 310"/>
                <a:gd name="T7" fmla="*/ 124 h 618"/>
                <a:gd name="T8" fmla="*/ 58 w 310"/>
                <a:gd name="T9" fmla="*/ 124 h 618"/>
                <a:gd name="T10" fmla="*/ 58 w 310"/>
                <a:gd name="T11" fmla="*/ 0 h 618"/>
                <a:gd name="T12" fmla="*/ 195 w 310"/>
                <a:gd name="T13" fmla="*/ 0 h 618"/>
                <a:gd name="T14" fmla="*/ 195 w 310"/>
                <a:gd name="T15" fmla="*/ 124 h 618"/>
                <a:gd name="T16" fmla="*/ 310 w 310"/>
                <a:gd name="T17" fmla="*/ 124 h 618"/>
                <a:gd name="T18" fmla="*/ 310 w 310"/>
                <a:gd name="T19" fmla="*/ 242 h 618"/>
                <a:gd name="T20" fmla="*/ 195 w 310"/>
                <a:gd name="T21" fmla="*/ 242 h 618"/>
                <a:gd name="T22" fmla="*/ 195 w 310"/>
                <a:gd name="T23" fmla="*/ 449 h 618"/>
                <a:gd name="T24" fmla="*/ 240 w 310"/>
                <a:gd name="T25" fmla="*/ 496 h 618"/>
                <a:gd name="T26" fmla="*/ 308 w 310"/>
                <a:gd name="T27" fmla="*/ 479 h 618"/>
                <a:gd name="T28" fmla="*/ 308 w 310"/>
                <a:gd name="T29" fmla="*/ 590 h 618"/>
                <a:gd name="T30" fmla="*/ 199 w 310"/>
                <a:gd name="T31" fmla="*/ 618 h 618"/>
                <a:gd name="T32" fmla="*/ 58 w 310"/>
                <a:gd name="T33" fmla="*/ 472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0" h="618">
                  <a:moveTo>
                    <a:pt x="58" y="472"/>
                  </a:moveTo>
                  <a:cubicBezTo>
                    <a:pt x="58" y="242"/>
                    <a:pt x="58" y="242"/>
                    <a:pt x="58" y="242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58" y="124"/>
                    <a:pt x="58" y="124"/>
                    <a:pt x="58" y="124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195" y="124"/>
                    <a:pt x="195" y="124"/>
                    <a:pt x="195" y="124"/>
                  </a:cubicBezTo>
                  <a:cubicBezTo>
                    <a:pt x="310" y="124"/>
                    <a:pt x="310" y="124"/>
                    <a:pt x="310" y="124"/>
                  </a:cubicBezTo>
                  <a:cubicBezTo>
                    <a:pt x="310" y="242"/>
                    <a:pt x="310" y="242"/>
                    <a:pt x="310" y="242"/>
                  </a:cubicBezTo>
                  <a:cubicBezTo>
                    <a:pt x="195" y="242"/>
                    <a:pt x="195" y="242"/>
                    <a:pt x="195" y="242"/>
                  </a:cubicBezTo>
                  <a:cubicBezTo>
                    <a:pt x="195" y="449"/>
                    <a:pt x="195" y="449"/>
                    <a:pt x="195" y="449"/>
                  </a:cubicBezTo>
                  <a:cubicBezTo>
                    <a:pt x="195" y="481"/>
                    <a:pt x="209" y="496"/>
                    <a:pt x="240" y="496"/>
                  </a:cubicBezTo>
                  <a:cubicBezTo>
                    <a:pt x="265" y="496"/>
                    <a:pt x="288" y="490"/>
                    <a:pt x="308" y="479"/>
                  </a:cubicBezTo>
                  <a:cubicBezTo>
                    <a:pt x="308" y="590"/>
                    <a:pt x="308" y="590"/>
                    <a:pt x="308" y="590"/>
                  </a:cubicBezTo>
                  <a:cubicBezTo>
                    <a:pt x="279" y="607"/>
                    <a:pt x="245" y="618"/>
                    <a:pt x="199" y="618"/>
                  </a:cubicBezTo>
                  <a:cubicBezTo>
                    <a:pt x="115" y="618"/>
                    <a:pt x="58" y="584"/>
                    <a:pt x="58" y="4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E6A79EDF-5E61-4207-BE2D-FF92BBF8078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131251" y="938123"/>
              <a:ext cx="207455" cy="219867"/>
            </a:xfrm>
            <a:custGeom>
              <a:avLst/>
              <a:gdLst>
                <a:gd name="T0" fmla="*/ 0 w 477"/>
                <a:gd name="T1" fmla="*/ 254 h 505"/>
                <a:gd name="T2" fmla="*/ 0 w 477"/>
                <a:gd name="T3" fmla="*/ 253 h 505"/>
                <a:gd name="T4" fmla="*/ 240 w 477"/>
                <a:gd name="T5" fmla="*/ 0 h 505"/>
                <a:gd name="T6" fmla="*/ 477 w 477"/>
                <a:gd name="T7" fmla="*/ 263 h 505"/>
                <a:gd name="T8" fmla="*/ 475 w 477"/>
                <a:gd name="T9" fmla="*/ 300 h 505"/>
                <a:gd name="T10" fmla="*/ 137 w 477"/>
                <a:gd name="T11" fmla="*/ 300 h 505"/>
                <a:gd name="T12" fmla="*/ 256 w 477"/>
                <a:gd name="T13" fmla="*/ 395 h 505"/>
                <a:gd name="T14" fmla="*/ 373 w 477"/>
                <a:gd name="T15" fmla="*/ 345 h 505"/>
                <a:gd name="T16" fmla="*/ 452 w 477"/>
                <a:gd name="T17" fmla="*/ 415 h 505"/>
                <a:gd name="T18" fmla="*/ 254 w 477"/>
                <a:gd name="T19" fmla="*/ 505 h 505"/>
                <a:gd name="T20" fmla="*/ 0 w 477"/>
                <a:gd name="T21" fmla="*/ 254 h 505"/>
                <a:gd name="T22" fmla="*/ 343 w 477"/>
                <a:gd name="T23" fmla="*/ 214 h 505"/>
                <a:gd name="T24" fmla="*/ 240 w 477"/>
                <a:gd name="T25" fmla="*/ 111 h 505"/>
                <a:gd name="T26" fmla="*/ 135 w 477"/>
                <a:gd name="T27" fmla="*/ 214 h 505"/>
                <a:gd name="T28" fmla="*/ 343 w 477"/>
                <a:gd name="T29" fmla="*/ 214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7" h="505">
                  <a:moveTo>
                    <a:pt x="0" y="254"/>
                  </a:moveTo>
                  <a:cubicBezTo>
                    <a:pt x="0" y="253"/>
                    <a:pt x="0" y="253"/>
                    <a:pt x="0" y="253"/>
                  </a:cubicBezTo>
                  <a:cubicBezTo>
                    <a:pt x="0" y="114"/>
                    <a:pt x="99" y="0"/>
                    <a:pt x="240" y="0"/>
                  </a:cubicBezTo>
                  <a:cubicBezTo>
                    <a:pt x="402" y="0"/>
                    <a:pt x="477" y="126"/>
                    <a:pt x="477" y="263"/>
                  </a:cubicBezTo>
                  <a:cubicBezTo>
                    <a:pt x="477" y="274"/>
                    <a:pt x="476" y="287"/>
                    <a:pt x="475" y="300"/>
                  </a:cubicBezTo>
                  <a:cubicBezTo>
                    <a:pt x="137" y="300"/>
                    <a:pt x="137" y="300"/>
                    <a:pt x="137" y="300"/>
                  </a:cubicBezTo>
                  <a:cubicBezTo>
                    <a:pt x="151" y="362"/>
                    <a:pt x="194" y="395"/>
                    <a:pt x="256" y="395"/>
                  </a:cubicBezTo>
                  <a:cubicBezTo>
                    <a:pt x="302" y="395"/>
                    <a:pt x="335" y="380"/>
                    <a:pt x="373" y="345"/>
                  </a:cubicBezTo>
                  <a:cubicBezTo>
                    <a:pt x="452" y="415"/>
                    <a:pt x="452" y="415"/>
                    <a:pt x="452" y="415"/>
                  </a:cubicBezTo>
                  <a:cubicBezTo>
                    <a:pt x="407" y="471"/>
                    <a:pt x="342" y="505"/>
                    <a:pt x="254" y="505"/>
                  </a:cubicBezTo>
                  <a:cubicBezTo>
                    <a:pt x="108" y="505"/>
                    <a:pt x="0" y="403"/>
                    <a:pt x="0" y="254"/>
                  </a:cubicBezTo>
                  <a:close/>
                  <a:moveTo>
                    <a:pt x="343" y="214"/>
                  </a:moveTo>
                  <a:cubicBezTo>
                    <a:pt x="334" y="152"/>
                    <a:pt x="298" y="111"/>
                    <a:pt x="240" y="111"/>
                  </a:cubicBezTo>
                  <a:cubicBezTo>
                    <a:pt x="183" y="111"/>
                    <a:pt x="146" y="151"/>
                    <a:pt x="135" y="214"/>
                  </a:cubicBezTo>
                  <a:lnTo>
                    <a:pt x="343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EE8FC2BE-83D2-4E89-84B1-6204300EF80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348015" y="938123"/>
              <a:ext cx="195486" cy="219867"/>
            </a:xfrm>
            <a:custGeom>
              <a:avLst/>
              <a:gdLst>
                <a:gd name="T0" fmla="*/ 0 w 450"/>
                <a:gd name="T1" fmla="*/ 254 h 505"/>
                <a:gd name="T2" fmla="*/ 0 w 450"/>
                <a:gd name="T3" fmla="*/ 253 h 505"/>
                <a:gd name="T4" fmla="*/ 254 w 450"/>
                <a:gd name="T5" fmla="*/ 0 h 505"/>
                <a:gd name="T6" fmla="*/ 448 w 450"/>
                <a:gd name="T7" fmla="*/ 82 h 505"/>
                <a:gd name="T8" fmla="*/ 363 w 450"/>
                <a:gd name="T9" fmla="*/ 172 h 505"/>
                <a:gd name="T10" fmla="*/ 253 w 450"/>
                <a:gd name="T11" fmla="*/ 119 h 505"/>
                <a:gd name="T12" fmla="*/ 135 w 450"/>
                <a:gd name="T13" fmla="*/ 251 h 505"/>
                <a:gd name="T14" fmla="*/ 135 w 450"/>
                <a:gd name="T15" fmla="*/ 253 h 505"/>
                <a:gd name="T16" fmla="*/ 258 w 450"/>
                <a:gd name="T17" fmla="*/ 387 h 505"/>
                <a:gd name="T18" fmla="*/ 370 w 450"/>
                <a:gd name="T19" fmla="*/ 335 h 505"/>
                <a:gd name="T20" fmla="*/ 450 w 450"/>
                <a:gd name="T21" fmla="*/ 416 h 505"/>
                <a:gd name="T22" fmla="*/ 252 w 450"/>
                <a:gd name="T23" fmla="*/ 505 h 505"/>
                <a:gd name="T24" fmla="*/ 0 w 450"/>
                <a:gd name="T25" fmla="*/ 254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50" h="505">
                  <a:moveTo>
                    <a:pt x="0" y="254"/>
                  </a:moveTo>
                  <a:cubicBezTo>
                    <a:pt x="0" y="253"/>
                    <a:pt x="0" y="253"/>
                    <a:pt x="0" y="253"/>
                  </a:cubicBezTo>
                  <a:cubicBezTo>
                    <a:pt x="0" y="114"/>
                    <a:pt x="106" y="0"/>
                    <a:pt x="254" y="0"/>
                  </a:cubicBezTo>
                  <a:cubicBezTo>
                    <a:pt x="345" y="0"/>
                    <a:pt x="402" y="31"/>
                    <a:pt x="448" y="82"/>
                  </a:cubicBezTo>
                  <a:cubicBezTo>
                    <a:pt x="363" y="172"/>
                    <a:pt x="363" y="172"/>
                    <a:pt x="363" y="172"/>
                  </a:cubicBezTo>
                  <a:cubicBezTo>
                    <a:pt x="333" y="139"/>
                    <a:pt x="302" y="119"/>
                    <a:pt x="253" y="119"/>
                  </a:cubicBezTo>
                  <a:cubicBezTo>
                    <a:pt x="184" y="119"/>
                    <a:pt x="135" y="179"/>
                    <a:pt x="135" y="251"/>
                  </a:cubicBezTo>
                  <a:cubicBezTo>
                    <a:pt x="135" y="253"/>
                    <a:pt x="135" y="253"/>
                    <a:pt x="135" y="253"/>
                  </a:cubicBezTo>
                  <a:cubicBezTo>
                    <a:pt x="135" y="327"/>
                    <a:pt x="183" y="387"/>
                    <a:pt x="258" y="387"/>
                  </a:cubicBezTo>
                  <a:cubicBezTo>
                    <a:pt x="305" y="387"/>
                    <a:pt x="336" y="367"/>
                    <a:pt x="370" y="335"/>
                  </a:cubicBezTo>
                  <a:cubicBezTo>
                    <a:pt x="450" y="416"/>
                    <a:pt x="450" y="416"/>
                    <a:pt x="450" y="416"/>
                  </a:cubicBezTo>
                  <a:cubicBezTo>
                    <a:pt x="403" y="468"/>
                    <a:pt x="349" y="505"/>
                    <a:pt x="252" y="505"/>
                  </a:cubicBezTo>
                  <a:cubicBezTo>
                    <a:pt x="106" y="505"/>
                    <a:pt x="0" y="393"/>
                    <a:pt x="0" y="2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20BF9710-84EF-48F3-83AC-79B8578452F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553254" y="866312"/>
              <a:ext cx="193270" cy="286802"/>
            </a:xfrm>
            <a:custGeom>
              <a:avLst/>
              <a:gdLst>
                <a:gd name="T0" fmla="*/ 0 w 445"/>
                <a:gd name="T1" fmla="*/ 0 h 660"/>
                <a:gd name="T2" fmla="*/ 138 w 445"/>
                <a:gd name="T3" fmla="*/ 0 h 660"/>
                <a:gd name="T4" fmla="*/ 138 w 445"/>
                <a:gd name="T5" fmla="*/ 244 h 660"/>
                <a:gd name="T6" fmla="*/ 280 w 445"/>
                <a:gd name="T7" fmla="*/ 166 h 660"/>
                <a:gd name="T8" fmla="*/ 445 w 445"/>
                <a:gd name="T9" fmla="*/ 346 h 660"/>
                <a:gd name="T10" fmla="*/ 445 w 445"/>
                <a:gd name="T11" fmla="*/ 660 h 660"/>
                <a:gd name="T12" fmla="*/ 307 w 445"/>
                <a:gd name="T13" fmla="*/ 660 h 660"/>
                <a:gd name="T14" fmla="*/ 307 w 445"/>
                <a:gd name="T15" fmla="*/ 390 h 660"/>
                <a:gd name="T16" fmla="*/ 224 w 445"/>
                <a:gd name="T17" fmla="*/ 291 h 660"/>
                <a:gd name="T18" fmla="*/ 138 w 445"/>
                <a:gd name="T19" fmla="*/ 390 h 660"/>
                <a:gd name="T20" fmla="*/ 138 w 445"/>
                <a:gd name="T21" fmla="*/ 660 h 660"/>
                <a:gd name="T22" fmla="*/ 0 w 445"/>
                <a:gd name="T23" fmla="*/ 660 h 660"/>
                <a:gd name="T24" fmla="*/ 0 w 445"/>
                <a:gd name="T25" fmla="*/ 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5" h="660">
                  <a:moveTo>
                    <a:pt x="0" y="0"/>
                  </a:moveTo>
                  <a:cubicBezTo>
                    <a:pt x="138" y="0"/>
                    <a:pt x="138" y="0"/>
                    <a:pt x="138" y="0"/>
                  </a:cubicBezTo>
                  <a:cubicBezTo>
                    <a:pt x="138" y="244"/>
                    <a:pt x="138" y="244"/>
                    <a:pt x="138" y="244"/>
                  </a:cubicBezTo>
                  <a:cubicBezTo>
                    <a:pt x="169" y="203"/>
                    <a:pt x="210" y="166"/>
                    <a:pt x="280" y="166"/>
                  </a:cubicBezTo>
                  <a:cubicBezTo>
                    <a:pt x="384" y="166"/>
                    <a:pt x="445" y="235"/>
                    <a:pt x="445" y="346"/>
                  </a:cubicBezTo>
                  <a:cubicBezTo>
                    <a:pt x="445" y="660"/>
                    <a:pt x="445" y="660"/>
                    <a:pt x="445" y="660"/>
                  </a:cubicBezTo>
                  <a:cubicBezTo>
                    <a:pt x="307" y="660"/>
                    <a:pt x="307" y="660"/>
                    <a:pt x="307" y="660"/>
                  </a:cubicBezTo>
                  <a:cubicBezTo>
                    <a:pt x="307" y="390"/>
                    <a:pt x="307" y="390"/>
                    <a:pt x="307" y="390"/>
                  </a:cubicBezTo>
                  <a:cubicBezTo>
                    <a:pt x="307" y="324"/>
                    <a:pt x="276" y="291"/>
                    <a:pt x="224" y="291"/>
                  </a:cubicBezTo>
                  <a:cubicBezTo>
                    <a:pt x="171" y="291"/>
                    <a:pt x="138" y="324"/>
                    <a:pt x="138" y="390"/>
                  </a:cubicBezTo>
                  <a:cubicBezTo>
                    <a:pt x="138" y="660"/>
                    <a:pt x="138" y="660"/>
                    <a:pt x="138" y="660"/>
                  </a:cubicBezTo>
                  <a:cubicBezTo>
                    <a:pt x="0" y="660"/>
                    <a:pt x="0" y="660"/>
                    <a:pt x="0" y="66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81617563-0E5D-4304-8347-94091B18C68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762039" y="938123"/>
              <a:ext cx="192827" cy="214991"/>
            </a:xfrm>
            <a:custGeom>
              <a:avLst/>
              <a:gdLst>
                <a:gd name="T0" fmla="*/ 0 w 444"/>
                <a:gd name="T1" fmla="*/ 9 h 494"/>
                <a:gd name="T2" fmla="*/ 137 w 444"/>
                <a:gd name="T3" fmla="*/ 9 h 494"/>
                <a:gd name="T4" fmla="*/ 137 w 444"/>
                <a:gd name="T5" fmla="*/ 78 h 494"/>
                <a:gd name="T6" fmla="*/ 279 w 444"/>
                <a:gd name="T7" fmla="*/ 0 h 494"/>
                <a:gd name="T8" fmla="*/ 444 w 444"/>
                <a:gd name="T9" fmla="*/ 180 h 494"/>
                <a:gd name="T10" fmla="*/ 444 w 444"/>
                <a:gd name="T11" fmla="*/ 494 h 494"/>
                <a:gd name="T12" fmla="*/ 306 w 444"/>
                <a:gd name="T13" fmla="*/ 494 h 494"/>
                <a:gd name="T14" fmla="*/ 306 w 444"/>
                <a:gd name="T15" fmla="*/ 224 h 494"/>
                <a:gd name="T16" fmla="*/ 223 w 444"/>
                <a:gd name="T17" fmla="*/ 125 h 494"/>
                <a:gd name="T18" fmla="*/ 137 w 444"/>
                <a:gd name="T19" fmla="*/ 224 h 494"/>
                <a:gd name="T20" fmla="*/ 137 w 444"/>
                <a:gd name="T21" fmla="*/ 494 h 494"/>
                <a:gd name="T22" fmla="*/ 0 w 444"/>
                <a:gd name="T23" fmla="*/ 494 h 494"/>
                <a:gd name="T24" fmla="*/ 0 w 444"/>
                <a:gd name="T25" fmla="*/ 9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4" h="494">
                  <a:moveTo>
                    <a:pt x="0" y="9"/>
                  </a:moveTo>
                  <a:cubicBezTo>
                    <a:pt x="137" y="9"/>
                    <a:pt x="137" y="9"/>
                    <a:pt x="137" y="9"/>
                  </a:cubicBezTo>
                  <a:cubicBezTo>
                    <a:pt x="137" y="78"/>
                    <a:pt x="137" y="78"/>
                    <a:pt x="137" y="78"/>
                  </a:cubicBezTo>
                  <a:cubicBezTo>
                    <a:pt x="169" y="37"/>
                    <a:pt x="210" y="0"/>
                    <a:pt x="279" y="0"/>
                  </a:cubicBezTo>
                  <a:cubicBezTo>
                    <a:pt x="383" y="0"/>
                    <a:pt x="444" y="69"/>
                    <a:pt x="444" y="180"/>
                  </a:cubicBezTo>
                  <a:cubicBezTo>
                    <a:pt x="444" y="494"/>
                    <a:pt x="444" y="494"/>
                    <a:pt x="444" y="494"/>
                  </a:cubicBezTo>
                  <a:cubicBezTo>
                    <a:pt x="306" y="494"/>
                    <a:pt x="306" y="494"/>
                    <a:pt x="306" y="494"/>
                  </a:cubicBezTo>
                  <a:cubicBezTo>
                    <a:pt x="306" y="224"/>
                    <a:pt x="306" y="224"/>
                    <a:pt x="306" y="224"/>
                  </a:cubicBezTo>
                  <a:cubicBezTo>
                    <a:pt x="306" y="158"/>
                    <a:pt x="276" y="125"/>
                    <a:pt x="223" y="125"/>
                  </a:cubicBezTo>
                  <a:cubicBezTo>
                    <a:pt x="171" y="125"/>
                    <a:pt x="137" y="158"/>
                    <a:pt x="137" y="224"/>
                  </a:cubicBezTo>
                  <a:cubicBezTo>
                    <a:pt x="137" y="494"/>
                    <a:pt x="137" y="494"/>
                    <a:pt x="137" y="494"/>
                  </a:cubicBezTo>
                  <a:cubicBezTo>
                    <a:pt x="0" y="494"/>
                    <a:pt x="0" y="494"/>
                    <a:pt x="0" y="494"/>
                  </a:cubicBezTo>
                  <a:lnTo>
                    <a:pt x="0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644BF847-C98F-4D2F-A010-37D3A26D4B8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967277" y="938123"/>
              <a:ext cx="228289" cy="219867"/>
            </a:xfrm>
            <a:custGeom>
              <a:avLst/>
              <a:gdLst>
                <a:gd name="T0" fmla="*/ 0 w 525"/>
                <a:gd name="T1" fmla="*/ 254 h 505"/>
                <a:gd name="T2" fmla="*/ 0 w 525"/>
                <a:gd name="T3" fmla="*/ 253 h 505"/>
                <a:gd name="T4" fmla="*/ 263 w 525"/>
                <a:gd name="T5" fmla="*/ 0 h 505"/>
                <a:gd name="T6" fmla="*/ 525 w 525"/>
                <a:gd name="T7" fmla="*/ 251 h 505"/>
                <a:gd name="T8" fmla="*/ 525 w 525"/>
                <a:gd name="T9" fmla="*/ 253 h 505"/>
                <a:gd name="T10" fmla="*/ 262 w 525"/>
                <a:gd name="T11" fmla="*/ 505 h 505"/>
                <a:gd name="T12" fmla="*/ 0 w 525"/>
                <a:gd name="T13" fmla="*/ 254 h 505"/>
                <a:gd name="T14" fmla="*/ 389 w 525"/>
                <a:gd name="T15" fmla="*/ 254 h 505"/>
                <a:gd name="T16" fmla="*/ 389 w 525"/>
                <a:gd name="T17" fmla="*/ 253 h 505"/>
                <a:gd name="T18" fmla="*/ 262 w 525"/>
                <a:gd name="T19" fmla="*/ 119 h 505"/>
                <a:gd name="T20" fmla="*/ 136 w 525"/>
                <a:gd name="T21" fmla="*/ 251 h 505"/>
                <a:gd name="T22" fmla="*/ 136 w 525"/>
                <a:gd name="T23" fmla="*/ 253 h 505"/>
                <a:gd name="T24" fmla="*/ 263 w 525"/>
                <a:gd name="T25" fmla="*/ 387 h 505"/>
                <a:gd name="T26" fmla="*/ 389 w 525"/>
                <a:gd name="T27" fmla="*/ 254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5" h="505">
                  <a:moveTo>
                    <a:pt x="0" y="254"/>
                  </a:moveTo>
                  <a:cubicBezTo>
                    <a:pt x="0" y="253"/>
                    <a:pt x="0" y="253"/>
                    <a:pt x="0" y="253"/>
                  </a:cubicBezTo>
                  <a:cubicBezTo>
                    <a:pt x="0" y="113"/>
                    <a:pt x="112" y="0"/>
                    <a:pt x="263" y="0"/>
                  </a:cubicBezTo>
                  <a:cubicBezTo>
                    <a:pt x="414" y="0"/>
                    <a:pt x="525" y="111"/>
                    <a:pt x="525" y="251"/>
                  </a:cubicBezTo>
                  <a:cubicBezTo>
                    <a:pt x="525" y="253"/>
                    <a:pt x="525" y="253"/>
                    <a:pt x="525" y="253"/>
                  </a:cubicBezTo>
                  <a:cubicBezTo>
                    <a:pt x="525" y="392"/>
                    <a:pt x="413" y="505"/>
                    <a:pt x="262" y="505"/>
                  </a:cubicBezTo>
                  <a:cubicBezTo>
                    <a:pt x="111" y="505"/>
                    <a:pt x="0" y="394"/>
                    <a:pt x="0" y="254"/>
                  </a:cubicBezTo>
                  <a:close/>
                  <a:moveTo>
                    <a:pt x="389" y="254"/>
                  </a:moveTo>
                  <a:cubicBezTo>
                    <a:pt x="389" y="253"/>
                    <a:pt x="389" y="253"/>
                    <a:pt x="389" y="253"/>
                  </a:cubicBezTo>
                  <a:cubicBezTo>
                    <a:pt x="389" y="181"/>
                    <a:pt x="338" y="119"/>
                    <a:pt x="262" y="119"/>
                  </a:cubicBezTo>
                  <a:cubicBezTo>
                    <a:pt x="183" y="119"/>
                    <a:pt x="136" y="179"/>
                    <a:pt x="136" y="251"/>
                  </a:cubicBezTo>
                  <a:cubicBezTo>
                    <a:pt x="136" y="253"/>
                    <a:pt x="136" y="253"/>
                    <a:pt x="136" y="253"/>
                  </a:cubicBezTo>
                  <a:cubicBezTo>
                    <a:pt x="136" y="324"/>
                    <a:pt x="187" y="387"/>
                    <a:pt x="263" y="387"/>
                  </a:cubicBezTo>
                  <a:cubicBezTo>
                    <a:pt x="342" y="387"/>
                    <a:pt x="389" y="326"/>
                    <a:pt x="389" y="2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" name="Rectangle 18">
              <a:extLst>
                <a:ext uri="{FF2B5EF4-FFF2-40B4-BE49-F238E27FC236}">
                  <a16:creationId xmlns:a16="http://schemas.microsoft.com/office/drawing/2014/main" id="{424E75C9-AA44-4EC4-BB9E-BE47649AE0F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07091" y="866312"/>
              <a:ext cx="59843" cy="28680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FEBDD19B-EA9E-403C-8765-67EC4F33220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278460" y="938123"/>
              <a:ext cx="228732" cy="219867"/>
            </a:xfrm>
            <a:custGeom>
              <a:avLst/>
              <a:gdLst>
                <a:gd name="T0" fmla="*/ 0 w 526"/>
                <a:gd name="T1" fmla="*/ 254 h 505"/>
                <a:gd name="T2" fmla="*/ 0 w 526"/>
                <a:gd name="T3" fmla="*/ 253 h 505"/>
                <a:gd name="T4" fmla="*/ 264 w 526"/>
                <a:gd name="T5" fmla="*/ 0 h 505"/>
                <a:gd name="T6" fmla="*/ 526 w 526"/>
                <a:gd name="T7" fmla="*/ 251 h 505"/>
                <a:gd name="T8" fmla="*/ 526 w 526"/>
                <a:gd name="T9" fmla="*/ 253 h 505"/>
                <a:gd name="T10" fmla="*/ 262 w 526"/>
                <a:gd name="T11" fmla="*/ 505 h 505"/>
                <a:gd name="T12" fmla="*/ 0 w 526"/>
                <a:gd name="T13" fmla="*/ 254 h 505"/>
                <a:gd name="T14" fmla="*/ 390 w 526"/>
                <a:gd name="T15" fmla="*/ 254 h 505"/>
                <a:gd name="T16" fmla="*/ 390 w 526"/>
                <a:gd name="T17" fmla="*/ 253 h 505"/>
                <a:gd name="T18" fmla="*/ 262 w 526"/>
                <a:gd name="T19" fmla="*/ 119 h 505"/>
                <a:gd name="T20" fmla="*/ 136 w 526"/>
                <a:gd name="T21" fmla="*/ 251 h 505"/>
                <a:gd name="T22" fmla="*/ 136 w 526"/>
                <a:gd name="T23" fmla="*/ 253 h 505"/>
                <a:gd name="T24" fmla="*/ 264 w 526"/>
                <a:gd name="T25" fmla="*/ 387 h 505"/>
                <a:gd name="T26" fmla="*/ 390 w 526"/>
                <a:gd name="T27" fmla="*/ 254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6" h="505">
                  <a:moveTo>
                    <a:pt x="0" y="254"/>
                  </a:moveTo>
                  <a:cubicBezTo>
                    <a:pt x="0" y="253"/>
                    <a:pt x="0" y="253"/>
                    <a:pt x="0" y="253"/>
                  </a:cubicBezTo>
                  <a:cubicBezTo>
                    <a:pt x="0" y="113"/>
                    <a:pt x="113" y="0"/>
                    <a:pt x="264" y="0"/>
                  </a:cubicBezTo>
                  <a:cubicBezTo>
                    <a:pt x="414" y="0"/>
                    <a:pt x="526" y="111"/>
                    <a:pt x="526" y="251"/>
                  </a:cubicBezTo>
                  <a:cubicBezTo>
                    <a:pt x="526" y="253"/>
                    <a:pt x="526" y="253"/>
                    <a:pt x="526" y="253"/>
                  </a:cubicBezTo>
                  <a:cubicBezTo>
                    <a:pt x="526" y="392"/>
                    <a:pt x="413" y="505"/>
                    <a:pt x="262" y="505"/>
                  </a:cubicBezTo>
                  <a:cubicBezTo>
                    <a:pt x="112" y="505"/>
                    <a:pt x="0" y="394"/>
                    <a:pt x="0" y="254"/>
                  </a:cubicBezTo>
                  <a:close/>
                  <a:moveTo>
                    <a:pt x="390" y="254"/>
                  </a:moveTo>
                  <a:cubicBezTo>
                    <a:pt x="390" y="253"/>
                    <a:pt x="390" y="253"/>
                    <a:pt x="390" y="253"/>
                  </a:cubicBezTo>
                  <a:cubicBezTo>
                    <a:pt x="390" y="181"/>
                    <a:pt x="338" y="119"/>
                    <a:pt x="262" y="119"/>
                  </a:cubicBezTo>
                  <a:cubicBezTo>
                    <a:pt x="183" y="119"/>
                    <a:pt x="136" y="179"/>
                    <a:pt x="136" y="251"/>
                  </a:cubicBezTo>
                  <a:cubicBezTo>
                    <a:pt x="136" y="253"/>
                    <a:pt x="136" y="253"/>
                    <a:pt x="136" y="253"/>
                  </a:cubicBezTo>
                  <a:cubicBezTo>
                    <a:pt x="136" y="324"/>
                    <a:pt x="188" y="387"/>
                    <a:pt x="264" y="387"/>
                  </a:cubicBezTo>
                  <a:cubicBezTo>
                    <a:pt x="343" y="387"/>
                    <a:pt x="390" y="326"/>
                    <a:pt x="390" y="2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7A373CE5-CD38-4DAB-8B96-B0968C2DF03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16057" y="938123"/>
              <a:ext cx="221197" cy="278823"/>
            </a:xfrm>
            <a:custGeom>
              <a:avLst/>
              <a:gdLst>
                <a:gd name="T0" fmla="*/ 24 w 509"/>
                <a:gd name="T1" fmla="*/ 590 h 641"/>
                <a:gd name="T2" fmla="*/ 71 w 509"/>
                <a:gd name="T3" fmla="*/ 487 h 641"/>
                <a:gd name="T4" fmla="*/ 235 w 509"/>
                <a:gd name="T5" fmla="*/ 531 h 641"/>
                <a:gd name="T6" fmla="*/ 373 w 509"/>
                <a:gd name="T7" fmla="*/ 399 h 641"/>
                <a:gd name="T8" fmla="*/ 373 w 509"/>
                <a:gd name="T9" fmla="*/ 376 h 641"/>
                <a:gd name="T10" fmla="*/ 215 w 509"/>
                <a:gd name="T11" fmla="*/ 454 h 641"/>
                <a:gd name="T12" fmla="*/ 0 w 509"/>
                <a:gd name="T13" fmla="*/ 228 h 641"/>
                <a:gd name="T14" fmla="*/ 0 w 509"/>
                <a:gd name="T15" fmla="*/ 226 h 641"/>
                <a:gd name="T16" fmla="*/ 215 w 509"/>
                <a:gd name="T17" fmla="*/ 0 h 641"/>
                <a:gd name="T18" fmla="*/ 372 w 509"/>
                <a:gd name="T19" fmla="*/ 72 h 641"/>
                <a:gd name="T20" fmla="*/ 372 w 509"/>
                <a:gd name="T21" fmla="*/ 9 h 641"/>
                <a:gd name="T22" fmla="*/ 509 w 509"/>
                <a:gd name="T23" fmla="*/ 9 h 641"/>
                <a:gd name="T24" fmla="*/ 509 w 509"/>
                <a:gd name="T25" fmla="*/ 385 h 641"/>
                <a:gd name="T26" fmla="*/ 448 w 509"/>
                <a:gd name="T27" fmla="*/ 576 h 641"/>
                <a:gd name="T28" fmla="*/ 239 w 509"/>
                <a:gd name="T29" fmla="*/ 641 h 641"/>
                <a:gd name="T30" fmla="*/ 24 w 509"/>
                <a:gd name="T31" fmla="*/ 590 h 641"/>
                <a:gd name="T32" fmla="*/ 373 w 509"/>
                <a:gd name="T33" fmla="*/ 228 h 641"/>
                <a:gd name="T34" fmla="*/ 373 w 509"/>
                <a:gd name="T35" fmla="*/ 226 h 641"/>
                <a:gd name="T36" fmla="*/ 255 w 509"/>
                <a:gd name="T37" fmla="*/ 114 h 641"/>
                <a:gd name="T38" fmla="*/ 137 w 509"/>
                <a:gd name="T39" fmla="*/ 226 h 641"/>
                <a:gd name="T40" fmla="*/ 137 w 509"/>
                <a:gd name="T41" fmla="*/ 228 h 641"/>
                <a:gd name="T42" fmla="*/ 255 w 509"/>
                <a:gd name="T43" fmla="*/ 340 h 641"/>
                <a:gd name="T44" fmla="*/ 373 w 509"/>
                <a:gd name="T45" fmla="*/ 228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09" h="641">
                  <a:moveTo>
                    <a:pt x="24" y="590"/>
                  </a:moveTo>
                  <a:cubicBezTo>
                    <a:pt x="71" y="487"/>
                    <a:pt x="71" y="487"/>
                    <a:pt x="71" y="487"/>
                  </a:cubicBezTo>
                  <a:cubicBezTo>
                    <a:pt x="121" y="515"/>
                    <a:pt x="171" y="531"/>
                    <a:pt x="235" y="531"/>
                  </a:cubicBezTo>
                  <a:cubicBezTo>
                    <a:pt x="329" y="531"/>
                    <a:pt x="373" y="486"/>
                    <a:pt x="373" y="399"/>
                  </a:cubicBezTo>
                  <a:cubicBezTo>
                    <a:pt x="373" y="376"/>
                    <a:pt x="373" y="376"/>
                    <a:pt x="373" y="376"/>
                  </a:cubicBezTo>
                  <a:cubicBezTo>
                    <a:pt x="333" y="425"/>
                    <a:pt x="288" y="454"/>
                    <a:pt x="215" y="454"/>
                  </a:cubicBezTo>
                  <a:cubicBezTo>
                    <a:pt x="102" y="454"/>
                    <a:pt x="0" y="372"/>
                    <a:pt x="0" y="228"/>
                  </a:cubicBezTo>
                  <a:cubicBezTo>
                    <a:pt x="0" y="226"/>
                    <a:pt x="0" y="226"/>
                    <a:pt x="0" y="226"/>
                  </a:cubicBezTo>
                  <a:cubicBezTo>
                    <a:pt x="0" y="82"/>
                    <a:pt x="104" y="0"/>
                    <a:pt x="215" y="0"/>
                  </a:cubicBezTo>
                  <a:cubicBezTo>
                    <a:pt x="290" y="0"/>
                    <a:pt x="334" y="32"/>
                    <a:pt x="372" y="72"/>
                  </a:cubicBezTo>
                  <a:cubicBezTo>
                    <a:pt x="372" y="9"/>
                    <a:pt x="372" y="9"/>
                    <a:pt x="372" y="9"/>
                  </a:cubicBezTo>
                  <a:cubicBezTo>
                    <a:pt x="509" y="9"/>
                    <a:pt x="509" y="9"/>
                    <a:pt x="509" y="9"/>
                  </a:cubicBezTo>
                  <a:cubicBezTo>
                    <a:pt x="509" y="385"/>
                    <a:pt x="509" y="385"/>
                    <a:pt x="509" y="385"/>
                  </a:cubicBezTo>
                  <a:cubicBezTo>
                    <a:pt x="509" y="472"/>
                    <a:pt x="488" y="535"/>
                    <a:pt x="448" y="576"/>
                  </a:cubicBezTo>
                  <a:cubicBezTo>
                    <a:pt x="402" y="621"/>
                    <a:pt x="333" y="641"/>
                    <a:pt x="239" y="641"/>
                  </a:cubicBezTo>
                  <a:cubicBezTo>
                    <a:pt x="160" y="641"/>
                    <a:pt x="86" y="623"/>
                    <a:pt x="24" y="590"/>
                  </a:cubicBezTo>
                  <a:close/>
                  <a:moveTo>
                    <a:pt x="373" y="228"/>
                  </a:moveTo>
                  <a:cubicBezTo>
                    <a:pt x="373" y="226"/>
                    <a:pt x="373" y="226"/>
                    <a:pt x="373" y="226"/>
                  </a:cubicBezTo>
                  <a:cubicBezTo>
                    <a:pt x="373" y="160"/>
                    <a:pt x="322" y="114"/>
                    <a:pt x="255" y="114"/>
                  </a:cubicBezTo>
                  <a:cubicBezTo>
                    <a:pt x="188" y="114"/>
                    <a:pt x="137" y="160"/>
                    <a:pt x="137" y="226"/>
                  </a:cubicBezTo>
                  <a:cubicBezTo>
                    <a:pt x="137" y="228"/>
                    <a:pt x="137" y="228"/>
                    <a:pt x="137" y="228"/>
                  </a:cubicBezTo>
                  <a:cubicBezTo>
                    <a:pt x="137" y="295"/>
                    <a:pt x="188" y="340"/>
                    <a:pt x="255" y="340"/>
                  </a:cubicBezTo>
                  <a:cubicBezTo>
                    <a:pt x="322" y="340"/>
                    <a:pt x="373" y="294"/>
                    <a:pt x="373" y="2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74D5EE84-9E16-4D88-9A9C-3A56ED3F3CF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47450" y="942113"/>
              <a:ext cx="219424" cy="275277"/>
            </a:xfrm>
            <a:custGeom>
              <a:avLst/>
              <a:gdLst>
                <a:gd name="T0" fmla="*/ 362 w 505"/>
                <a:gd name="T1" fmla="*/ 0 h 633"/>
                <a:gd name="T2" fmla="*/ 505 w 505"/>
                <a:gd name="T3" fmla="*/ 0 h 633"/>
                <a:gd name="T4" fmla="*/ 319 w 505"/>
                <a:gd name="T5" fmla="*/ 497 h 633"/>
                <a:gd name="T6" fmla="*/ 159 w 505"/>
                <a:gd name="T7" fmla="*/ 633 h 633"/>
                <a:gd name="T8" fmla="*/ 37 w 505"/>
                <a:gd name="T9" fmla="*/ 599 h 633"/>
                <a:gd name="T10" fmla="*/ 83 w 505"/>
                <a:gd name="T11" fmla="*/ 500 h 633"/>
                <a:gd name="T12" fmla="*/ 142 w 505"/>
                <a:gd name="T13" fmla="*/ 519 h 633"/>
                <a:gd name="T14" fmla="*/ 190 w 505"/>
                <a:gd name="T15" fmla="*/ 487 h 633"/>
                <a:gd name="T16" fmla="*/ 0 w 505"/>
                <a:gd name="T17" fmla="*/ 0 h 633"/>
                <a:gd name="T18" fmla="*/ 146 w 505"/>
                <a:gd name="T19" fmla="*/ 0 h 633"/>
                <a:gd name="T20" fmla="*/ 256 w 505"/>
                <a:gd name="T21" fmla="*/ 331 h 633"/>
                <a:gd name="T22" fmla="*/ 362 w 505"/>
                <a:gd name="T23" fmla="*/ 0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5" h="633">
                  <a:moveTo>
                    <a:pt x="362" y="0"/>
                  </a:moveTo>
                  <a:cubicBezTo>
                    <a:pt x="505" y="0"/>
                    <a:pt x="505" y="0"/>
                    <a:pt x="505" y="0"/>
                  </a:cubicBezTo>
                  <a:cubicBezTo>
                    <a:pt x="319" y="497"/>
                    <a:pt x="319" y="497"/>
                    <a:pt x="319" y="497"/>
                  </a:cubicBezTo>
                  <a:cubicBezTo>
                    <a:pt x="282" y="596"/>
                    <a:pt x="242" y="633"/>
                    <a:pt x="159" y="633"/>
                  </a:cubicBezTo>
                  <a:cubicBezTo>
                    <a:pt x="110" y="633"/>
                    <a:pt x="73" y="620"/>
                    <a:pt x="37" y="599"/>
                  </a:cubicBezTo>
                  <a:cubicBezTo>
                    <a:pt x="83" y="500"/>
                    <a:pt x="83" y="500"/>
                    <a:pt x="83" y="500"/>
                  </a:cubicBezTo>
                  <a:cubicBezTo>
                    <a:pt x="101" y="511"/>
                    <a:pt x="124" y="519"/>
                    <a:pt x="142" y="519"/>
                  </a:cubicBezTo>
                  <a:cubicBezTo>
                    <a:pt x="166" y="519"/>
                    <a:pt x="178" y="512"/>
                    <a:pt x="190" y="48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6" y="0"/>
                    <a:pt x="146" y="0"/>
                    <a:pt x="146" y="0"/>
                  </a:cubicBezTo>
                  <a:cubicBezTo>
                    <a:pt x="256" y="331"/>
                    <a:pt x="256" y="331"/>
                    <a:pt x="256" y="331"/>
                  </a:cubicBezTo>
                  <a:lnTo>
                    <a:pt x="36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E09D81A6-0484-4291-A061-755878B9551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005842" y="1258171"/>
              <a:ext cx="132541" cy="290348"/>
            </a:xfrm>
            <a:custGeom>
              <a:avLst/>
              <a:gdLst>
                <a:gd name="T0" fmla="*/ 57 w 305"/>
                <a:gd name="T1" fmla="*/ 299 h 667"/>
                <a:gd name="T2" fmla="*/ 0 w 305"/>
                <a:gd name="T3" fmla="*/ 299 h 667"/>
                <a:gd name="T4" fmla="*/ 0 w 305"/>
                <a:gd name="T5" fmla="*/ 186 h 667"/>
                <a:gd name="T6" fmla="*/ 57 w 305"/>
                <a:gd name="T7" fmla="*/ 186 h 667"/>
                <a:gd name="T8" fmla="*/ 57 w 305"/>
                <a:gd name="T9" fmla="*/ 155 h 667"/>
                <a:gd name="T10" fmla="*/ 96 w 305"/>
                <a:gd name="T11" fmla="*/ 38 h 667"/>
                <a:gd name="T12" fmla="*/ 208 w 305"/>
                <a:gd name="T13" fmla="*/ 0 h 667"/>
                <a:gd name="T14" fmla="*/ 305 w 305"/>
                <a:gd name="T15" fmla="*/ 13 h 667"/>
                <a:gd name="T16" fmla="*/ 305 w 305"/>
                <a:gd name="T17" fmla="*/ 127 h 667"/>
                <a:gd name="T18" fmla="*/ 243 w 305"/>
                <a:gd name="T19" fmla="*/ 115 h 667"/>
                <a:gd name="T20" fmla="*/ 193 w 305"/>
                <a:gd name="T21" fmla="*/ 168 h 667"/>
                <a:gd name="T22" fmla="*/ 193 w 305"/>
                <a:gd name="T23" fmla="*/ 187 h 667"/>
                <a:gd name="T24" fmla="*/ 305 w 305"/>
                <a:gd name="T25" fmla="*/ 187 h 667"/>
                <a:gd name="T26" fmla="*/ 305 w 305"/>
                <a:gd name="T27" fmla="*/ 299 h 667"/>
                <a:gd name="T28" fmla="*/ 195 w 305"/>
                <a:gd name="T29" fmla="*/ 299 h 667"/>
                <a:gd name="T30" fmla="*/ 195 w 305"/>
                <a:gd name="T31" fmla="*/ 667 h 667"/>
                <a:gd name="T32" fmla="*/ 57 w 305"/>
                <a:gd name="T33" fmla="*/ 667 h 667"/>
                <a:gd name="T34" fmla="*/ 57 w 305"/>
                <a:gd name="T35" fmla="*/ 299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5" h="667">
                  <a:moveTo>
                    <a:pt x="57" y="299"/>
                  </a:moveTo>
                  <a:cubicBezTo>
                    <a:pt x="0" y="299"/>
                    <a:pt x="0" y="299"/>
                    <a:pt x="0" y="299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57" y="186"/>
                    <a:pt x="57" y="186"/>
                    <a:pt x="57" y="186"/>
                  </a:cubicBezTo>
                  <a:cubicBezTo>
                    <a:pt x="57" y="155"/>
                    <a:pt x="57" y="155"/>
                    <a:pt x="57" y="155"/>
                  </a:cubicBezTo>
                  <a:cubicBezTo>
                    <a:pt x="57" y="102"/>
                    <a:pt x="71" y="63"/>
                    <a:pt x="96" y="38"/>
                  </a:cubicBezTo>
                  <a:cubicBezTo>
                    <a:pt x="122" y="12"/>
                    <a:pt x="159" y="0"/>
                    <a:pt x="208" y="0"/>
                  </a:cubicBezTo>
                  <a:cubicBezTo>
                    <a:pt x="251" y="0"/>
                    <a:pt x="280" y="5"/>
                    <a:pt x="305" y="13"/>
                  </a:cubicBezTo>
                  <a:cubicBezTo>
                    <a:pt x="305" y="127"/>
                    <a:pt x="305" y="127"/>
                    <a:pt x="305" y="127"/>
                  </a:cubicBezTo>
                  <a:cubicBezTo>
                    <a:pt x="286" y="120"/>
                    <a:pt x="267" y="115"/>
                    <a:pt x="243" y="115"/>
                  </a:cubicBezTo>
                  <a:cubicBezTo>
                    <a:pt x="211" y="115"/>
                    <a:pt x="193" y="132"/>
                    <a:pt x="193" y="168"/>
                  </a:cubicBezTo>
                  <a:cubicBezTo>
                    <a:pt x="193" y="187"/>
                    <a:pt x="193" y="187"/>
                    <a:pt x="193" y="187"/>
                  </a:cubicBezTo>
                  <a:cubicBezTo>
                    <a:pt x="305" y="187"/>
                    <a:pt x="305" y="187"/>
                    <a:pt x="305" y="187"/>
                  </a:cubicBezTo>
                  <a:cubicBezTo>
                    <a:pt x="305" y="299"/>
                    <a:pt x="305" y="299"/>
                    <a:pt x="305" y="299"/>
                  </a:cubicBezTo>
                  <a:cubicBezTo>
                    <a:pt x="195" y="299"/>
                    <a:pt x="195" y="299"/>
                    <a:pt x="195" y="299"/>
                  </a:cubicBezTo>
                  <a:cubicBezTo>
                    <a:pt x="195" y="667"/>
                    <a:pt x="195" y="667"/>
                    <a:pt x="195" y="667"/>
                  </a:cubicBezTo>
                  <a:cubicBezTo>
                    <a:pt x="57" y="667"/>
                    <a:pt x="57" y="667"/>
                    <a:pt x="57" y="667"/>
                  </a:cubicBezTo>
                  <a:lnTo>
                    <a:pt x="57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790B3C9F-7941-47B7-8BBE-C9BE7DE89F2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137497" y="1333086"/>
              <a:ext cx="228289" cy="219867"/>
            </a:xfrm>
            <a:custGeom>
              <a:avLst/>
              <a:gdLst>
                <a:gd name="T0" fmla="*/ 0 w 525"/>
                <a:gd name="T1" fmla="*/ 255 h 506"/>
                <a:gd name="T2" fmla="*/ 0 w 525"/>
                <a:gd name="T3" fmla="*/ 253 h 506"/>
                <a:gd name="T4" fmla="*/ 263 w 525"/>
                <a:gd name="T5" fmla="*/ 0 h 506"/>
                <a:gd name="T6" fmla="*/ 525 w 525"/>
                <a:gd name="T7" fmla="*/ 251 h 506"/>
                <a:gd name="T8" fmla="*/ 525 w 525"/>
                <a:gd name="T9" fmla="*/ 253 h 506"/>
                <a:gd name="T10" fmla="*/ 261 w 525"/>
                <a:gd name="T11" fmla="*/ 506 h 506"/>
                <a:gd name="T12" fmla="*/ 0 w 525"/>
                <a:gd name="T13" fmla="*/ 255 h 506"/>
                <a:gd name="T14" fmla="*/ 389 w 525"/>
                <a:gd name="T15" fmla="*/ 255 h 506"/>
                <a:gd name="T16" fmla="*/ 389 w 525"/>
                <a:gd name="T17" fmla="*/ 253 h 506"/>
                <a:gd name="T18" fmla="*/ 261 w 525"/>
                <a:gd name="T19" fmla="*/ 119 h 506"/>
                <a:gd name="T20" fmla="*/ 135 w 525"/>
                <a:gd name="T21" fmla="*/ 251 h 506"/>
                <a:gd name="T22" fmla="*/ 135 w 525"/>
                <a:gd name="T23" fmla="*/ 253 h 506"/>
                <a:gd name="T24" fmla="*/ 263 w 525"/>
                <a:gd name="T25" fmla="*/ 387 h 506"/>
                <a:gd name="T26" fmla="*/ 389 w 525"/>
                <a:gd name="T27" fmla="*/ 255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5" h="506">
                  <a:moveTo>
                    <a:pt x="0" y="255"/>
                  </a:moveTo>
                  <a:cubicBezTo>
                    <a:pt x="0" y="253"/>
                    <a:pt x="0" y="253"/>
                    <a:pt x="0" y="253"/>
                  </a:cubicBezTo>
                  <a:cubicBezTo>
                    <a:pt x="0" y="114"/>
                    <a:pt x="112" y="0"/>
                    <a:pt x="263" y="0"/>
                  </a:cubicBezTo>
                  <a:cubicBezTo>
                    <a:pt x="413" y="0"/>
                    <a:pt x="525" y="112"/>
                    <a:pt x="525" y="251"/>
                  </a:cubicBezTo>
                  <a:cubicBezTo>
                    <a:pt x="525" y="253"/>
                    <a:pt x="525" y="253"/>
                    <a:pt x="525" y="253"/>
                  </a:cubicBezTo>
                  <a:cubicBezTo>
                    <a:pt x="525" y="392"/>
                    <a:pt x="412" y="506"/>
                    <a:pt x="261" y="506"/>
                  </a:cubicBezTo>
                  <a:cubicBezTo>
                    <a:pt x="111" y="506"/>
                    <a:pt x="0" y="394"/>
                    <a:pt x="0" y="255"/>
                  </a:cubicBezTo>
                  <a:close/>
                  <a:moveTo>
                    <a:pt x="389" y="255"/>
                  </a:moveTo>
                  <a:cubicBezTo>
                    <a:pt x="389" y="253"/>
                    <a:pt x="389" y="253"/>
                    <a:pt x="389" y="253"/>
                  </a:cubicBezTo>
                  <a:cubicBezTo>
                    <a:pt x="389" y="182"/>
                    <a:pt x="337" y="119"/>
                    <a:pt x="261" y="119"/>
                  </a:cubicBezTo>
                  <a:cubicBezTo>
                    <a:pt x="183" y="119"/>
                    <a:pt x="135" y="180"/>
                    <a:pt x="135" y="251"/>
                  </a:cubicBezTo>
                  <a:cubicBezTo>
                    <a:pt x="135" y="253"/>
                    <a:pt x="135" y="253"/>
                    <a:pt x="135" y="253"/>
                  </a:cubicBezTo>
                  <a:cubicBezTo>
                    <a:pt x="135" y="325"/>
                    <a:pt x="187" y="387"/>
                    <a:pt x="263" y="387"/>
                  </a:cubicBezTo>
                  <a:cubicBezTo>
                    <a:pt x="342" y="387"/>
                    <a:pt x="389" y="326"/>
                    <a:pt x="389" y="2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id="{E75BF800-A9FA-4FA5-B06E-00F909B5AC6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79084" y="1331756"/>
              <a:ext cx="127665" cy="216764"/>
            </a:xfrm>
            <a:custGeom>
              <a:avLst/>
              <a:gdLst>
                <a:gd name="T0" fmla="*/ 0 w 293"/>
                <a:gd name="T1" fmla="*/ 13 h 498"/>
                <a:gd name="T2" fmla="*/ 138 w 293"/>
                <a:gd name="T3" fmla="*/ 13 h 498"/>
                <a:gd name="T4" fmla="*/ 138 w 293"/>
                <a:gd name="T5" fmla="*/ 110 h 498"/>
                <a:gd name="T6" fmla="*/ 293 w 293"/>
                <a:gd name="T7" fmla="*/ 3 h 498"/>
                <a:gd name="T8" fmla="*/ 293 w 293"/>
                <a:gd name="T9" fmla="*/ 147 h 498"/>
                <a:gd name="T10" fmla="*/ 286 w 293"/>
                <a:gd name="T11" fmla="*/ 147 h 498"/>
                <a:gd name="T12" fmla="*/ 138 w 293"/>
                <a:gd name="T13" fmla="*/ 318 h 498"/>
                <a:gd name="T14" fmla="*/ 138 w 293"/>
                <a:gd name="T15" fmla="*/ 498 h 498"/>
                <a:gd name="T16" fmla="*/ 0 w 293"/>
                <a:gd name="T17" fmla="*/ 498 h 498"/>
                <a:gd name="T18" fmla="*/ 0 w 293"/>
                <a:gd name="T19" fmla="*/ 13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98">
                  <a:moveTo>
                    <a:pt x="0" y="13"/>
                  </a:moveTo>
                  <a:cubicBezTo>
                    <a:pt x="138" y="13"/>
                    <a:pt x="138" y="13"/>
                    <a:pt x="138" y="13"/>
                  </a:cubicBezTo>
                  <a:cubicBezTo>
                    <a:pt x="138" y="110"/>
                    <a:pt x="138" y="110"/>
                    <a:pt x="138" y="110"/>
                  </a:cubicBezTo>
                  <a:cubicBezTo>
                    <a:pt x="166" y="43"/>
                    <a:pt x="211" y="0"/>
                    <a:pt x="293" y="3"/>
                  </a:cubicBezTo>
                  <a:cubicBezTo>
                    <a:pt x="293" y="147"/>
                    <a:pt x="293" y="147"/>
                    <a:pt x="293" y="147"/>
                  </a:cubicBezTo>
                  <a:cubicBezTo>
                    <a:pt x="286" y="147"/>
                    <a:pt x="286" y="147"/>
                    <a:pt x="286" y="147"/>
                  </a:cubicBezTo>
                  <a:cubicBezTo>
                    <a:pt x="194" y="147"/>
                    <a:pt x="138" y="203"/>
                    <a:pt x="138" y="318"/>
                  </a:cubicBezTo>
                  <a:cubicBezTo>
                    <a:pt x="138" y="498"/>
                    <a:pt x="138" y="498"/>
                    <a:pt x="138" y="498"/>
                  </a:cubicBezTo>
                  <a:cubicBezTo>
                    <a:pt x="0" y="498"/>
                    <a:pt x="0" y="498"/>
                    <a:pt x="0" y="498"/>
                  </a:cubicBezTo>
                  <a:lnTo>
                    <a:pt x="0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id="{31170700-1A5B-4233-9767-A27ACACA860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82993" y="1334859"/>
              <a:ext cx="194157" cy="217207"/>
            </a:xfrm>
            <a:custGeom>
              <a:avLst/>
              <a:gdLst>
                <a:gd name="T0" fmla="*/ 0 w 446"/>
                <a:gd name="T1" fmla="*/ 351 h 500"/>
                <a:gd name="T2" fmla="*/ 0 w 446"/>
                <a:gd name="T3" fmla="*/ 349 h 500"/>
                <a:gd name="T4" fmla="*/ 195 w 446"/>
                <a:gd name="T5" fmla="*/ 195 h 500"/>
                <a:gd name="T6" fmla="*/ 314 w 446"/>
                <a:gd name="T7" fmla="*/ 215 h 500"/>
                <a:gd name="T8" fmla="*/ 314 w 446"/>
                <a:gd name="T9" fmla="*/ 206 h 500"/>
                <a:gd name="T10" fmla="*/ 210 w 446"/>
                <a:gd name="T11" fmla="*/ 118 h 500"/>
                <a:gd name="T12" fmla="*/ 76 w 446"/>
                <a:gd name="T13" fmla="*/ 144 h 500"/>
                <a:gd name="T14" fmla="*/ 42 w 446"/>
                <a:gd name="T15" fmla="*/ 39 h 500"/>
                <a:gd name="T16" fmla="*/ 230 w 446"/>
                <a:gd name="T17" fmla="*/ 0 h 500"/>
                <a:gd name="T18" fmla="*/ 394 w 446"/>
                <a:gd name="T19" fmla="*/ 54 h 500"/>
                <a:gd name="T20" fmla="*/ 446 w 446"/>
                <a:gd name="T21" fmla="*/ 209 h 500"/>
                <a:gd name="T22" fmla="*/ 446 w 446"/>
                <a:gd name="T23" fmla="*/ 491 h 500"/>
                <a:gd name="T24" fmla="*/ 313 w 446"/>
                <a:gd name="T25" fmla="*/ 491 h 500"/>
                <a:gd name="T26" fmla="*/ 313 w 446"/>
                <a:gd name="T27" fmla="*/ 438 h 500"/>
                <a:gd name="T28" fmla="*/ 167 w 446"/>
                <a:gd name="T29" fmla="*/ 500 h 500"/>
                <a:gd name="T30" fmla="*/ 0 w 446"/>
                <a:gd name="T31" fmla="*/ 351 h 500"/>
                <a:gd name="T32" fmla="*/ 316 w 446"/>
                <a:gd name="T33" fmla="*/ 320 h 500"/>
                <a:gd name="T34" fmla="*/ 316 w 446"/>
                <a:gd name="T35" fmla="*/ 295 h 500"/>
                <a:gd name="T36" fmla="*/ 228 w 446"/>
                <a:gd name="T37" fmla="*/ 277 h 500"/>
                <a:gd name="T38" fmla="*/ 133 w 446"/>
                <a:gd name="T39" fmla="*/ 344 h 500"/>
                <a:gd name="T40" fmla="*/ 133 w 446"/>
                <a:gd name="T41" fmla="*/ 346 h 500"/>
                <a:gd name="T42" fmla="*/ 208 w 446"/>
                <a:gd name="T43" fmla="*/ 405 h 500"/>
                <a:gd name="T44" fmla="*/ 316 w 446"/>
                <a:gd name="T45" fmla="*/ 32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46" h="500">
                  <a:moveTo>
                    <a:pt x="0" y="351"/>
                  </a:moveTo>
                  <a:cubicBezTo>
                    <a:pt x="0" y="349"/>
                    <a:pt x="0" y="349"/>
                    <a:pt x="0" y="349"/>
                  </a:cubicBezTo>
                  <a:cubicBezTo>
                    <a:pt x="0" y="244"/>
                    <a:pt x="81" y="195"/>
                    <a:pt x="195" y="195"/>
                  </a:cubicBezTo>
                  <a:cubicBezTo>
                    <a:pt x="244" y="195"/>
                    <a:pt x="280" y="203"/>
                    <a:pt x="314" y="215"/>
                  </a:cubicBezTo>
                  <a:cubicBezTo>
                    <a:pt x="314" y="206"/>
                    <a:pt x="314" y="206"/>
                    <a:pt x="314" y="206"/>
                  </a:cubicBezTo>
                  <a:cubicBezTo>
                    <a:pt x="314" y="149"/>
                    <a:pt x="279" y="118"/>
                    <a:pt x="210" y="118"/>
                  </a:cubicBezTo>
                  <a:cubicBezTo>
                    <a:pt x="157" y="118"/>
                    <a:pt x="120" y="128"/>
                    <a:pt x="76" y="144"/>
                  </a:cubicBezTo>
                  <a:cubicBezTo>
                    <a:pt x="42" y="39"/>
                    <a:pt x="42" y="39"/>
                    <a:pt x="42" y="39"/>
                  </a:cubicBezTo>
                  <a:cubicBezTo>
                    <a:pt x="95" y="15"/>
                    <a:pt x="148" y="0"/>
                    <a:pt x="230" y="0"/>
                  </a:cubicBezTo>
                  <a:cubicBezTo>
                    <a:pt x="305" y="0"/>
                    <a:pt x="359" y="20"/>
                    <a:pt x="394" y="54"/>
                  </a:cubicBezTo>
                  <a:cubicBezTo>
                    <a:pt x="430" y="91"/>
                    <a:pt x="446" y="144"/>
                    <a:pt x="446" y="209"/>
                  </a:cubicBezTo>
                  <a:cubicBezTo>
                    <a:pt x="446" y="491"/>
                    <a:pt x="446" y="491"/>
                    <a:pt x="446" y="491"/>
                  </a:cubicBezTo>
                  <a:cubicBezTo>
                    <a:pt x="313" y="491"/>
                    <a:pt x="313" y="491"/>
                    <a:pt x="313" y="491"/>
                  </a:cubicBezTo>
                  <a:cubicBezTo>
                    <a:pt x="313" y="438"/>
                    <a:pt x="313" y="438"/>
                    <a:pt x="313" y="438"/>
                  </a:cubicBezTo>
                  <a:cubicBezTo>
                    <a:pt x="280" y="475"/>
                    <a:pt x="234" y="500"/>
                    <a:pt x="167" y="500"/>
                  </a:cubicBezTo>
                  <a:cubicBezTo>
                    <a:pt x="75" y="500"/>
                    <a:pt x="0" y="447"/>
                    <a:pt x="0" y="351"/>
                  </a:cubicBezTo>
                  <a:close/>
                  <a:moveTo>
                    <a:pt x="316" y="320"/>
                  </a:moveTo>
                  <a:cubicBezTo>
                    <a:pt x="316" y="295"/>
                    <a:pt x="316" y="295"/>
                    <a:pt x="316" y="295"/>
                  </a:cubicBezTo>
                  <a:cubicBezTo>
                    <a:pt x="292" y="284"/>
                    <a:pt x="262" y="277"/>
                    <a:pt x="228" y="277"/>
                  </a:cubicBezTo>
                  <a:cubicBezTo>
                    <a:pt x="169" y="277"/>
                    <a:pt x="133" y="301"/>
                    <a:pt x="133" y="344"/>
                  </a:cubicBezTo>
                  <a:cubicBezTo>
                    <a:pt x="133" y="346"/>
                    <a:pt x="133" y="346"/>
                    <a:pt x="133" y="346"/>
                  </a:cubicBezTo>
                  <a:cubicBezTo>
                    <a:pt x="133" y="383"/>
                    <a:pt x="164" y="405"/>
                    <a:pt x="208" y="405"/>
                  </a:cubicBezTo>
                  <a:cubicBezTo>
                    <a:pt x="272" y="405"/>
                    <a:pt x="316" y="369"/>
                    <a:pt x="316" y="3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5" name="Rectangle 26">
              <a:extLst>
                <a:ext uri="{FF2B5EF4-FFF2-40B4-BE49-F238E27FC236}">
                  <a16:creationId xmlns:a16="http://schemas.microsoft.com/office/drawing/2014/main" id="{9CF25159-7802-4E5B-8837-8E57F2A51EC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801973" y="1260831"/>
              <a:ext cx="59843" cy="2876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6" name="Rectangle 27">
              <a:extLst>
                <a:ext uri="{FF2B5EF4-FFF2-40B4-BE49-F238E27FC236}">
                  <a16:creationId xmlns:a16="http://schemas.microsoft.com/office/drawing/2014/main" id="{8C48BAA6-002A-430B-9CD2-AF23AC05A73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886639" y="1260831"/>
              <a:ext cx="59399" cy="2876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37" name="Rectangle 28">
            <a:extLst>
              <a:ext uri="{FF2B5EF4-FFF2-40B4-BE49-F238E27FC236}">
                <a16:creationId xmlns:a16="http://schemas.microsoft.com/office/drawing/2014/main" id="{4D872154-4275-422F-BF6F-C8ECDAFCF82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556231" y="837417"/>
            <a:ext cx="634181" cy="189869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8BEE63C-C3F8-4C38-9BE5-7F464ABA10A0}"/>
              </a:ext>
            </a:extLst>
          </p:cNvPr>
          <p:cNvGrpSpPr/>
          <p:nvPr userDrawn="1"/>
        </p:nvGrpSpPr>
        <p:grpSpPr>
          <a:xfrm>
            <a:off x="11701122" y="1007069"/>
            <a:ext cx="321494" cy="1552800"/>
            <a:chOff x="7313961" y="501936"/>
            <a:chExt cx="323594" cy="1566108"/>
          </a:xfrm>
        </p:grpSpPr>
        <p:sp>
          <p:nvSpPr>
            <p:cNvPr id="38" name="Freeform 29">
              <a:extLst>
                <a:ext uri="{FF2B5EF4-FFF2-40B4-BE49-F238E27FC236}">
                  <a16:creationId xmlns:a16="http://schemas.microsoft.com/office/drawing/2014/main" id="{0F6D2C1F-123F-4FC5-A8AF-9FD924E3768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83556" y="1311808"/>
              <a:ext cx="249567" cy="247350"/>
            </a:xfrm>
            <a:custGeom>
              <a:avLst/>
              <a:gdLst>
                <a:gd name="T0" fmla="*/ 0 w 574"/>
                <a:gd name="T1" fmla="*/ 229 h 569"/>
                <a:gd name="T2" fmla="*/ 90 w 574"/>
                <a:gd name="T3" fmla="*/ 413 h 569"/>
                <a:gd name="T4" fmla="*/ 90 w 574"/>
                <a:gd name="T5" fmla="*/ 413 h 569"/>
                <a:gd name="T6" fmla="*/ 90 w 574"/>
                <a:gd name="T7" fmla="*/ 413 h 569"/>
                <a:gd name="T8" fmla="*/ 9 w 574"/>
                <a:gd name="T9" fmla="*/ 413 h 569"/>
                <a:gd name="T10" fmla="*/ 9 w 574"/>
                <a:gd name="T11" fmla="*/ 569 h 569"/>
                <a:gd name="T12" fmla="*/ 574 w 574"/>
                <a:gd name="T13" fmla="*/ 569 h 569"/>
                <a:gd name="T14" fmla="*/ 574 w 574"/>
                <a:gd name="T15" fmla="*/ 413 h 569"/>
                <a:gd name="T16" fmla="*/ 253 w 574"/>
                <a:gd name="T17" fmla="*/ 413 h 569"/>
                <a:gd name="T18" fmla="*/ 133 w 574"/>
                <a:gd name="T19" fmla="*/ 286 h 569"/>
                <a:gd name="T20" fmla="*/ 253 w 574"/>
                <a:gd name="T21" fmla="*/ 155 h 569"/>
                <a:gd name="T22" fmla="*/ 574 w 574"/>
                <a:gd name="T23" fmla="*/ 155 h 569"/>
                <a:gd name="T24" fmla="*/ 574 w 574"/>
                <a:gd name="T25" fmla="*/ 0 h 569"/>
                <a:gd name="T26" fmla="*/ 224 w 574"/>
                <a:gd name="T27" fmla="*/ 0 h 569"/>
                <a:gd name="T28" fmla="*/ 0 w 574"/>
                <a:gd name="T29" fmla="*/ 229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74" h="569">
                  <a:moveTo>
                    <a:pt x="0" y="229"/>
                  </a:moveTo>
                  <a:cubicBezTo>
                    <a:pt x="0" y="294"/>
                    <a:pt x="30" y="368"/>
                    <a:pt x="90" y="413"/>
                  </a:cubicBezTo>
                  <a:cubicBezTo>
                    <a:pt x="90" y="413"/>
                    <a:pt x="90" y="413"/>
                    <a:pt x="90" y="413"/>
                  </a:cubicBezTo>
                  <a:cubicBezTo>
                    <a:pt x="90" y="413"/>
                    <a:pt x="90" y="413"/>
                    <a:pt x="90" y="413"/>
                  </a:cubicBezTo>
                  <a:cubicBezTo>
                    <a:pt x="9" y="413"/>
                    <a:pt x="9" y="413"/>
                    <a:pt x="9" y="413"/>
                  </a:cubicBezTo>
                  <a:cubicBezTo>
                    <a:pt x="9" y="569"/>
                    <a:pt x="9" y="569"/>
                    <a:pt x="9" y="569"/>
                  </a:cubicBezTo>
                  <a:cubicBezTo>
                    <a:pt x="574" y="569"/>
                    <a:pt x="574" y="569"/>
                    <a:pt x="574" y="569"/>
                  </a:cubicBezTo>
                  <a:cubicBezTo>
                    <a:pt x="574" y="413"/>
                    <a:pt x="574" y="413"/>
                    <a:pt x="574" y="413"/>
                  </a:cubicBezTo>
                  <a:cubicBezTo>
                    <a:pt x="253" y="413"/>
                    <a:pt x="253" y="413"/>
                    <a:pt x="253" y="413"/>
                  </a:cubicBezTo>
                  <a:cubicBezTo>
                    <a:pt x="195" y="413"/>
                    <a:pt x="133" y="369"/>
                    <a:pt x="133" y="286"/>
                  </a:cubicBezTo>
                  <a:cubicBezTo>
                    <a:pt x="133" y="221"/>
                    <a:pt x="178" y="155"/>
                    <a:pt x="253" y="155"/>
                  </a:cubicBezTo>
                  <a:cubicBezTo>
                    <a:pt x="574" y="155"/>
                    <a:pt x="574" y="155"/>
                    <a:pt x="574" y="155"/>
                  </a:cubicBezTo>
                  <a:cubicBezTo>
                    <a:pt x="574" y="0"/>
                    <a:pt x="574" y="0"/>
                    <a:pt x="574" y="0"/>
                  </a:cubicBezTo>
                  <a:cubicBezTo>
                    <a:pt x="224" y="0"/>
                    <a:pt x="224" y="0"/>
                    <a:pt x="224" y="0"/>
                  </a:cubicBezTo>
                  <a:cubicBezTo>
                    <a:pt x="94" y="0"/>
                    <a:pt x="0" y="93"/>
                    <a:pt x="0" y="22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9" name="Freeform 30">
              <a:extLst>
                <a:ext uri="{FF2B5EF4-FFF2-40B4-BE49-F238E27FC236}">
                  <a16:creationId xmlns:a16="http://schemas.microsoft.com/office/drawing/2014/main" id="{2EA5A2F2-AE15-4FA5-85A9-F7373F32518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87546" y="755049"/>
              <a:ext cx="245577" cy="276163"/>
            </a:xfrm>
            <a:custGeom>
              <a:avLst/>
              <a:gdLst>
                <a:gd name="T0" fmla="*/ 0 w 554"/>
                <a:gd name="T1" fmla="*/ 174 h 623"/>
                <a:gd name="T2" fmla="*/ 377 w 554"/>
                <a:gd name="T3" fmla="*/ 311 h 623"/>
                <a:gd name="T4" fmla="*/ 0 w 554"/>
                <a:gd name="T5" fmla="*/ 450 h 623"/>
                <a:gd name="T6" fmla="*/ 0 w 554"/>
                <a:gd name="T7" fmla="*/ 623 h 623"/>
                <a:gd name="T8" fmla="*/ 554 w 554"/>
                <a:gd name="T9" fmla="*/ 395 h 623"/>
                <a:gd name="T10" fmla="*/ 554 w 554"/>
                <a:gd name="T11" fmla="*/ 228 h 623"/>
                <a:gd name="T12" fmla="*/ 0 w 554"/>
                <a:gd name="T13" fmla="*/ 0 h 623"/>
                <a:gd name="T14" fmla="*/ 0 w 554"/>
                <a:gd name="T15" fmla="*/ 174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4" h="623">
                  <a:moveTo>
                    <a:pt x="0" y="174"/>
                  </a:moveTo>
                  <a:lnTo>
                    <a:pt x="377" y="311"/>
                  </a:lnTo>
                  <a:lnTo>
                    <a:pt x="0" y="450"/>
                  </a:lnTo>
                  <a:lnTo>
                    <a:pt x="0" y="623"/>
                  </a:lnTo>
                  <a:lnTo>
                    <a:pt x="554" y="395"/>
                  </a:lnTo>
                  <a:lnTo>
                    <a:pt x="554" y="228"/>
                  </a:lnTo>
                  <a:lnTo>
                    <a:pt x="0" y="0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id="{F0E0D771-C362-479B-9362-01060246988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83556" y="1583096"/>
              <a:ext cx="253999" cy="256659"/>
            </a:xfrm>
            <a:custGeom>
              <a:avLst/>
              <a:gdLst>
                <a:gd name="T0" fmla="*/ 401 w 584"/>
                <a:gd name="T1" fmla="*/ 110 h 590"/>
                <a:gd name="T2" fmla="*/ 460 w 584"/>
                <a:gd name="T3" fmla="*/ 272 h 590"/>
                <a:gd name="T4" fmla="*/ 415 w 584"/>
                <a:gd name="T5" fmla="*/ 397 h 590"/>
                <a:gd name="T6" fmla="*/ 250 w 584"/>
                <a:gd name="T7" fmla="*/ 0 h 590"/>
                <a:gd name="T8" fmla="*/ 92 w 584"/>
                <a:gd name="T9" fmla="*/ 68 h 590"/>
                <a:gd name="T10" fmla="*/ 0 w 584"/>
                <a:gd name="T11" fmla="*/ 291 h 590"/>
                <a:gd name="T12" fmla="*/ 292 w 584"/>
                <a:gd name="T13" fmla="*/ 590 h 590"/>
                <a:gd name="T14" fmla="*/ 584 w 584"/>
                <a:gd name="T15" fmla="*/ 274 h 590"/>
                <a:gd name="T16" fmla="*/ 476 w 584"/>
                <a:gd name="T17" fmla="*/ 12 h 590"/>
                <a:gd name="T18" fmla="*/ 401 w 584"/>
                <a:gd name="T19" fmla="*/ 110 h 590"/>
                <a:gd name="T20" fmla="*/ 179 w 584"/>
                <a:gd name="T21" fmla="*/ 408 h 590"/>
                <a:gd name="T22" fmla="*/ 123 w 584"/>
                <a:gd name="T23" fmla="*/ 288 h 590"/>
                <a:gd name="T24" fmla="*/ 202 w 584"/>
                <a:gd name="T25" fmla="*/ 168 h 590"/>
                <a:gd name="T26" fmla="*/ 315 w 584"/>
                <a:gd name="T27" fmla="*/ 439 h 590"/>
                <a:gd name="T28" fmla="*/ 179 w 584"/>
                <a:gd name="T29" fmla="*/ 408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4" h="590">
                  <a:moveTo>
                    <a:pt x="401" y="110"/>
                  </a:moveTo>
                  <a:cubicBezTo>
                    <a:pt x="449" y="175"/>
                    <a:pt x="460" y="212"/>
                    <a:pt x="460" y="272"/>
                  </a:cubicBezTo>
                  <a:cubicBezTo>
                    <a:pt x="460" y="325"/>
                    <a:pt x="444" y="367"/>
                    <a:pt x="415" y="397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189" y="9"/>
                    <a:pt x="134" y="32"/>
                    <a:pt x="92" y="68"/>
                  </a:cubicBezTo>
                  <a:cubicBezTo>
                    <a:pt x="32" y="120"/>
                    <a:pt x="0" y="197"/>
                    <a:pt x="0" y="291"/>
                  </a:cubicBezTo>
                  <a:cubicBezTo>
                    <a:pt x="0" y="462"/>
                    <a:pt x="126" y="590"/>
                    <a:pt x="292" y="590"/>
                  </a:cubicBezTo>
                  <a:cubicBezTo>
                    <a:pt x="462" y="590"/>
                    <a:pt x="584" y="462"/>
                    <a:pt x="584" y="274"/>
                  </a:cubicBezTo>
                  <a:cubicBezTo>
                    <a:pt x="584" y="169"/>
                    <a:pt x="534" y="62"/>
                    <a:pt x="476" y="12"/>
                  </a:cubicBezTo>
                  <a:lnTo>
                    <a:pt x="401" y="110"/>
                  </a:lnTo>
                  <a:close/>
                  <a:moveTo>
                    <a:pt x="179" y="408"/>
                  </a:moveTo>
                  <a:cubicBezTo>
                    <a:pt x="144" y="381"/>
                    <a:pt x="123" y="339"/>
                    <a:pt x="123" y="288"/>
                  </a:cubicBezTo>
                  <a:cubicBezTo>
                    <a:pt x="123" y="232"/>
                    <a:pt x="155" y="190"/>
                    <a:pt x="202" y="168"/>
                  </a:cubicBezTo>
                  <a:cubicBezTo>
                    <a:pt x="315" y="439"/>
                    <a:pt x="315" y="439"/>
                    <a:pt x="315" y="439"/>
                  </a:cubicBezTo>
                  <a:cubicBezTo>
                    <a:pt x="257" y="447"/>
                    <a:pt x="212" y="432"/>
                    <a:pt x="179" y="40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1" name="Freeform 32">
              <a:extLst>
                <a:ext uri="{FF2B5EF4-FFF2-40B4-BE49-F238E27FC236}">
                  <a16:creationId xmlns:a16="http://schemas.microsoft.com/office/drawing/2014/main" id="{BD807C55-B428-4E3A-A768-FF2F2AA578F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13961" y="1846404"/>
              <a:ext cx="319161" cy="221640"/>
            </a:xfrm>
            <a:custGeom>
              <a:avLst/>
              <a:gdLst>
                <a:gd name="T0" fmla="*/ 580 w 720"/>
                <a:gd name="T1" fmla="*/ 0 h 500"/>
                <a:gd name="T2" fmla="*/ 580 w 720"/>
                <a:gd name="T3" fmla="*/ 346 h 500"/>
                <a:gd name="T4" fmla="*/ 0 w 720"/>
                <a:gd name="T5" fmla="*/ 346 h 500"/>
                <a:gd name="T6" fmla="*/ 0 w 720"/>
                <a:gd name="T7" fmla="*/ 500 h 500"/>
                <a:gd name="T8" fmla="*/ 720 w 720"/>
                <a:gd name="T9" fmla="*/ 500 h 500"/>
                <a:gd name="T10" fmla="*/ 720 w 720"/>
                <a:gd name="T11" fmla="*/ 0 h 500"/>
                <a:gd name="T12" fmla="*/ 580 w 720"/>
                <a:gd name="T13" fmla="*/ 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0" h="500">
                  <a:moveTo>
                    <a:pt x="580" y="0"/>
                  </a:moveTo>
                  <a:lnTo>
                    <a:pt x="580" y="346"/>
                  </a:lnTo>
                  <a:lnTo>
                    <a:pt x="0" y="346"/>
                  </a:lnTo>
                  <a:lnTo>
                    <a:pt x="0" y="500"/>
                  </a:lnTo>
                  <a:lnTo>
                    <a:pt x="720" y="500"/>
                  </a:lnTo>
                  <a:lnTo>
                    <a:pt x="720" y="0"/>
                  </a:lnTo>
                  <a:lnTo>
                    <a:pt x="5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2" name="Freeform 33">
              <a:extLst>
                <a:ext uri="{FF2B5EF4-FFF2-40B4-BE49-F238E27FC236}">
                  <a16:creationId xmlns:a16="http://schemas.microsoft.com/office/drawing/2014/main" id="{46FC01F6-5587-4701-B3C6-0DC2032CAEC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83556" y="501936"/>
              <a:ext cx="253999" cy="263752"/>
            </a:xfrm>
            <a:custGeom>
              <a:avLst/>
              <a:gdLst>
                <a:gd name="T0" fmla="*/ 584 w 584"/>
                <a:gd name="T1" fmla="*/ 304 h 607"/>
                <a:gd name="T2" fmla="*/ 292 w 584"/>
                <a:gd name="T3" fmla="*/ 607 h 607"/>
                <a:gd name="T4" fmla="*/ 0 w 584"/>
                <a:gd name="T5" fmla="*/ 302 h 607"/>
                <a:gd name="T6" fmla="*/ 292 w 584"/>
                <a:gd name="T7" fmla="*/ 0 h 607"/>
                <a:gd name="T8" fmla="*/ 584 w 584"/>
                <a:gd name="T9" fmla="*/ 304 h 607"/>
                <a:gd name="T10" fmla="*/ 133 w 584"/>
                <a:gd name="T11" fmla="*/ 304 h 607"/>
                <a:gd name="T12" fmla="*/ 292 w 584"/>
                <a:gd name="T13" fmla="*/ 454 h 607"/>
                <a:gd name="T14" fmla="*/ 451 w 584"/>
                <a:gd name="T15" fmla="*/ 302 h 607"/>
                <a:gd name="T16" fmla="*/ 292 w 584"/>
                <a:gd name="T17" fmla="*/ 153 h 607"/>
                <a:gd name="T18" fmla="*/ 133 w 584"/>
                <a:gd name="T19" fmla="*/ 304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4" h="607">
                  <a:moveTo>
                    <a:pt x="584" y="304"/>
                  </a:moveTo>
                  <a:cubicBezTo>
                    <a:pt x="584" y="474"/>
                    <a:pt x="457" y="607"/>
                    <a:pt x="292" y="607"/>
                  </a:cubicBezTo>
                  <a:cubicBezTo>
                    <a:pt x="128" y="607"/>
                    <a:pt x="0" y="473"/>
                    <a:pt x="0" y="302"/>
                  </a:cubicBezTo>
                  <a:cubicBezTo>
                    <a:pt x="0" y="133"/>
                    <a:pt x="126" y="0"/>
                    <a:pt x="292" y="0"/>
                  </a:cubicBezTo>
                  <a:cubicBezTo>
                    <a:pt x="455" y="0"/>
                    <a:pt x="584" y="133"/>
                    <a:pt x="584" y="304"/>
                  </a:cubicBezTo>
                  <a:moveTo>
                    <a:pt x="133" y="304"/>
                  </a:moveTo>
                  <a:cubicBezTo>
                    <a:pt x="133" y="391"/>
                    <a:pt x="198" y="454"/>
                    <a:pt x="292" y="454"/>
                  </a:cubicBezTo>
                  <a:cubicBezTo>
                    <a:pt x="381" y="454"/>
                    <a:pt x="451" y="387"/>
                    <a:pt x="451" y="302"/>
                  </a:cubicBezTo>
                  <a:cubicBezTo>
                    <a:pt x="451" y="216"/>
                    <a:pt x="383" y="153"/>
                    <a:pt x="292" y="153"/>
                  </a:cubicBezTo>
                  <a:cubicBezTo>
                    <a:pt x="203" y="153"/>
                    <a:pt x="133" y="219"/>
                    <a:pt x="133" y="30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3" name="Freeform 34">
              <a:extLst>
                <a:ext uri="{FF2B5EF4-FFF2-40B4-BE49-F238E27FC236}">
                  <a16:creationId xmlns:a16="http://schemas.microsoft.com/office/drawing/2014/main" id="{DC296814-EEBB-47E4-A1CC-8645F51DA98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83556" y="1021017"/>
              <a:ext cx="253999" cy="263752"/>
            </a:xfrm>
            <a:custGeom>
              <a:avLst/>
              <a:gdLst>
                <a:gd name="T0" fmla="*/ 584 w 584"/>
                <a:gd name="T1" fmla="*/ 305 h 607"/>
                <a:gd name="T2" fmla="*/ 292 w 584"/>
                <a:gd name="T3" fmla="*/ 607 h 607"/>
                <a:gd name="T4" fmla="*/ 0 w 584"/>
                <a:gd name="T5" fmla="*/ 303 h 607"/>
                <a:gd name="T6" fmla="*/ 292 w 584"/>
                <a:gd name="T7" fmla="*/ 0 h 607"/>
                <a:gd name="T8" fmla="*/ 584 w 584"/>
                <a:gd name="T9" fmla="*/ 305 h 607"/>
                <a:gd name="T10" fmla="*/ 133 w 584"/>
                <a:gd name="T11" fmla="*/ 305 h 607"/>
                <a:gd name="T12" fmla="*/ 292 w 584"/>
                <a:gd name="T13" fmla="*/ 454 h 607"/>
                <a:gd name="T14" fmla="*/ 451 w 584"/>
                <a:gd name="T15" fmla="*/ 303 h 607"/>
                <a:gd name="T16" fmla="*/ 292 w 584"/>
                <a:gd name="T17" fmla="*/ 153 h 607"/>
                <a:gd name="T18" fmla="*/ 133 w 584"/>
                <a:gd name="T19" fmla="*/ 305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4" h="607">
                  <a:moveTo>
                    <a:pt x="584" y="305"/>
                  </a:moveTo>
                  <a:cubicBezTo>
                    <a:pt x="584" y="474"/>
                    <a:pt x="457" y="607"/>
                    <a:pt x="292" y="607"/>
                  </a:cubicBezTo>
                  <a:cubicBezTo>
                    <a:pt x="128" y="607"/>
                    <a:pt x="0" y="474"/>
                    <a:pt x="0" y="303"/>
                  </a:cubicBezTo>
                  <a:cubicBezTo>
                    <a:pt x="0" y="133"/>
                    <a:pt x="126" y="0"/>
                    <a:pt x="292" y="0"/>
                  </a:cubicBezTo>
                  <a:cubicBezTo>
                    <a:pt x="455" y="0"/>
                    <a:pt x="584" y="134"/>
                    <a:pt x="584" y="305"/>
                  </a:cubicBezTo>
                  <a:moveTo>
                    <a:pt x="133" y="305"/>
                  </a:moveTo>
                  <a:cubicBezTo>
                    <a:pt x="133" y="391"/>
                    <a:pt x="198" y="454"/>
                    <a:pt x="292" y="454"/>
                  </a:cubicBezTo>
                  <a:cubicBezTo>
                    <a:pt x="381" y="454"/>
                    <a:pt x="451" y="388"/>
                    <a:pt x="451" y="303"/>
                  </a:cubicBezTo>
                  <a:cubicBezTo>
                    <a:pt x="451" y="216"/>
                    <a:pt x="383" y="153"/>
                    <a:pt x="292" y="153"/>
                  </a:cubicBezTo>
                  <a:cubicBezTo>
                    <a:pt x="203" y="153"/>
                    <a:pt x="133" y="220"/>
                    <a:pt x="133" y="30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0CD9248-0A2C-4050-B347-2980229F11A8}"/>
              </a:ext>
            </a:extLst>
          </p:cNvPr>
          <p:cNvGrpSpPr/>
          <p:nvPr userDrawn="1"/>
        </p:nvGrpSpPr>
        <p:grpSpPr>
          <a:xfrm>
            <a:off x="1154741" y="3561909"/>
            <a:ext cx="7851377" cy="1769127"/>
            <a:chOff x="541049" y="2649538"/>
            <a:chExt cx="9285724" cy="2092325"/>
          </a:xfrm>
          <a:solidFill>
            <a:schemeClr val="bg1"/>
          </a:solidFill>
        </p:grpSpPr>
        <p:sp>
          <p:nvSpPr>
            <p:cNvPr id="54" name="Freeform 5">
              <a:extLst>
                <a:ext uri="{FF2B5EF4-FFF2-40B4-BE49-F238E27FC236}">
                  <a16:creationId xmlns:a16="http://schemas.microsoft.com/office/drawing/2014/main" id="{99FEE917-CD84-4C97-B4F9-73DFE2A473D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41049" y="2809876"/>
              <a:ext cx="963613" cy="1928813"/>
            </a:xfrm>
            <a:custGeom>
              <a:avLst/>
              <a:gdLst>
                <a:gd name="T0" fmla="*/ 57 w 301"/>
                <a:gd name="T1" fmla="*/ 458 h 600"/>
                <a:gd name="T2" fmla="*/ 57 w 301"/>
                <a:gd name="T3" fmla="*/ 235 h 600"/>
                <a:gd name="T4" fmla="*/ 0 w 301"/>
                <a:gd name="T5" fmla="*/ 235 h 600"/>
                <a:gd name="T6" fmla="*/ 0 w 301"/>
                <a:gd name="T7" fmla="*/ 121 h 600"/>
                <a:gd name="T8" fmla="*/ 57 w 301"/>
                <a:gd name="T9" fmla="*/ 121 h 600"/>
                <a:gd name="T10" fmla="*/ 57 w 301"/>
                <a:gd name="T11" fmla="*/ 0 h 600"/>
                <a:gd name="T12" fmla="*/ 190 w 301"/>
                <a:gd name="T13" fmla="*/ 0 h 600"/>
                <a:gd name="T14" fmla="*/ 190 w 301"/>
                <a:gd name="T15" fmla="*/ 121 h 600"/>
                <a:gd name="T16" fmla="*/ 301 w 301"/>
                <a:gd name="T17" fmla="*/ 121 h 600"/>
                <a:gd name="T18" fmla="*/ 301 w 301"/>
                <a:gd name="T19" fmla="*/ 235 h 600"/>
                <a:gd name="T20" fmla="*/ 190 w 301"/>
                <a:gd name="T21" fmla="*/ 235 h 600"/>
                <a:gd name="T22" fmla="*/ 190 w 301"/>
                <a:gd name="T23" fmla="*/ 436 h 600"/>
                <a:gd name="T24" fmla="*/ 233 w 301"/>
                <a:gd name="T25" fmla="*/ 482 h 600"/>
                <a:gd name="T26" fmla="*/ 299 w 301"/>
                <a:gd name="T27" fmla="*/ 465 h 600"/>
                <a:gd name="T28" fmla="*/ 299 w 301"/>
                <a:gd name="T29" fmla="*/ 573 h 600"/>
                <a:gd name="T30" fmla="*/ 194 w 301"/>
                <a:gd name="T31" fmla="*/ 600 h 600"/>
                <a:gd name="T32" fmla="*/ 57 w 301"/>
                <a:gd name="T33" fmla="*/ 458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1" h="600">
                  <a:moveTo>
                    <a:pt x="57" y="458"/>
                  </a:moveTo>
                  <a:cubicBezTo>
                    <a:pt x="57" y="235"/>
                    <a:pt x="57" y="235"/>
                    <a:pt x="57" y="235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57" y="121"/>
                    <a:pt x="57" y="121"/>
                    <a:pt x="57" y="121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90" y="121"/>
                    <a:pt x="190" y="121"/>
                    <a:pt x="190" y="121"/>
                  </a:cubicBezTo>
                  <a:cubicBezTo>
                    <a:pt x="301" y="121"/>
                    <a:pt x="301" y="121"/>
                    <a:pt x="301" y="121"/>
                  </a:cubicBezTo>
                  <a:cubicBezTo>
                    <a:pt x="301" y="235"/>
                    <a:pt x="301" y="235"/>
                    <a:pt x="301" y="235"/>
                  </a:cubicBezTo>
                  <a:cubicBezTo>
                    <a:pt x="190" y="235"/>
                    <a:pt x="190" y="235"/>
                    <a:pt x="190" y="235"/>
                  </a:cubicBezTo>
                  <a:cubicBezTo>
                    <a:pt x="190" y="436"/>
                    <a:pt x="190" y="436"/>
                    <a:pt x="190" y="436"/>
                  </a:cubicBezTo>
                  <a:cubicBezTo>
                    <a:pt x="190" y="467"/>
                    <a:pt x="203" y="482"/>
                    <a:pt x="233" y="482"/>
                  </a:cubicBezTo>
                  <a:cubicBezTo>
                    <a:pt x="258" y="482"/>
                    <a:pt x="280" y="476"/>
                    <a:pt x="299" y="465"/>
                  </a:cubicBezTo>
                  <a:cubicBezTo>
                    <a:pt x="299" y="573"/>
                    <a:pt x="299" y="573"/>
                    <a:pt x="299" y="573"/>
                  </a:cubicBezTo>
                  <a:cubicBezTo>
                    <a:pt x="271" y="590"/>
                    <a:pt x="239" y="600"/>
                    <a:pt x="194" y="600"/>
                  </a:cubicBezTo>
                  <a:cubicBezTo>
                    <a:pt x="112" y="600"/>
                    <a:pt x="57" y="568"/>
                    <a:pt x="57" y="4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5" name="Freeform 6">
              <a:extLst>
                <a:ext uri="{FF2B5EF4-FFF2-40B4-BE49-F238E27FC236}">
                  <a16:creationId xmlns:a16="http://schemas.microsoft.com/office/drawing/2014/main" id="{78C9364A-BFFF-4F94-9D90-8A71731D635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8151" y="2649538"/>
              <a:ext cx="1382713" cy="2063750"/>
            </a:xfrm>
            <a:custGeom>
              <a:avLst/>
              <a:gdLst>
                <a:gd name="T0" fmla="*/ 0 w 432"/>
                <a:gd name="T1" fmla="*/ 0 h 642"/>
                <a:gd name="T2" fmla="*/ 134 w 432"/>
                <a:gd name="T3" fmla="*/ 0 h 642"/>
                <a:gd name="T4" fmla="*/ 134 w 432"/>
                <a:gd name="T5" fmla="*/ 237 h 642"/>
                <a:gd name="T6" fmla="*/ 272 w 432"/>
                <a:gd name="T7" fmla="*/ 162 h 642"/>
                <a:gd name="T8" fmla="*/ 432 w 432"/>
                <a:gd name="T9" fmla="*/ 337 h 642"/>
                <a:gd name="T10" fmla="*/ 432 w 432"/>
                <a:gd name="T11" fmla="*/ 642 h 642"/>
                <a:gd name="T12" fmla="*/ 298 w 432"/>
                <a:gd name="T13" fmla="*/ 642 h 642"/>
                <a:gd name="T14" fmla="*/ 298 w 432"/>
                <a:gd name="T15" fmla="*/ 379 h 642"/>
                <a:gd name="T16" fmla="*/ 218 w 432"/>
                <a:gd name="T17" fmla="*/ 283 h 642"/>
                <a:gd name="T18" fmla="*/ 134 w 432"/>
                <a:gd name="T19" fmla="*/ 379 h 642"/>
                <a:gd name="T20" fmla="*/ 134 w 432"/>
                <a:gd name="T21" fmla="*/ 642 h 642"/>
                <a:gd name="T22" fmla="*/ 0 w 432"/>
                <a:gd name="T23" fmla="*/ 642 h 642"/>
                <a:gd name="T24" fmla="*/ 0 w 432"/>
                <a:gd name="T25" fmla="*/ 0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2" h="642">
                  <a:moveTo>
                    <a:pt x="0" y="0"/>
                  </a:moveTo>
                  <a:cubicBezTo>
                    <a:pt x="134" y="0"/>
                    <a:pt x="134" y="0"/>
                    <a:pt x="134" y="0"/>
                  </a:cubicBezTo>
                  <a:cubicBezTo>
                    <a:pt x="134" y="237"/>
                    <a:pt x="134" y="237"/>
                    <a:pt x="134" y="237"/>
                  </a:cubicBezTo>
                  <a:cubicBezTo>
                    <a:pt x="165" y="198"/>
                    <a:pt x="204" y="162"/>
                    <a:pt x="272" y="162"/>
                  </a:cubicBezTo>
                  <a:cubicBezTo>
                    <a:pt x="373" y="162"/>
                    <a:pt x="432" y="229"/>
                    <a:pt x="432" y="337"/>
                  </a:cubicBezTo>
                  <a:cubicBezTo>
                    <a:pt x="432" y="642"/>
                    <a:pt x="432" y="642"/>
                    <a:pt x="432" y="642"/>
                  </a:cubicBezTo>
                  <a:cubicBezTo>
                    <a:pt x="298" y="642"/>
                    <a:pt x="298" y="642"/>
                    <a:pt x="298" y="642"/>
                  </a:cubicBezTo>
                  <a:cubicBezTo>
                    <a:pt x="298" y="379"/>
                    <a:pt x="298" y="379"/>
                    <a:pt x="298" y="379"/>
                  </a:cubicBezTo>
                  <a:cubicBezTo>
                    <a:pt x="298" y="316"/>
                    <a:pt x="269" y="283"/>
                    <a:pt x="218" y="283"/>
                  </a:cubicBezTo>
                  <a:cubicBezTo>
                    <a:pt x="166" y="283"/>
                    <a:pt x="134" y="316"/>
                    <a:pt x="134" y="379"/>
                  </a:cubicBezTo>
                  <a:cubicBezTo>
                    <a:pt x="134" y="642"/>
                    <a:pt x="134" y="642"/>
                    <a:pt x="134" y="642"/>
                  </a:cubicBezTo>
                  <a:cubicBezTo>
                    <a:pt x="0" y="642"/>
                    <a:pt x="0" y="642"/>
                    <a:pt x="0" y="642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6" name="Freeform 7">
              <a:extLst>
                <a:ext uri="{FF2B5EF4-FFF2-40B4-BE49-F238E27FC236}">
                  <a16:creationId xmlns:a16="http://schemas.microsoft.com/office/drawing/2014/main" id="{E572E624-9DE1-4F42-A7F5-36B7B8A2F63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261304" y="3179763"/>
              <a:ext cx="1390650" cy="1562100"/>
            </a:xfrm>
            <a:custGeom>
              <a:avLst/>
              <a:gdLst>
                <a:gd name="T0" fmla="*/ 0 w 434"/>
                <a:gd name="T1" fmla="*/ 342 h 486"/>
                <a:gd name="T2" fmla="*/ 0 w 434"/>
                <a:gd name="T3" fmla="*/ 340 h 486"/>
                <a:gd name="T4" fmla="*/ 190 w 434"/>
                <a:gd name="T5" fmla="*/ 189 h 486"/>
                <a:gd name="T6" fmla="*/ 305 w 434"/>
                <a:gd name="T7" fmla="*/ 209 h 486"/>
                <a:gd name="T8" fmla="*/ 305 w 434"/>
                <a:gd name="T9" fmla="*/ 201 h 486"/>
                <a:gd name="T10" fmla="*/ 204 w 434"/>
                <a:gd name="T11" fmla="*/ 115 h 486"/>
                <a:gd name="T12" fmla="*/ 74 w 434"/>
                <a:gd name="T13" fmla="*/ 140 h 486"/>
                <a:gd name="T14" fmla="*/ 40 w 434"/>
                <a:gd name="T15" fmla="*/ 38 h 486"/>
                <a:gd name="T16" fmla="*/ 223 w 434"/>
                <a:gd name="T17" fmla="*/ 0 h 486"/>
                <a:gd name="T18" fmla="*/ 383 w 434"/>
                <a:gd name="T19" fmla="*/ 53 h 486"/>
                <a:gd name="T20" fmla="*/ 434 w 434"/>
                <a:gd name="T21" fmla="*/ 204 h 486"/>
                <a:gd name="T22" fmla="*/ 434 w 434"/>
                <a:gd name="T23" fmla="*/ 477 h 486"/>
                <a:gd name="T24" fmla="*/ 304 w 434"/>
                <a:gd name="T25" fmla="*/ 477 h 486"/>
                <a:gd name="T26" fmla="*/ 304 w 434"/>
                <a:gd name="T27" fmla="*/ 426 h 486"/>
                <a:gd name="T28" fmla="*/ 162 w 434"/>
                <a:gd name="T29" fmla="*/ 486 h 486"/>
                <a:gd name="T30" fmla="*/ 0 w 434"/>
                <a:gd name="T31" fmla="*/ 342 h 486"/>
                <a:gd name="T32" fmla="*/ 307 w 434"/>
                <a:gd name="T33" fmla="*/ 311 h 486"/>
                <a:gd name="T34" fmla="*/ 307 w 434"/>
                <a:gd name="T35" fmla="*/ 287 h 486"/>
                <a:gd name="T36" fmla="*/ 222 w 434"/>
                <a:gd name="T37" fmla="*/ 270 h 486"/>
                <a:gd name="T38" fmla="*/ 129 w 434"/>
                <a:gd name="T39" fmla="*/ 335 h 486"/>
                <a:gd name="T40" fmla="*/ 129 w 434"/>
                <a:gd name="T41" fmla="*/ 336 h 486"/>
                <a:gd name="T42" fmla="*/ 202 w 434"/>
                <a:gd name="T43" fmla="*/ 394 h 486"/>
                <a:gd name="T44" fmla="*/ 307 w 434"/>
                <a:gd name="T45" fmla="*/ 311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34" h="486">
                  <a:moveTo>
                    <a:pt x="0" y="342"/>
                  </a:moveTo>
                  <a:cubicBezTo>
                    <a:pt x="0" y="340"/>
                    <a:pt x="0" y="340"/>
                    <a:pt x="0" y="340"/>
                  </a:cubicBezTo>
                  <a:cubicBezTo>
                    <a:pt x="0" y="237"/>
                    <a:pt x="78" y="189"/>
                    <a:pt x="190" y="189"/>
                  </a:cubicBezTo>
                  <a:cubicBezTo>
                    <a:pt x="237" y="189"/>
                    <a:pt x="272" y="197"/>
                    <a:pt x="305" y="209"/>
                  </a:cubicBezTo>
                  <a:cubicBezTo>
                    <a:pt x="305" y="201"/>
                    <a:pt x="305" y="201"/>
                    <a:pt x="305" y="201"/>
                  </a:cubicBezTo>
                  <a:cubicBezTo>
                    <a:pt x="305" y="145"/>
                    <a:pt x="271" y="115"/>
                    <a:pt x="204" y="115"/>
                  </a:cubicBezTo>
                  <a:cubicBezTo>
                    <a:pt x="153" y="115"/>
                    <a:pt x="117" y="124"/>
                    <a:pt x="74" y="140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92" y="15"/>
                    <a:pt x="143" y="0"/>
                    <a:pt x="223" y="0"/>
                  </a:cubicBezTo>
                  <a:cubicBezTo>
                    <a:pt x="296" y="0"/>
                    <a:pt x="349" y="20"/>
                    <a:pt x="383" y="53"/>
                  </a:cubicBezTo>
                  <a:cubicBezTo>
                    <a:pt x="418" y="88"/>
                    <a:pt x="434" y="140"/>
                    <a:pt x="434" y="204"/>
                  </a:cubicBezTo>
                  <a:cubicBezTo>
                    <a:pt x="434" y="477"/>
                    <a:pt x="434" y="477"/>
                    <a:pt x="434" y="477"/>
                  </a:cubicBezTo>
                  <a:cubicBezTo>
                    <a:pt x="304" y="477"/>
                    <a:pt x="304" y="477"/>
                    <a:pt x="304" y="477"/>
                  </a:cubicBezTo>
                  <a:cubicBezTo>
                    <a:pt x="304" y="426"/>
                    <a:pt x="304" y="426"/>
                    <a:pt x="304" y="426"/>
                  </a:cubicBezTo>
                  <a:cubicBezTo>
                    <a:pt x="272" y="462"/>
                    <a:pt x="227" y="486"/>
                    <a:pt x="162" y="486"/>
                  </a:cubicBezTo>
                  <a:cubicBezTo>
                    <a:pt x="73" y="486"/>
                    <a:pt x="0" y="435"/>
                    <a:pt x="0" y="342"/>
                  </a:cubicBezTo>
                  <a:close/>
                  <a:moveTo>
                    <a:pt x="307" y="311"/>
                  </a:moveTo>
                  <a:cubicBezTo>
                    <a:pt x="307" y="287"/>
                    <a:pt x="307" y="287"/>
                    <a:pt x="307" y="287"/>
                  </a:cubicBezTo>
                  <a:cubicBezTo>
                    <a:pt x="284" y="277"/>
                    <a:pt x="254" y="270"/>
                    <a:pt x="222" y="270"/>
                  </a:cubicBezTo>
                  <a:cubicBezTo>
                    <a:pt x="164" y="270"/>
                    <a:pt x="129" y="292"/>
                    <a:pt x="129" y="335"/>
                  </a:cubicBezTo>
                  <a:cubicBezTo>
                    <a:pt x="129" y="336"/>
                    <a:pt x="129" y="336"/>
                    <a:pt x="129" y="336"/>
                  </a:cubicBezTo>
                  <a:cubicBezTo>
                    <a:pt x="129" y="372"/>
                    <a:pt x="159" y="394"/>
                    <a:pt x="202" y="394"/>
                  </a:cubicBezTo>
                  <a:cubicBezTo>
                    <a:pt x="265" y="394"/>
                    <a:pt x="307" y="359"/>
                    <a:pt x="307" y="3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7" name="Freeform 8">
              <a:extLst>
                <a:ext uri="{FF2B5EF4-FFF2-40B4-BE49-F238E27FC236}">
                  <a16:creationId xmlns:a16="http://schemas.microsoft.com/office/drawing/2014/main" id="{DD8A238C-0295-48D1-8872-FE51165DDE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9916" y="3170238"/>
              <a:ext cx="1384300" cy="1543050"/>
            </a:xfrm>
            <a:custGeom>
              <a:avLst/>
              <a:gdLst>
                <a:gd name="T0" fmla="*/ 0 w 432"/>
                <a:gd name="T1" fmla="*/ 9 h 480"/>
                <a:gd name="T2" fmla="*/ 133 w 432"/>
                <a:gd name="T3" fmla="*/ 9 h 480"/>
                <a:gd name="T4" fmla="*/ 133 w 432"/>
                <a:gd name="T5" fmla="*/ 75 h 480"/>
                <a:gd name="T6" fmla="*/ 272 w 432"/>
                <a:gd name="T7" fmla="*/ 0 h 480"/>
                <a:gd name="T8" fmla="*/ 432 w 432"/>
                <a:gd name="T9" fmla="*/ 175 h 480"/>
                <a:gd name="T10" fmla="*/ 432 w 432"/>
                <a:gd name="T11" fmla="*/ 480 h 480"/>
                <a:gd name="T12" fmla="*/ 298 w 432"/>
                <a:gd name="T13" fmla="*/ 480 h 480"/>
                <a:gd name="T14" fmla="*/ 298 w 432"/>
                <a:gd name="T15" fmla="*/ 217 h 480"/>
                <a:gd name="T16" fmla="*/ 217 w 432"/>
                <a:gd name="T17" fmla="*/ 121 h 480"/>
                <a:gd name="T18" fmla="*/ 133 w 432"/>
                <a:gd name="T19" fmla="*/ 217 h 480"/>
                <a:gd name="T20" fmla="*/ 133 w 432"/>
                <a:gd name="T21" fmla="*/ 480 h 480"/>
                <a:gd name="T22" fmla="*/ 0 w 432"/>
                <a:gd name="T23" fmla="*/ 480 h 480"/>
                <a:gd name="T24" fmla="*/ 0 w 432"/>
                <a:gd name="T25" fmla="*/ 9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2" h="480">
                  <a:moveTo>
                    <a:pt x="0" y="9"/>
                  </a:moveTo>
                  <a:cubicBezTo>
                    <a:pt x="133" y="9"/>
                    <a:pt x="133" y="9"/>
                    <a:pt x="133" y="9"/>
                  </a:cubicBezTo>
                  <a:cubicBezTo>
                    <a:pt x="133" y="75"/>
                    <a:pt x="133" y="75"/>
                    <a:pt x="133" y="75"/>
                  </a:cubicBezTo>
                  <a:cubicBezTo>
                    <a:pt x="164" y="36"/>
                    <a:pt x="204" y="0"/>
                    <a:pt x="272" y="0"/>
                  </a:cubicBezTo>
                  <a:cubicBezTo>
                    <a:pt x="373" y="0"/>
                    <a:pt x="432" y="67"/>
                    <a:pt x="432" y="175"/>
                  </a:cubicBezTo>
                  <a:cubicBezTo>
                    <a:pt x="432" y="480"/>
                    <a:pt x="432" y="480"/>
                    <a:pt x="432" y="480"/>
                  </a:cubicBezTo>
                  <a:cubicBezTo>
                    <a:pt x="298" y="480"/>
                    <a:pt x="298" y="480"/>
                    <a:pt x="298" y="480"/>
                  </a:cubicBezTo>
                  <a:cubicBezTo>
                    <a:pt x="298" y="217"/>
                    <a:pt x="298" y="217"/>
                    <a:pt x="298" y="217"/>
                  </a:cubicBezTo>
                  <a:cubicBezTo>
                    <a:pt x="298" y="154"/>
                    <a:pt x="268" y="121"/>
                    <a:pt x="217" y="121"/>
                  </a:cubicBezTo>
                  <a:cubicBezTo>
                    <a:pt x="166" y="121"/>
                    <a:pt x="133" y="154"/>
                    <a:pt x="133" y="217"/>
                  </a:cubicBezTo>
                  <a:cubicBezTo>
                    <a:pt x="133" y="480"/>
                    <a:pt x="133" y="480"/>
                    <a:pt x="133" y="480"/>
                  </a:cubicBezTo>
                  <a:cubicBezTo>
                    <a:pt x="0" y="480"/>
                    <a:pt x="0" y="480"/>
                    <a:pt x="0" y="480"/>
                  </a:cubicBezTo>
                  <a:lnTo>
                    <a:pt x="0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8" name="Freeform 9">
              <a:extLst>
                <a:ext uri="{FF2B5EF4-FFF2-40B4-BE49-F238E27FC236}">
                  <a16:creationId xmlns:a16="http://schemas.microsoft.com/office/drawing/2014/main" id="{6849E95A-0C53-4220-85E0-6DFCEA7D1C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36593" y="2649538"/>
              <a:ext cx="1460500" cy="2063750"/>
            </a:xfrm>
            <a:custGeom>
              <a:avLst/>
              <a:gdLst>
                <a:gd name="T0" fmla="*/ 0 w 920"/>
                <a:gd name="T1" fmla="*/ 0 h 1300"/>
                <a:gd name="T2" fmla="*/ 270 w 920"/>
                <a:gd name="T3" fmla="*/ 0 h 1300"/>
                <a:gd name="T4" fmla="*/ 270 w 920"/>
                <a:gd name="T5" fmla="*/ 692 h 1300"/>
                <a:gd name="T6" fmla="*/ 585 w 920"/>
                <a:gd name="T7" fmla="*/ 346 h 1300"/>
                <a:gd name="T8" fmla="*/ 908 w 920"/>
                <a:gd name="T9" fmla="*/ 346 h 1300"/>
                <a:gd name="T10" fmla="*/ 547 w 920"/>
                <a:gd name="T11" fmla="*/ 721 h 1300"/>
                <a:gd name="T12" fmla="*/ 920 w 920"/>
                <a:gd name="T13" fmla="*/ 1300 h 1300"/>
                <a:gd name="T14" fmla="*/ 609 w 920"/>
                <a:gd name="T15" fmla="*/ 1300 h 1300"/>
                <a:gd name="T16" fmla="*/ 365 w 920"/>
                <a:gd name="T17" fmla="*/ 909 h 1300"/>
                <a:gd name="T18" fmla="*/ 270 w 920"/>
                <a:gd name="T19" fmla="*/ 1010 h 1300"/>
                <a:gd name="T20" fmla="*/ 270 w 920"/>
                <a:gd name="T21" fmla="*/ 1300 h 1300"/>
                <a:gd name="T22" fmla="*/ 0 w 920"/>
                <a:gd name="T23" fmla="*/ 1300 h 1300"/>
                <a:gd name="T24" fmla="*/ 0 w 920"/>
                <a:gd name="T25" fmla="*/ 0 h 1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20" h="1300">
                  <a:moveTo>
                    <a:pt x="0" y="0"/>
                  </a:moveTo>
                  <a:lnTo>
                    <a:pt x="270" y="0"/>
                  </a:lnTo>
                  <a:lnTo>
                    <a:pt x="270" y="692"/>
                  </a:lnTo>
                  <a:lnTo>
                    <a:pt x="585" y="346"/>
                  </a:lnTo>
                  <a:lnTo>
                    <a:pt x="908" y="346"/>
                  </a:lnTo>
                  <a:lnTo>
                    <a:pt x="547" y="721"/>
                  </a:lnTo>
                  <a:lnTo>
                    <a:pt x="920" y="1300"/>
                  </a:lnTo>
                  <a:lnTo>
                    <a:pt x="609" y="1300"/>
                  </a:lnTo>
                  <a:lnTo>
                    <a:pt x="365" y="909"/>
                  </a:lnTo>
                  <a:lnTo>
                    <a:pt x="270" y="1010"/>
                  </a:lnTo>
                  <a:lnTo>
                    <a:pt x="270" y="1300"/>
                  </a:lnTo>
                  <a:lnTo>
                    <a:pt x="0" y="130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9" name="Freeform 10">
              <a:extLst>
                <a:ext uri="{FF2B5EF4-FFF2-40B4-BE49-F238E27FC236}">
                  <a16:creationId xmlns:a16="http://schemas.microsoft.com/office/drawing/2014/main" id="{056EAF60-5381-416A-895C-D1FAED9FDFF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19896" y="3173413"/>
              <a:ext cx="1227138" cy="1568450"/>
            </a:xfrm>
            <a:custGeom>
              <a:avLst/>
              <a:gdLst>
                <a:gd name="T0" fmla="*/ 0 w 383"/>
                <a:gd name="T1" fmla="*/ 417 h 488"/>
                <a:gd name="T2" fmla="*/ 57 w 383"/>
                <a:gd name="T3" fmla="*/ 329 h 488"/>
                <a:gd name="T4" fmla="*/ 206 w 383"/>
                <a:gd name="T5" fmla="*/ 385 h 488"/>
                <a:gd name="T6" fmla="*/ 262 w 383"/>
                <a:gd name="T7" fmla="*/ 350 h 488"/>
                <a:gd name="T8" fmla="*/ 262 w 383"/>
                <a:gd name="T9" fmla="*/ 348 h 488"/>
                <a:gd name="T10" fmla="*/ 165 w 383"/>
                <a:gd name="T11" fmla="*/ 294 h 488"/>
                <a:gd name="T12" fmla="*/ 24 w 383"/>
                <a:gd name="T13" fmla="*/ 152 h 488"/>
                <a:gd name="T14" fmla="*/ 24 w 383"/>
                <a:gd name="T15" fmla="*/ 150 h 488"/>
                <a:gd name="T16" fmla="*/ 196 w 383"/>
                <a:gd name="T17" fmla="*/ 0 h 488"/>
                <a:gd name="T18" fmla="*/ 372 w 383"/>
                <a:gd name="T19" fmla="*/ 55 h 488"/>
                <a:gd name="T20" fmla="*/ 321 w 383"/>
                <a:gd name="T21" fmla="*/ 147 h 488"/>
                <a:gd name="T22" fmla="*/ 194 w 383"/>
                <a:gd name="T23" fmla="*/ 103 h 488"/>
                <a:gd name="T24" fmla="*/ 144 w 383"/>
                <a:gd name="T25" fmla="*/ 136 h 488"/>
                <a:gd name="T26" fmla="*/ 144 w 383"/>
                <a:gd name="T27" fmla="*/ 138 h 488"/>
                <a:gd name="T28" fmla="*/ 240 w 383"/>
                <a:gd name="T29" fmla="*/ 194 h 488"/>
                <a:gd name="T30" fmla="*/ 383 w 383"/>
                <a:gd name="T31" fmla="*/ 334 h 488"/>
                <a:gd name="T32" fmla="*/ 383 w 383"/>
                <a:gd name="T33" fmla="*/ 336 h 488"/>
                <a:gd name="T34" fmla="*/ 203 w 383"/>
                <a:gd name="T35" fmla="*/ 488 h 488"/>
                <a:gd name="T36" fmla="*/ 0 w 383"/>
                <a:gd name="T37" fmla="*/ 417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3" h="488">
                  <a:moveTo>
                    <a:pt x="0" y="417"/>
                  </a:moveTo>
                  <a:cubicBezTo>
                    <a:pt x="57" y="329"/>
                    <a:pt x="57" y="329"/>
                    <a:pt x="57" y="329"/>
                  </a:cubicBezTo>
                  <a:cubicBezTo>
                    <a:pt x="108" y="366"/>
                    <a:pt x="162" y="385"/>
                    <a:pt x="206" y="385"/>
                  </a:cubicBezTo>
                  <a:cubicBezTo>
                    <a:pt x="245" y="385"/>
                    <a:pt x="262" y="371"/>
                    <a:pt x="262" y="350"/>
                  </a:cubicBezTo>
                  <a:cubicBezTo>
                    <a:pt x="262" y="348"/>
                    <a:pt x="262" y="348"/>
                    <a:pt x="262" y="348"/>
                  </a:cubicBezTo>
                  <a:cubicBezTo>
                    <a:pt x="262" y="319"/>
                    <a:pt x="217" y="309"/>
                    <a:pt x="165" y="294"/>
                  </a:cubicBezTo>
                  <a:cubicBezTo>
                    <a:pt x="99" y="274"/>
                    <a:pt x="24" y="243"/>
                    <a:pt x="24" y="152"/>
                  </a:cubicBezTo>
                  <a:cubicBezTo>
                    <a:pt x="24" y="150"/>
                    <a:pt x="24" y="150"/>
                    <a:pt x="24" y="150"/>
                  </a:cubicBezTo>
                  <a:cubicBezTo>
                    <a:pt x="24" y="54"/>
                    <a:pt x="101" y="0"/>
                    <a:pt x="196" y="0"/>
                  </a:cubicBezTo>
                  <a:cubicBezTo>
                    <a:pt x="256" y="0"/>
                    <a:pt x="321" y="21"/>
                    <a:pt x="372" y="55"/>
                  </a:cubicBezTo>
                  <a:cubicBezTo>
                    <a:pt x="321" y="147"/>
                    <a:pt x="321" y="147"/>
                    <a:pt x="321" y="147"/>
                  </a:cubicBezTo>
                  <a:cubicBezTo>
                    <a:pt x="275" y="120"/>
                    <a:pt x="228" y="103"/>
                    <a:pt x="194" y="103"/>
                  </a:cubicBezTo>
                  <a:cubicBezTo>
                    <a:pt x="161" y="103"/>
                    <a:pt x="144" y="118"/>
                    <a:pt x="144" y="136"/>
                  </a:cubicBezTo>
                  <a:cubicBezTo>
                    <a:pt x="144" y="138"/>
                    <a:pt x="144" y="138"/>
                    <a:pt x="144" y="138"/>
                  </a:cubicBezTo>
                  <a:cubicBezTo>
                    <a:pt x="144" y="164"/>
                    <a:pt x="189" y="176"/>
                    <a:pt x="240" y="194"/>
                  </a:cubicBezTo>
                  <a:cubicBezTo>
                    <a:pt x="306" y="216"/>
                    <a:pt x="383" y="248"/>
                    <a:pt x="383" y="334"/>
                  </a:cubicBezTo>
                  <a:cubicBezTo>
                    <a:pt x="383" y="336"/>
                    <a:pt x="383" y="336"/>
                    <a:pt x="383" y="336"/>
                  </a:cubicBezTo>
                  <a:cubicBezTo>
                    <a:pt x="383" y="440"/>
                    <a:pt x="305" y="488"/>
                    <a:pt x="203" y="488"/>
                  </a:cubicBezTo>
                  <a:cubicBezTo>
                    <a:pt x="137" y="488"/>
                    <a:pt x="63" y="466"/>
                    <a:pt x="0" y="4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0" name="Oval 11">
              <a:extLst>
                <a:ext uri="{FF2B5EF4-FFF2-40B4-BE49-F238E27FC236}">
                  <a16:creationId xmlns:a16="http://schemas.microsoft.com/office/drawing/2014/main" id="{0154DA0C-208D-4580-AFAD-81B221FB1EE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282260" y="4167188"/>
              <a:ext cx="544513" cy="5461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386595082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_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16"/>
          <p:cNvSpPr>
            <a:spLocks noGrp="1"/>
          </p:cNvSpPr>
          <p:nvPr>
            <p:ph type="title" hasCustomPrompt="1"/>
          </p:nvPr>
        </p:nvSpPr>
        <p:spPr bwMode="gray">
          <a:xfrm>
            <a:off x="548639" y="1508931"/>
            <a:ext cx="9957816" cy="2405203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algn="l" defTabSz="1218987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lang="en-US" sz="6000" b="1" kern="1200" cap="none" spc="-150" baseline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" hasCustomPrompt="1"/>
          </p:nvPr>
        </p:nvSpPr>
        <p:spPr bwMode="white">
          <a:xfrm>
            <a:off x="548640" y="3956227"/>
            <a:ext cx="9957816" cy="46201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500" spc="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Subhead here</a:t>
            </a:r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5" name="TextBox 74"/>
          <p:cNvSpPr txBox="1"/>
          <p:nvPr userDrawn="1"/>
        </p:nvSpPr>
        <p:spPr>
          <a:xfrm>
            <a:off x="548640" y="6473952"/>
            <a:ext cx="41148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Lenovo Internal. All rights reserved.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354387-7352-4EDE-B10D-7E98777C3341}"/>
              </a:ext>
            </a:extLst>
          </p:cNvPr>
          <p:cNvGrpSpPr>
            <a:grpSpLocks noChangeAspect="1"/>
          </p:cNvGrpSpPr>
          <p:nvPr userDrawn="1"/>
        </p:nvGrpSpPr>
        <p:grpSpPr>
          <a:xfrm rot="16200000">
            <a:off x="9855468" y="2024679"/>
            <a:ext cx="3499241" cy="1167475"/>
            <a:chOff x="547688" y="952500"/>
            <a:chExt cx="12190413" cy="406717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068FE78-9E0C-420F-BFDF-2A1DB5DDAF1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7688" y="952500"/>
              <a:ext cx="12190413" cy="4067175"/>
            </a:xfrm>
            <a:prstGeom prst="rect">
              <a:avLst/>
            </a:prstGeom>
            <a:gradFill flip="none" rotWithShape="1">
              <a:gsLst>
                <a:gs pos="0">
                  <a:srgbClr val="7C55A3"/>
                </a:gs>
                <a:gs pos="33000">
                  <a:srgbClr val="4C8AC8"/>
                </a:gs>
                <a:gs pos="67000">
                  <a:srgbClr val="47B98E"/>
                </a:gs>
                <a:gs pos="100000">
                  <a:srgbClr val="64B951"/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26099F2B-AA1C-488F-AA7C-ABFA1FCEE0F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22838" y="2319338"/>
              <a:ext cx="1571625" cy="1590675"/>
            </a:xfrm>
            <a:custGeom>
              <a:avLst/>
              <a:gdLst>
                <a:gd name="T0" fmla="*/ 492 w 825"/>
                <a:gd name="T1" fmla="*/ 0 h 834"/>
                <a:gd name="T2" fmla="*/ 225 w 825"/>
                <a:gd name="T3" fmla="*/ 132 h 834"/>
                <a:gd name="T4" fmla="*/ 225 w 825"/>
                <a:gd name="T5" fmla="*/ 132 h 834"/>
                <a:gd name="T6" fmla="*/ 225 w 825"/>
                <a:gd name="T7" fmla="*/ 132 h 834"/>
                <a:gd name="T8" fmla="*/ 225 w 825"/>
                <a:gd name="T9" fmla="*/ 14 h 834"/>
                <a:gd name="T10" fmla="*/ 0 w 825"/>
                <a:gd name="T11" fmla="*/ 14 h 834"/>
                <a:gd name="T12" fmla="*/ 0 w 825"/>
                <a:gd name="T13" fmla="*/ 834 h 834"/>
                <a:gd name="T14" fmla="*/ 225 w 825"/>
                <a:gd name="T15" fmla="*/ 834 h 834"/>
                <a:gd name="T16" fmla="*/ 225 w 825"/>
                <a:gd name="T17" fmla="*/ 367 h 834"/>
                <a:gd name="T18" fmla="*/ 411 w 825"/>
                <a:gd name="T19" fmla="*/ 194 h 834"/>
                <a:gd name="T20" fmla="*/ 600 w 825"/>
                <a:gd name="T21" fmla="*/ 367 h 834"/>
                <a:gd name="T22" fmla="*/ 600 w 825"/>
                <a:gd name="T23" fmla="*/ 834 h 834"/>
                <a:gd name="T24" fmla="*/ 825 w 825"/>
                <a:gd name="T25" fmla="*/ 834 h 834"/>
                <a:gd name="T26" fmla="*/ 825 w 825"/>
                <a:gd name="T27" fmla="*/ 326 h 834"/>
                <a:gd name="T28" fmla="*/ 492 w 825"/>
                <a:gd name="T29" fmla="*/ 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5" h="834">
                  <a:moveTo>
                    <a:pt x="492" y="0"/>
                  </a:moveTo>
                  <a:cubicBezTo>
                    <a:pt x="398" y="0"/>
                    <a:pt x="291" y="44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4"/>
                    <a:pt x="225" y="14"/>
                    <a:pt x="225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834"/>
                    <a:pt x="0" y="834"/>
                    <a:pt x="0" y="834"/>
                  </a:cubicBezTo>
                  <a:cubicBezTo>
                    <a:pt x="225" y="834"/>
                    <a:pt x="225" y="834"/>
                    <a:pt x="225" y="834"/>
                  </a:cubicBezTo>
                  <a:cubicBezTo>
                    <a:pt x="225" y="367"/>
                    <a:pt x="225" y="367"/>
                    <a:pt x="225" y="367"/>
                  </a:cubicBezTo>
                  <a:cubicBezTo>
                    <a:pt x="225" y="283"/>
                    <a:pt x="290" y="194"/>
                    <a:pt x="411" y="194"/>
                  </a:cubicBezTo>
                  <a:cubicBezTo>
                    <a:pt x="504" y="194"/>
                    <a:pt x="600" y="259"/>
                    <a:pt x="600" y="367"/>
                  </a:cubicBezTo>
                  <a:cubicBezTo>
                    <a:pt x="600" y="834"/>
                    <a:pt x="600" y="834"/>
                    <a:pt x="600" y="834"/>
                  </a:cubicBezTo>
                  <a:cubicBezTo>
                    <a:pt x="825" y="834"/>
                    <a:pt x="825" y="834"/>
                    <a:pt x="825" y="834"/>
                  </a:cubicBezTo>
                  <a:cubicBezTo>
                    <a:pt x="825" y="326"/>
                    <a:pt x="825" y="326"/>
                    <a:pt x="825" y="326"/>
                  </a:cubicBezTo>
                  <a:cubicBezTo>
                    <a:pt x="825" y="137"/>
                    <a:pt x="690" y="0"/>
                    <a:pt x="49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D088FA8F-9439-47CF-8D78-598F44C922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77225" y="2346325"/>
              <a:ext cx="1755775" cy="1563688"/>
            </a:xfrm>
            <a:custGeom>
              <a:avLst/>
              <a:gdLst>
                <a:gd name="T0" fmla="*/ 797 w 1106"/>
                <a:gd name="T1" fmla="*/ 0 h 985"/>
                <a:gd name="T2" fmla="*/ 553 w 1106"/>
                <a:gd name="T3" fmla="*/ 671 h 985"/>
                <a:gd name="T4" fmla="*/ 308 w 1106"/>
                <a:gd name="T5" fmla="*/ 0 h 985"/>
                <a:gd name="T6" fmla="*/ 0 w 1106"/>
                <a:gd name="T7" fmla="*/ 0 h 985"/>
                <a:gd name="T8" fmla="*/ 405 w 1106"/>
                <a:gd name="T9" fmla="*/ 985 h 985"/>
                <a:gd name="T10" fmla="*/ 701 w 1106"/>
                <a:gd name="T11" fmla="*/ 985 h 985"/>
                <a:gd name="T12" fmla="*/ 1106 w 1106"/>
                <a:gd name="T13" fmla="*/ 0 h 985"/>
                <a:gd name="T14" fmla="*/ 797 w 1106"/>
                <a:gd name="T15" fmla="*/ 0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6" h="985">
                  <a:moveTo>
                    <a:pt x="797" y="0"/>
                  </a:moveTo>
                  <a:lnTo>
                    <a:pt x="553" y="671"/>
                  </a:lnTo>
                  <a:lnTo>
                    <a:pt x="308" y="0"/>
                  </a:lnTo>
                  <a:lnTo>
                    <a:pt x="0" y="0"/>
                  </a:lnTo>
                  <a:lnTo>
                    <a:pt x="405" y="985"/>
                  </a:lnTo>
                  <a:lnTo>
                    <a:pt x="701" y="985"/>
                  </a:lnTo>
                  <a:lnTo>
                    <a:pt x="1106" y="0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C26AF859-19F7-4030-B610-1D8769A1703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38488" y="2319338"/>
              <a:ext cx="1630363" cy="1617663"/>
            </a:xfrm>
            <a:custGeom>
              <a:avLst/>
              <a:gdLst>
                <a:gd name="T0" fmla="*/ 697 w 856"/>
                <a:gd name="T1" fmla="*/ 582 h 848"/>
                <a:gd name="T2" fmla="*/ 462 w 856"/>
                <a:gd name="T3" fmla="*/ 669 h 848"/>
                <a:gd name="T4" fmla="*/ 280 w 856"/>
                <a:gd name="T5" fmla="*/ 602 h 848"/>
                <a:gd name="T6" fmla="*/ 856 w 856"/>
                <a:gd name="T7" fmla="*/ 363 h 848"/>
                <a:gd name="T8" fmla="*/ 758 w 856"/>
                <a:gd name="T9" fmla="*/ 135 h 848"/>
                <a:gd name="T10" fmla="*/ 434 w 856"/>
                <a:gd name="T11" fmla="*/ 0 h 848"/>
                <a:gd name="T12" fmla="*/ 0 w 856"/>
                <a:gd name="T13" fmla="*/ 424 h 848"/>
                <a:gd name="T14" fmla="*/ 459 w 856"/>
                <a:gd name="T15" fmla="*/ 848 h 848"/>
                <a:gd name="T16" fmla="*/ 840 w 856"/>
                <a:gd name="T17" fmla="*/ 691 h 848"/>
                <a:gd name="T18" fmla="*/ 697 w 856"/>
                <a:gd name="T19" fmla="*/ 582 h 848"/>
                <a:gd name="T20" fmla="*/ 265 w 856"/>
                <a:gd name="T21" fmla="*/ 261 h 848"/>
                <a:gd name="T22" fmla="*/ 438 w 856"/>
                <a:gd name="T23" fmla="*/ 179 h 848"/>
                <a:gd name="T24" fmla="*/ 612 w 856"/>
                <a:gd name="T25" fmla="*/ 294 h 848"/>
                <a:gd name="T26" fmla="*/ 219 w 856"/>
                <a:gd name="T27" fmla="*/ 457 h 848"/>
                <a:gd name="T28" fmla="*/ 265 w 856"/>
                <a:gd name="T29" fmla="*/ 261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6" h="848">
                  <a:moveTo>
                    <a:pt x="697" y="582"/>
                  </a:moveTo>
                  <a:cubicBezTo>
                    <a:pt x="602" y="652"/>
                    <a:pt x="548" y="669"/>
                    <a:pt x="462" y="669"/>
                  </a:cubicBezTo>
                  <a:cubicBezTo>
                    <a:pt x="384" y="669"/>
                    <a:pt x="323" y="645"/>
                    <a:pt x="280" y="602"/>
                  </a:cubicBezTo>
                  <a:cubicBezTo>
                    <a:pt x="856" y="363"/>
                    <a:pt x="856" y="363"/>
                    <a:pt x="856" y="363"/>
                  </a:cubicBezTo>
                  <a:cubicBezTo>
                    <a:pt x="843" y="275"/>
                    <a:pt x="810" y="195"/>
                    <a:pt x="758" y="135"/>
                  </a:cubicBezTo>
                  <a:cubicBezTo>
                    <a:pt x="682" y="47"/>
                    <a:pt x="570" y="0"/>
                    <a:pt x="434" y="0"/>
                  </a:cubicBezTo>
                  <a:cubicBezTo>
                    <a:pt x="186" y="0"/>
                    <a:pt x="0" y="183"/>
                    <a:pt x="0" y="424"/>
                  </a:cubicBezTo>
                  <a:cubicBezTo>
                    <a:pt x="0" y="672"/>
                    <a:pt x="187" y="848"/>
                    <a:pt x="459" y="848"/>
                  </a:cubicBezTo>
                  <a:cubicBezTo>
                    <a:pt x="611" y="848"/>
                    <a:pt x="767" y="776"/>
                    <a:pt x="840" y="691"/>
                  </a:cubicBezTo>
                  <a:lnTo>
                    <a:pt x="697" y="582"/>
                  </a:lnTo>
                  <a:close/>
                  <a:moveTo>
                    <a:pt x="265" y="261"/>
                  </a:moveTo>
                  <a:cubicBezTo>
                    <a:pt x="303" y="210"/>
                    <a:pt x="364" y="179"/>
                    <a:pt x="438" y="179"/>
                  </a:cubicBezTo>
                  <a:cubicBezTo>
                    <a:pt x="519" y="179"/>
                    <a:pt x="581" y="226"/>
                    <a:pt x="612" y="294"/>
                  </a:cubicBezTo>
                  <a:cubicBezTo>
                    <a:pt x="219" y="457"/>
                    <a:pt x="219" y="457"/>
                    <a:pt x="219" y="457"/>
                  </a:cubicBezTo>
                  <a:cubicBezTo>
                    <a:pt x="208" y="374"/>
                    <a:pt x="230" y="308"/>
                    <a:pt x="265" y="2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421D0F15-28EC-4EC4-9F91-EA19E7CE7C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85925" y="1879600"/>
              <a:ext cx="1409700" cy="2030413"/>
            </a:xfrm>
            <a:custGeom>
              <a:avLst/>
              <a:gdLst>
                <a:gd name="T0" fmla="*/ 888 w 888"/>
                <a:gd name="T1" fmla="*/ 1030 h 1279"/>
                <a:gd name="T2" fmla="*/ 274 w 888"/>
                <a:gd name="T3" fmla="*/ 1030 h 1279"/>
                <a:gd name="T4" fmla="*/ 274 w 888"/>
                <a:gd name="T5" fmla="*/ 0 h 1279"/>
                <a:gd name="T6" fmla="*/ 0 w 888"/>
                <a:gd name="T7" fmla="*/ 0 h 1279"/>
                <a:gd name="T8" fmla="*/ 0 w 888"/>
                <a:gd name="T9" fmla="*/ 1279 h 1279"/>
                <a:gd name="T10" fmla="*/ 888 w 888"/>
                <a:gd name="T11" fmla="*/ 1279 h 1279"/>
                <a:gd name="T12" fmla="*/ 888 w 888"/>
                <a:gd name="T13" fmla="*/ 1030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8" h="1279">
                  <a:moveTo>
                    <a:pt x="888" y="1030"/>
                  </a:moveTo>
                  <a:lnTo>
                    <a:pt x="274" y="1030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1279"/>
                  </a:lnTo>
                  <a:lnTo>
                    <a:pt x="888" y="1279"/>
                  </a:lnTo>
                  <a:lnTo>
                    <a:pt x="888" y="10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14FA6E2F-4C4F-413E-BF05-0C2D64790D7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966325" y="2319338"/>
              <a:ext cx="1677988" cy="1617663"/>
            </a:xfrm>
            <a:custGeom>
              <a:avLst/>
              <a:gdLst>
                <a:gd name="T0" fmla="*/ 439 w 881"/>
                <a:gd name="T1" fmla="*/ 848 h 848"/>
                <a:gd name="T2" fmla="*/ 0 w 881"/>
                <a:gd name="T3" fmla="*/ 424 h 848"/>
                <a:gd name="T4" fmla="*/ 442 w 881"/>
                <a:gd name="T5" fmla="*/ 0 h 848"/>
                <a:gd name="T6" fmla="*/ 881 w 881"/>
                <a:gd name="T7" fmla="*/ 424 h 848"/>
                <a:gd name="T8" fmla="*/ 439 w 881"/>
                <a:gd name="T9" fmla="*/ 848 h 848"/>
                <a:gd name="T10" fmla="*/ 439 w 881"/>
                <a:gd name="T11" fmla="*/ 193 h 848"/>
                <a:gd name="T12" fmla="*/ 222 w 881"/>
                <a:gd name="T13" fmla="*/ 424 h 848"/>
                <a:gd name="T14" fmla="*/ 442 w 881"/>
                <a:gd name="T15" fmla="*/ 655 h 848"/>
                <a:gd name="T16" fmla="*/ 659 w 881"/>
                <a:gd name="T17" fmla="*/ 424 h 848"/>
                <a:gd name="T18" fmla="*/ 439 w 881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1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4" y="0"/>
                    <a:pt x="442" y="0"/>
                  </a:cubicBezTo>
                  <a:cubicBezTo>
                    <a:pt x="688" y="0"/>
                    <a:pt x="881" y="184"/>
                    <a:pt x="881" y="424"/>
                  </a:cubicBezTo>
                  <a:cubicBezTo>
                    <a:pt x="881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3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59" y="557"/>
                    <a:pt x="659" y="424"/>
                  </a:cubicBezTo>
                  <a:cubicBezTo>
                    <a:pt x="659" y="295"/>
                    <a:pt x="562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84E56910-E988-4902-A325-07FB563FAA3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64325" y="2319338"/>
              <a:ext cx="1679575" cy="1617663"/>
            </a:xfrm>
            <a:custGeom>
              <a:avLst/>
              <a:gdLst>
                <a:gd name="T0" fmla="*/ 439 w 882"/>
                <a:gd name="T1" fmla="*/ 848 h 848"/>
                <a:gd name="T2" fmla="*/ 0 w 882"/>
                <a:gd name="T3" fmla="*/ 424 h 848"/>
                <a:gd name="T4" fmla="*/ 442 w 882"/>
                <a:gd name="T5" fmla="*/ 0 h 848"/>
                <a:gd name="T6" fmla="*/ 882 w 882"/>
                <a:gd name="T7" fmla="*/ 424 h 848"/>
                <a:gd name="T8" fmla="*/ 439 w 882"/>
                <a:gd name="T9" fmla="*/ 848 h 848"/>
                <a:gd name="T10" fmla="*/ 439 w 882"/>
                <a:gd name="T11" fmla="*/ 193 h 848"/>
                <a:gd name="T12" fmla="*/ 222 w 882"/>
                <a:gd name="T13" fmla="*/ 424 h 848"/>
                <a:gd name="T14" fmla="*/ 442 w 882"/>
                <a:gd name="T15" fmla="*/ 655 h 848"/>
                <a:gd name="T16" fmla="*/ 660 w 882"/>
                <a:gd name="T17" fmla="*/ 424 h 848"/>
                <a:gd name="T18" fmla="*/ 439 w 882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2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5" y="0"/>
                    <a:pt x="442" y="0"/>
                  </a:cubicBezTo>
                  <a:cubicBezTo>
                    <a:pt x="689" y="0"/>
                    <a:pt x="882" y="184"/>
                    <a:pt x="882" y="424"/>
                  </a:cubicBezTo>
                  <a:cubicBezTo>
                    <a:pt x="882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4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60" y="557"/>
                    <a:pt x="660" y="424"/>
                  </a:cubicBezTo>
                  <a:cubicBezTo>
                    <a:pt x="660" y="295"/>
                    <a:pt x="563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147138199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8"/>
          <p:cNvSpPr>
            <a:spLocks noGrp="1"/>
          </p:cNvSpPr>
          <p:nvPr>
            <p:ph type="title" hasCustomPrompt="1"/>
          </p:nvPr>
        </p:nvSpPr>
        <p:spPr bwMode="gray">
          <a:xfrm>
            <a:off x="548640" y="402336"/>
            <a:ext cx="11073384" cy="521208"/>
          </a:xfrm>
          <a:prstGeom prst="rect">
            <a:avLst/>
          </a:prstGeom>
        </p:spPr>
        <p:txBody>
          <a:bodyPr wrap="square" lIns="0" tIns="0" rIns="0" bIns="0" anchor="t" anchorCtr="0"/>
          <a:lstStyle>
            <a:lvl1pPr marL="0" algn="l" defTabSz="1218987" rtl="0" eaLnBrk="1" latinLnBrk="0" hangingPunct="1">
              <a:lnSpc>
                <a:spcPts val="3200"/>
              </a:lnSpc>
              <a:spcBef>
                <a:spcPct val="0"/>
              </a:spcBef>
              <a:buNone/>
              <a:tabLst>
                <a:tab pos="1218987" algn="l"/>
              </a:tabLst>
              <a:defRPr lang="en-US" sz="3200" b="1" kern="1200" cap="none" spc="-15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39585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_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8"/>
          <p:cNvSpPr>
            <a:spLocks noGrp="1"/>
          </p:cNvSpPr>
          <p:nvPr>
            <p:ph type="title" hasCustomPrompt="1"/>
          </p:nvPr>
        </p:nvSpPr>
        <p:spPr bwMode="gray">
          <a:xfrm>
            <a:off x="548640" y="402336"/>
            <a:ext cx="11073384" cy="521208"/>
          </a:xfrm>
          <a:prstGeom prst="rect">
            <a:avLst/>
          </a:prstGeom>
        </p:spPr>
        <p:txBody>
          <a:bodyPr wrap="square" lIns="0" tIns="0" rIns="0" bIns="0" anchor="t" anchorCtr="0"/>
          <a:lstStyle>
            <a:lvl1pPr marL="0" algn="l" defTabSz="1218987" rtl="0" eaLnBrk="1" latinLnBrk="0" hangingPunct="1">
              <a:lnSpc>
                <a:spcPts val="3200"/>
              </a:lnSpc>
              <a:spcBef>
                <a:spcPct val="0"/>
              </a:spcBef>
              <a:buNone/>
              <a:tabLst>
                <a:tab pos="1218987" algn="l"/>
              </a:tabLst>
              <a:defRPr lang="en-US" sz="3200" b="1" kern="1200" cap="none" spc="-150" baseline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396214" y="6473952"/>
            <a:ext cx="41148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Lenovo Internal. All rights reserved.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554339" y="6421482"/>
            <a:ext cx="734356" cy="245008"/>
            <a:chOff x="547688" y="952500"/>
            <a:chExt cx="12190413" cy="4067175"/>
          </a:xfrm>
        </p:grpSpPr>
        <p:sp>
          <p:nvSpPr>
            <p:cNvPr id="7" name="Rectangle 6"/>
            <p:cNvSpPr>
              <a:spLocks noChangeArrowheads="1"/>
            </p:cNvSpPr>
            <p:nvPr userDrawn="1"/>
          </p:nvSpPr>
          <p:spPr bwMode="auto">
            <a:xfrm>
              <a:off x="547688" y="952500"/>
              <a:ext cx="12190413" cy="40671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 userDrawn="1"/>
          </p:nvSpPr>
          <p:spPr bwMode="auto">
            <a:xfrm>
              <a:off x="4922838" y="2319338"/>
              <a:ext cx="1571625" cy="1590675"/>
            </a:xfrm>
            <a:custGeom>
              <a:avLst/>
              <a:gdLst>
                <a:gd name="T0" fmla="*/ 492 w 825"/>
                <a:gd name="T1" fmla="*/ 0 h 834"/>
                <a:gd name="T2" fmla="*/ 225 w 825"/>
                <a:gd name="T3" fmla="*/ 132 h 834"/>
                <a:gd name="T4" fmla="*/ 225 w 825"/>
                <a:gd name="T5" fmla="*/ 132 h 834"/>
                <a:gd name="T6" fmla="*/ 225 w 825"/>
                <a:gd name="T7" fmla="*/ 132 h 834"/>
                <a:gd name="T8" fmla="*/ 225 w 825"/>
                <a:gd name="T9" fmla="*/ 14 h 834"/>
                <a:gd name="T10" fmla="*/ 0 w 825"/>
                <a:gd name="T11" fmla="*/ 14 h 834"/>
                <a:gd name="T12" fmla="*/ 0 w 825"/>
                <a:gd name="T13" fmla="*/ 834 h 834"/>
                <a:gd name="T14" fmla="*/ 225 w 825"/>
                <a:gd name="T15" fmla="*/ 834 h 834"/>
                <a:gd name="T16" fmla="*/ 225 w 825"/>
                <a:gd name="T17" fmla="*/ 367 h 834"/>
                <a:gd name="T18" fmla="*/ 411 w 825"/>
                <a:gd name="T19" fmla="*/ 194 h 834"/>
                <a:gd name="T20" fmla="*/ 600 w 825"/>
                <a:gd name="T21" fmla="*/ 367 h 834"/>
                <a:gd name="T22" fmla="*/ 600 w 825"/>
                <a:gd name="T23" fmla="*/ 834 h 834"/>
                <a:gd name="T24" fmla="*/ 825 w 825"/>
                <a:gd name="T25" fmla="*/ 834 h 834"/>
                <a:gd name="T26" fmla="*/ 825 w 825"/>
                <a:gd name="T27" fmla="*/ 326 h 834"/>
                <a:gd name="T28" fmla="*/ 492 w 825"/>
                <a:gd name="T29" fmla="*/ 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5" h="834">
                  <a:moveTo>
                    <a:pt x="492" y="0"/>
                  </a:moveTo>
                  <a:cubicBezTo>
                    <a:pt x="398" y="0"/>
                    <a:pt x="291" y="44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4"/>
                    <a:pt x="225" y="14"/>
                    <a:pt x="225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834"/>
                    <a:pt x="0" y="834"/>
                    <a:pt x="0" y="834"/>
                  </a:cubicBezTo>
                  <a:cubicBezTo>
                    <a:pt x="225" y="834"/>
                    <a:pt x="225" y="834"/>
                    <a:pt x="225" y="834"/>
                  </a:cubicBezTo>
                  <a:cubicBezTo>
                    <a:pt x="225" y="367"/>
                    <a:pt x="225" y="367"/>
                    <a:pt x="225" y="367"/>
                  </a:cubicBezTo>
                  <a:cubicBezTo>
                    <a:pt x="225" y="283"/>
                    <a:pt x="290" y="194"/>
                    <a:pt x="411" y="194"/>
                  </a:cubicBezTo>
                  <a:cubicBezTo>
                    <a:pt x="504" y="194"/>
                    <a:pt x="600" y="259"/>
                    <a:pt x="600" y="367"/>
                  </a:cubicBezTo>
                  <a:cubicBezTo>
                    <a:pt x="600" y="834"/>
                    <a:pt x="600" y="834"/>
                    <a:pt x="600" y="834"/>
                  </a:cubicBezTo>
                  <a:cubicBezTo>
                    <a:pt x="825" y="834"/>
                    <a:pt x="825" y="834"/>
                    <a:pt x="825" y="834"/>
                  </a:cubicBezTo>
                  <a:cubicBezTo>
                    <a:pt x="825" y="326"/>
                    <a:pt x="825" y="326"/>
                    <a:pt x="825" y="326"/>
                  </a:cubicBezTo>
                  <a:cubicBezTo>
                    <a:pt x="825" y="137"/>
                    <a:pt x="690" y="0"/>
                    <a:pt x="49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 userDrawn="1"/>
          </p:nvSpPr>
          <p:spPr bwMode="auto">
            <a:xfrm>
              <a:off x="8277225" y="2346325"/>
              <a:ext cx="1755775" cy="1563688"/>
            </a:xfrm>
            <a:custGeom>
              <a:avLst/>
              <a:gdLst>
                <a:gd name="T0" fmla="*/ 797 w 1106"/>
                <a:gd name="T1" fmla="*/ 0 h 985"/>
                <a:gd name="T2" fmla="*/ 553 w 1106"/>
                <a:gd name="T3" fmla="*/ 671 h 985"/>
                <a:gd name="T4" fmla="*/ 308 w 1106"/>
                <a:gd name="T5" fmla="*/ 0 h 985"/>
                <a:gd name="T6" fmla="*/ 0 w 1106"/>
                <a:gd name="T7" fmla="*/ 0 h 985"/>
                <a:gd name="T8" fmla="*/ 405 w 1106"/>
                <a:gd name="T9" fmla="*/ 985 h 985"/>
                <a:gd name="T10" fmla="*/ 701 w 1106"/>
                <a:gd name="T11" fmla="*/ 985 h 985"/>
                <a:gd name="T12" fmla="*/ 1106 w 1106"/>
                <a:gd name="T13" fmla="*/ 0 h 985"/>
                <a:gd name="T14" fmla="*/ 797 w 1106"/>
                <a:gd name="T15" fmla="*/ 0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6" h="985">
                  <a:moveTo>
                    <a:pt x="797" y="0"/>
                  </a:moveTo>
                  <a:lnTo>
                    <a:pt x="553" y="671"/>
                  </a:lnTo>
                  <a:lnTo>
                    <a:pt x="308" y="0"/>
                  </a:lnTo>
                  <a:lnTo>
                    <a:pt x="0" y="0"/>
                  </a:lnTo>
                  <a:lnTo>
                    <a:pt x="405" y="985"/>
                  </a:lnTo>
                  <a:lnTo>
                    <a:pt x="701" y="985"/>
                  </a:lnTo>
                  <a:lnTo>
                    <a:pt x="1106" y="0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1" name="Freeform 10"/>
            <p:cNvSpPr>
              <a:spLocks noEditPoints="1"/>
            </p:cNvSpPr>
            <p:nvPr userDrawn="1"/>
          </p:nvSpPr>
          <p:spPr bwMode="auto">
            <a:xfrm>
              <a:off x="3138488" y="2319338"/>
              <a:ext cx="1630363" cy="1617663"/>
            </a:xfrm>
            <a:custGeom>
              <a:avLst/>
              <a:gdLst>
                <a:gd name="T0" fmla="*/ 697 w 856"/>
                <a:gd name="T1" fmla="*/ 582 h 848"/>
                <a:gd name="T2" fmla="*/ 462 w 856"/>
                <a:gd name="T3" fmla="*/ 669 h 848"/>
                <a:gd name="T4" fmla="*/ 280 w 856"/>
                <a:gd name="T5" fmla="*/ 602 h 848"/>
                <a:gd name="T6" fmla="*/ 856 w 856"/>
                <a:gd name="T7" fmla="*/ 363 h 848"/>
                <a:gd name="T8" fmla="*/ 758 w 856"/>
                <a:gd name="T9" fmla="*/ 135 h 848"/>
                <a:gd name="T10" fmla="*/ 434 w 856"/>
                <a:gd name="T11" fmla="*/ 0 h 848"/>
                <a:gd name="T12" fmla="*/ 0 w 856"/>
                <a:gd name="T13" fmla="*/ 424 h 848"/>
                <a:gd name="T14" fmla="*/ 459 w 856"/>
                <a:gd name="T15" fmla="*/ 848 h 848"/>
                <a:gd name="T16" fmla="*/ 840 w 856"/>
                <a:gd name="T17" fmla="*/ 691 h 848"/>
                <a:gd name="T18" fmla="*/ 697 w 856"/>
                <a:gd name="T19" fmla="*/ 582 h 848"/>
                <a:gd name="T20" fmla="*/ 265 w 856"/>
                <a:gd name="T21" fmla="*/ 261 h 848"/>
                <a:gd name="T22" fmla="*/ 438 w 856"/>
                <a:gd name="T23" fmla="*/ 179 h 848"/>
                <a:gd name="T24" fmla="*/ 612 w 856"/>
                <a:gd name="T25" fmla="*/ 294 h 848"/>
                <a:gd name="T26" fmla="*/ 219 w 856"/>
                <a:gd name="T27" fmla="*/ 457 h 848"/>
                <a:gd name="T28" fmla="*/ 265 w 856"/>
                <a:gd name="T29" fmla="*/ 261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6" h="848">
                  <a:moveTo>
                    <a:pt x="697" y="582"/>
                  </a:moveTo>
                  <a:cubicBezTo>
                    <a:pt x="602" y="652"/>
                    <a:pt x="548" y="669"/>
                    <a:pt x="462" y="669"/>
                  </a:cubicBezTo>
                  <a:cubicBezTo>
                    <a:pt x="384" y="669"/>
                    <a:pt x="323" y="645"/>
                    <a:pt x="280" y="602"/>
                  </a:cubicBezTo>
                  <a:cubicBezTo>
                    <a:pt x="856" y="363"/>
                    <a:pt x="856" y="363"/>
                    <a:pt x="856" y="363"/>
                  </a:cubicBezTo>
                  <a:cubicBezTo>
                    <a:pt x="843" y="275"/>
                    <a:pt x="810" y="195"/>
                    <a:pt x="758" y="135"/>
                  </a:cubicBezTo>
                  <a:cubicBezTo>
                    <a:pt x="682" y="47"/>
                    <a:pt x="570" y="0"/>
                    <a:pt x="434" y="0"/>
                  </a:cubicBezTo>
                  <a:cubicBezTo>
                    <a:pt x="186" y="0"/>
                    <a:pt x="0" y="183"/>
                    <a:pt x="0" y="424"/>
                  </a:cubicBezTo>
                  <a:cubicBezTo>
                    <a:pt x="0" y="672"/>
                    <a:pt x="187" y="848"/>
                    <a:pt x="459" y="848"/>
                  </a:cubicBezTo>
                  <a:cubicBezTo>
                    <a:pt x="611" y="848"/>
                    <a:pt x="767" y="776"/>
                    <a:pt x="840" y="691"/>
                  </a:cubicBezTo>
                  <a:lnTo>
                    <a:pt x="697" y="582"/>
                  </a:lnTo>
                  <a:close/>
                  <a:moveTo>
                    <a:pt x="265" y="261"/>
                  </a:moveTo>
                  <a:cubicBezTo>
                    <a:pt x="303" y="210"/>
                    <a:pt x="364" y="179"/>
                    <a:pt x="438" y="179"/>
                  </a:cubicBezTo>
                  <a:cubicBezTo>
                    <a:pt x="519" y="179"/>
                    <a:pt x="581" y="226"/>
                    <a:pt x="612" y="294"/>
                  </a:cubicBezTo>
                  <a:cubicBezTo>
                    <a:pt x="219" y="457"/>
                    <a:pt x="219" y="457"/>
                    <a:pt x="219" y="457"/>
                  </a:cubicBezTo>
                  <a:cubicBezTo>
                    <a:pt x="208" y="374"/>
                    <a:pt x="230" y="308"/>
                    <a:pt x="265" y="2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2" name="Freeform 11"/>
            <p:cNvSpPr>
              <a:spLocks/>
            </p:cNvSpPr>
            <p:nvPr userDrawn="1"/>
          </p:nvSpPr>
          <p:spPr bwMode="auto">
            <a:xfrm>
              <a:off x="1685925" y="1879600"/>
              <a:ext cx="1409700" cy="2030413"/>
            </a:xfrm>
            <a:custGeom>
              <a:avLst/>
              <a:gdLst>
                <a:gd name="T0" fmla="*/ 888 w 888"/>
                <a:gd name="T1" fmla="*/ 1030 h 1279"/>
                <a:gd name="T2" fmla="*/ 274 w 888"/>
                <a:gd name="T3" fmla="*/ 1030 h 1279"/>
                <a:gd name="T4" fmla="*/ 274 w 888"/>
                <a:gd name="T5" fmla="*/ 0 h 1279"/>
                <a:gd name="T6" fmla="*/ 0 w 888"/>
                <a:gd name="T7" fmla="*/ 0 h 1279"/>
                <a:gd name="T8" fmla="*/ 0 w 888"/>
                <a:gd name="T9" fmla="*/ 1279 h 1279"/>
                <a:gd name="T10" fmla="*/ 888 w 888"/>
                <a:gd name="T11" fmla="*/ 1279 h 1279"/>
                <a:gd name="T12" fmla="*/ 888 w 888"/>
                <a:gd name="T13" fmla="*/ 1030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8" h="1279">
                  <a:moveTo>
                    <a:pt x="888" y="1030"/>
                  </a:moveTo>
                  <a:lnTo>
                    <a:pt x="274" y="1030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1279"/>
                  </a:lnTo>
                  <a:lnTo>
                    <a:pt x="888" y="1279"/>
                  </a:lnTo>
                  <a:lnTo>
                    <a:pt x="888" y="10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3" name="Freeform 10"/>
            <p:cNvSpPr>
              <a:spLocks noEditPoints="1"/>
            </p:cNvSpPr>
            <p:nvPr userDrawn="1"/>
          </p:nvSpPr>
          <p:spPr bwMode="auto">
            <a:xfrm>
              <a:off x="9966325" y="2319338"/>
              <a:ext cx="1677988" cy="1617663"/>
            </a:xfrm>
            <a:custGeom>
              <a:avLst/>
              <a:gdLst>
                <a:gd name="T0" fmla="*/ 439 w 881"/>
                <a:gd name="T1" fmla="*/ 848 h 848"/>
                <a:gd name="T2" fmla="*/ 0 w 881"/>
                <a:gd name="T3" fmla="*/ 424 h 848"/>
                <a:gd name="T4" fmla="*/ 442 w 881"/>
                <a:gd name="T5" fmla="*/ 0 h 848"/>
                <a:gd name="T6" fmla="*/ 881 w 881"/>
                <a:gd name="T7" fmla="*/ 424 h 848"/>
                <a:gd name="T8" fmla="*/ 439 w 881"/>
                <a:gd name="T9" fmla="*/ 848 h 848"/>
                <a:gd name="T10" fmla="*/ 439 w 881"/>
                <a:gd name="T11" fmla="*/ 193 h 848"/>
                <a:gd name="T12" fmla="*/ 222 w 881"/>
                <a:gd name="T13" fmla="*/ 424 h 848"/>
                <a:gd name="T14" fmla="*/ 442 w 881"/>
                <a:gd name="T15" fmla="*/ 655 h 848"/>
                <a:gd name="T16" fmla="*/ 659 w 881"/>
                <a:gd name="T17" fmla="*/ 424 h 848"/>
                <a:gd name="T18" fmla="*/ 439 w 881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1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4" y="0"/>
                    <a:pt x="442" y="0"/>
                  </a:cubicBezTo>
                  <a:cubicBezTo>
                    <a:pt x="688" y="0"/>
                    <a:pt x="881" y="184"/>
                    <a:pt x="881" y="424"/>
                  </a:cubicBezTo>
                  <a:cubicBezTo>
                    <a:pt x="881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3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59" y="557"/>
                    <a:pt x="659" y="424"/>
                  </a:cubicBezTo>
                  <a:cubicBezTo>
                    <a:pt x="659" y="295"/>
                    <a:pt x="562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4" name="Freeform 11"/>
            <p:cNvSpPr>
              <a:spLocks noEditPoints="1"/>
            </p:cNvSpPr>
            <p:nvPr userDrawn="1"/>
          </p:nvSpPr>
          <p:spPr bwMode="auto">
            <a:xfrm>
              <a:off x="6664325" y="2319338"/>
              <a:ext cx="1679575" cy="1617663"/>
            </a:xfrm>
            <a:custGeom>
              <a:avLst/>
              <a:gdLst>
                <a:gd name="T0" fmla="*/ 439 w 882"/>
                <a:gd name="T1" fmla="*/ 848 h 848"/>
                <a:gd name="T2" fmla="*/ 0 w 882"/>
                <a:gd name="T3" fmla="*/ 424 h 848"/>
                <a:gd name="T4" fmla="*/ 442 w 882"/>
                <a:gd name="T5" fmla="*/ 0 h 848"/>
                <a:gd name="T6" fmla="*/ 882 w 882"/>
                <a:gd name="T7" fmla="*/ 424 h 848"/>
                <a:gd name="T8" fmla="*/ 439 w 882"/>
                <a:gd name="T9" fmla="*/ 848 h 848"/>
                <a:gd name="T10" fmla="*/ 439 w 882"/>
                <a:gd name="T11" fmla="*/ 193 h 848"/>
                <a:gd name="T12" fmla="*/ 222 w 882"/>
                <a:gd name="T13" fmla="*/ 424 h 848"/>
                <a:gd name="T14" fmla="*/ 442 w 882"/>
                <a:gd name="T15" fmla="*/ 655 h 848"/>
                <a:gd name="T16" fmla="*/ 660 w 882"/>
                <a:gd name="T17" fmla="*/ 424 h 848"/>
                <a:gd name="T18" fmla="*/ 439 w 882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2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5" y="0"/>
                    <a:pt x="442" y="0"/>
                  </a:cubicBezTo>
                  <a:cubicBezTo>
                    <a:pt x="689" y="0"/>
                    <a:pt x="882" y="184"/>
                    <a:pt x="882" y="424"/>
                  </a:cubicBezTo>
                  <a:cubicBezTo>
                    <a:pt x="882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4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60" y="557"/>
                    <a:pt x="660" y="424"/>
                  </a:cubicBezTo>
                  <a:cubicBezTo>
                    <a:pt x="660" y="295"/>
                    <a:pt x="563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032212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2"/>
          <p:cNvSpPr>
            <a:spLocks noGrp="1"/>
          </p:cNvSpPr>
          <p:nvPr>
            <p:ph type="body" idx="10" hasCustomPrompt="1"/>
          </p:nvPr>
        </p:nvSpPr>
        <p:spPr bwMode="gray">
          <a:xfrm>
            <a:off x="557784" y="896112"/>
            <a:ext cx="11073384" cy="29260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2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itle 28"/>
          <p:cNvSpPr>
            <a:spLocks noGrp="1"/>
          </p:cNvSpPr>
          <p:nvPr>
            <p:ph type="title" hasCustomPrompt="1"/>
          </p:nvPr>
        </p:nvSpPr>
        <p:spPr bwMode="gray">
          <a:xfrm>
            <a:off x="548640" y="402338"/>
            <a:ext cx="11073384" cy="356789"/>
          </a:xfrm>
          <a:prstGeom prst="rect">
            <a:avLst/>
          </a:prstGeom>
        </p:spPr>
        <p:txBody>
          <a:bodyPr wrap="square" lIns="0" tIns="0" rIns="0" bIns="0" anchor="t" anchorCtr="0"/>
          <a:lstStyle>
            <a:lvl1pPr marL="0" algn="l" defTabSz="1218987" rtl="0" eaLnBrk="1" latinLnBrk="0" hangingPunct="1">
              <a:lnSpc>
                <a:spcPts val="3200"/>
              </a:lnSpc>
              <a:spcBef>
                <a:spcPct val="0"/>
              </a:spcBef>
              <a:buNone/>
              <a:tabLst>
                <a:tab pos="1218987" algn="l"/>
              </a:tabLst>
              <a:defRPr lang="en-US" sz="3200" b="1" kern="1200" cap="none" spc="-15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63348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Subtitle Only_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2"/>
          <p:cNvSpPr>
            <a:spLocks noGrp="1"/>
          </p:cNvSpPr>
          <p:nvPr>
            <p:ph type="body" idx="10" hasCustomPrompt="1"/>
          </p:nvPr>
        </p:nvSpPr>
        <p:spPr bwMode="gray">
          <a:xfrm>
            <a:off x="557784" y="896112"/>
            <a:ext cx="11073384" cy="29260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20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itle 28"/>
          <p:cNvSpPr>
            <a:spLocks noGrp="1"/>
          </p:cNvSpPr>
          <p:nvPr>
            <p:ph type="title" hasCustomPrompt="1"/>
          </p:nvPr>
        </p:nvSpPr>
        <p:spPr bwMode="gray">
          <a:xfrm>
            <a:off x="548640" y="402338"/>
            <a:ext cx="11073384" cy="399921"/>
          </a:xfrm>
          <a:prstGeom prst="rect">
            <a:avLst/>
          </a:prstGeom>
        </p:spPr>
        <p:txBody>
          <a:bodyPr wrap="square" lIns="0" tIns="0" rIns="0" bIns="0" anchor="t" anchorCtr="0"/>
          <a:lstStyle>
            <a:lvl1pPr marL="0" algn="l" defTabSz="1218987" rtl="0" eaLnBrk="1" latinLnBrk="0" hangingPunct="1">
              <a:lnSpc>
                <a:spcPts val="3200"/>
              </a:lnSpc>
              <a:spcBef>
                <a:spcPct val="0"/>
              </a:spcBef>
              <a:buNone/>
              <a:tabLst>
                <a:tab pos="1218987" algn="l"/>
              </a:tabLst>
              <a:defRPr lang="en-US" sz="3200" b="1" kern="1200" cap="none" spc="-150" baseline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396214" y="6473952"/>
            <a:ext cx="41148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Lenovo Internal. All rights reserved.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554339" y="6421482"/>
            <a:ext cx="734356" cy="245008"/>
            <a:chOff x="547688" y="952500"/>
            <a:chExt cx="12190413" cy="4067175"/>
          </a:xfrm>
        </p:grpSpPr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547688" y="952500"/>
              <a:ext cx="12190413" cy="40671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4922838" y="2319338"/>
              <a:ext cx="1571625" cy="1590675"/>
            </a:xfrm>
            <a:custGeom>
              <a:avLst/>
              <a:gdLst>
                <a:gd name="T0" fmla="*/ 492 w 825"/>
                <a:gd name="T1" fmla="*/ 0 h 834"/>
                <a:gd name="T2" fmla="*/ 225 w 825"/>
                <a:gd name="T3" fmla="*/ 132 h 834"/>
                <a:gd name="T4" fmla="*/ 225 w 825"/>
                <a:gd name="T5" fmla="*/ 132 h 834"/>
                <a:gd name="T6" fmla="*/ 225 w 825"/>
                <a:gd name="T7" fmla="*/ 132 h 834"/>
                <a:gd name="T8" fmla="*/ 225 w 825"/>
                <a:gd name="T9" fmla="*/ 14 h 834"/>
                <a:gd name="T10" fmla="*/ 0 w 825"/>
                <a:gd name="T11" fmla="*/ 14 h 834"/>
                <a:gd name="T12" fmla="*/ 0 w 825"/>
                <a:gd name="T13" fmla="*/ 834 h 834"/>
                <a:gd name="T14" fmla="*/ 225 w 825"/>
                <a:gd name="T15" fmla="*/ 834 h 834"/>
                <a:gd name="T16" fmla="*/ 225 w 825"/>
                <a:gd name="T17" fmla="*/ 367 h 834"/>
                <a:gd name="T18" fmla="*/ 411 w 825"/>
                <a:gd name="T19" fmla="*/ 194 h 834"/>
                <a:gd name="T20" fmla="*/ 600 w 825"/>
                <a:gd name="T21" fmla="*/ 367 h 834"/>
                <a:gd name="T22" fmla="*/ 600 w 825"/>
                <a:gd name="T23" fmla="*/ 834 h 834"/>
                <a:gd name="T24" fmla="*/ 825 w 825"/>
                <a:gd name="T25" fmla="*/ 834 h 834"/>
                <a:gd name="T26" fmla="*/ 825 w 825"/>
                <a:gd name="T27" fmla="*/ 326 h 834"/>
                <a:gd name="T28" fmla="*/ 492 w 825"/>
                <a:gd name="T29" fmla="*/ 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5" h="834">
                  <a:moveTo>
                    <a:pt x="492" y="0"/>
                  </a:moveTo>
                  <a:cubicBezTo>
                    <a:pt x="398" y="0"/>
                    <a:pt x="291" y="44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4"/>
                    <a:pt x="225" y="14"/>
                    <a:pt x="225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834"/>
                    <a:pt x="0" y="834"/>
                    <a:pt x="0" y="834"/>
                  </a:cubicBezTo>
                  <a:cubicBezTo>
                    <a:pt x="225" y="834"/>
                    <a:pt x="225" y="834"/>
                    <a:pt x="225" y="834"/>
                  </a:cubicBezTo>
                  <a:cubicBezTo>
                    <a:pt x="225" y="367"/>
                    <a:pt x="225" y="367"/>
                    <a:pt x="225" y="367"/>
                  </a:cubicBezTo>
                  <a:cubicBezTo>
                    <a:pt x="225" y="283"/>
                    <a:pt x="290" y="194"/>
                    <a:pt x="411" y="194"/>
                  </a:cubicBezTo>
                  <a:cubicBezTo>
                    <a:pt x="504" y="194"/>
                    <a:pt x="600" y="259"/>
                    <a:pt x="600" y="367"/>
                  </a:cubicBezTo>
                  <a:cubicBezTo>
                    <a:pt x="600" y="834"/>
                    <a:pt x="600" y="834"/>
                    <a:pt x="600" y="834"/>
                  </a:cubicBezTo>
                  <a:cubicBezTo>
                    <a:pt x="825" y="834"/>
                    <a:pt x="825" y="834"/>
                    <a:pt x="825" y="834"/>
                  </a:cubicBezTo>
                  <a:cubicBezTo>
                    <a:pt x="825" y="326"/>
                    <a:pt x="825" y="326"/>
                    <a:pt x="825" y="326"/>
                  </a:cubicBezTo>
                  <a:cubicBezTo>
                    <a:pt x="825" y="137"/>
                    <a:pt x="690" y="0"/>
                    <a:pt x="49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 userDrawn="1"/>
          </p:nvSpPr>
          <p:spPr bwMode="auto">
            <a:xfrm>
              <a:off x="8277225" y="2346325"/>
              <a:ext cx="1755775" cy="1563688"/>
            </a:xfrm>
            <a:custGeom>
              <a:avLst/>
              <a:gdLst>
                <a:gd name="T0" fmla="*/ 797 w 1106"/>
                <a:gd name="T1" fmla="*/ 0 h 985"/>
                <a:gd name="T2" fmla="*/ 553 w 1106"/>
                <a:gd name="T3" fmla="*/ 671 h 985"/>
                <a:gd name="T4" fmla="*/ 308 w 1106"/>
                <a:gd name="T5" fmla="*/ 0 h 985"/>
                <a:gd name="T6" fmla="*/ 0 w 1106"/>
                <a:gd name="T7" fmla="*/ 0 h 985"/>
                <a:gd name="T8" fmla="*/ 405 w 1106"/>
                <a:gd name="T9" fmla="*/ 985 h 985"/>
                <a:gd name="T10" fmla="*/ 701 w 1106"/>
                <a:gd name="T11" fmla="*/ 985 h 985"/>
                <a:gd name="T12" fmla="*/ 1106 w 1106"/>
                <a:gd name="T13" fmla="*/ 0 h 985"/>
                <a:gd name="T14" fmla="*/ 797 w 1106"/>
                <a:gd name="T15" fmla="*/ 0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6" h="985">
                  <a:moveTo>
                    <a:pt x="797" y="0"/>
                  </a:moveTo>
                  <a:lnTo>
                    <a:pt x="553" y="671"/>
                  </a:lnTo>
                  <a:lnTo>
                    <a:pt x="308" y="0"/>
                  </a:lnTo>
                  <a:lnTo>
                    <a:pt x="0" y="0"/>
                  </a:lnTo>
                  <a:lnTo>
                    <a:pt x="405" y="985"/>
                  </a:lnTo>
                  <a:lnTo>
                    <a:pt x="701" y="985"/>
                  </a:lnTo>
                  <a:lnTo>
                    <a:pt x="1106" y="0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4" name="Freeform 13"/>
            <p:cNvSpPr>
              <a:spLocks noEditPoints="1"/>
            </p:cNvSpPr>
            <p:nvPr userDrawn="1"/>
          </p:nvSpPr>
          <p:spPr bwMode="auto">
            <a:xfrm>
              <a:off x="3138488" y="2319338"/>
              <a:ext cx="1630363" cy="1617663"/>
            </a:xfrm>
            <a:custGeom>
              <a:avLst/>
              <a:gdLst>
                <a:gd name="T0" fmla="*/ 697 w 856"/>
                <a:gd name="T1" fmla="*/ 582 h 848"/>
                <a:gd name="T2" fmla="*/ 462 w 856"/>
                <a:gd name="T3" fmla="*/ 669 h 848"/>
                <a:gd name="T4" fmla="*/ 280 w 856"/>
                <a:gd name="T5" fmla="*/ 602 h 848"/>
                <a:gd name="T6" fmla="*/ 856 w 856"/>
                <a:gd name="T7" fmla="*/ 363 h 848"/>
                <a:gd name="T8" fmla="*/ 758 w 856"/>
                <a:gd name="T9" fmla="*/ 135 h 848"/>
                <a:gd name="T10" fmla="*/ 434 w 856"/>
                <a:gd name="T11" fmla="*/ 0 h 848"/>
                <a:gd name="T12" fmla="*/ 0 w 856"/>
                <a:gd name="T13" fmla="*/ 424 h 848"/>
                <a:gd name="T14" fmla="*/ 459 w 856"/>
                <a:gd name="T15" fmla="*/ 848 h 848"/>
                <a:gd name="T16" fmla="*/ 840 w 856"/>
                <a:gd name="T17" fmla="*/ 691 h 848"/>
                <a:gd name="T18" fmla="*/ 697 w 856"/>
                <a:gd name="T19" fmla="*/ 582 h 848"/>
                <a:gd name="T20" fmla="*/ 265 w 856"/>
                <a:gd name="T21" fmla="*/ 261 h 848"/>
                <a:gd name="T22" fmla="*/ 438 w 856"/>
                <a:gd name="T23" fmla="*/ 179 h 848"/>
                <a:gd name="T24" fmla="*/ 612 w 856"/>
                <a:gd name="T25" fmla="*/ 294 h 848"/>
                <a:gd name="T26" fmla="*/ 219 w 856"/>
                <a:gd name="T27" fmla="*/ 457 h 848"/>
                <a:gd name="T28" fmla="*/ 265 w 856"/>
                <a:gd name="T29" fmla="*/ 261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6" h="848">
                  <a:moveTo>
                    <a:pt x="697" y="582"/>
                  </a:moveTo>
                  <a:cubicBezTo>
                    <a:pt x="602" y="652"/>
                    <a:pt x="548" y="669"/>
                    <a:pt x="462" y="669"/>
                  </a:cubicBezTo>
                  <a:cubicBezTo>
                    <a:pt x="384" y="669"/>
                    <a:pt x="323" y="645"/>
                    <a:pt x="280" y="602"/>
                  </a:cubicBezTo>
                  <a:cubicBezTo>
                    <a:pt x="856" y="363"/>
                    <a:pt x="856" y="363"/>
                    <a:pt x="856" y="363"/>
                  </a:cubicBezTo>
                  <a:cubicBezTo>
                    <a:pt x="843" y="275"/>
                    <a:pt x="810" y="195"/>
                    <a:pt x="758" y="135"/>
                  </a:cubicBezTo>
                  <a:cubicBezTo>
                    <a:pt x="682" y="47"/>
                    <a:pt x="570" y="0"/>
                    <a:pt x="434" y="0"/>
                  </a:cubicBezTo>
                  <a:cubicBezTo>
                    <a:pt x="186" y="0"/>
                    <a:pt x="0" y="183"/>
                    <a:pt x="0" y="424"/>
                  </a:cubicBezTo>
                  <a:cubicBezTo>
                    <a:pt x="0" y="672"/>
                    <a:pt x="187" y="848"/>
                    <a:pt x="459" y="848"/>
                  </a:cubicBezTo>
                  <a:cubicBezTo>
                    <a:pt x="611" y="848"/>
                    <a:pt x="767" y="776"/>
                    <a:pt x="840" y="691"/>
                  </a:cubicBezTo>
                  <a:lnTo>
                    <a:pt x="697" y="582"/>
                  </a:lnTo>
                  <a:close/>
                  <a:moveTo>
                    <a:pt x="265" y="261"/>
                  </a:moveTo>
                  <a:cubicBezTo>
                    <a:pt x="303" y="210"/>
                    <a:pt x="364" y="179"/>
                    <a:pt x="438" y="179"/>
                  </a:cubicBezTo>
                  <a:cubicBezTo>
                    <a:pt x="519" y="179"/>
                    <a:pt x="581" y="226"/>
                    <a:pt x="612" y="294"/>
                  </a:cubicBezTo>
                  <a:cubicBezTo>
                    <a:pt x="219" y="457"/>
                    <a:pt x="219" y="457"/>
                    <a:pt x="219" y="457"/>
                  </a:cubicBezTo>
                  <a:cubicBezTo>
                    <a:pt x="208" y="374"/>
                    <a:pt x="230" y="308"/>
                    <a:pt x="265" y="2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 userDrawn="1"/>
          </p:nvSpPr>
          <p:spPr bwMode="auto">
            <a:xfrm>
              <a:off x="1685925" y="1879600"/>
              <a:ext cx="1409700" cy="2030413"/>
            </a:xfrm>
            <a:custGeom>
              <a:avLst/>
              <a:gdLst>
                <a:gd name="T0" fmla="*/ 888 w 888"/>
                <a:gd name="T1" fmla="*/ 1030 h 1279"/>
                <a:gd name="T2" fmla="*/ 274 w 888"/>
                <a:gd name="T3" fmla="*/ 1030 h 1279"/>
                <a:gd name="T4" fmla="*/ 274 w 888"/>
                <a:gd name="T5" fmla="*/ 0 h 1279"/>
                <a:gd name="T6" fmla="*/ 0 w 888"/>
                <a:gd name="T7" fmla="*/ 0 h 1279"/>
                <a:gd name="T8" fmla="*/ 0 w 888"/>
                <a:gd name="T9" fmla="*/ 1279 h 1279"/>
                <a:gd name="T10" fmla="*/ 888 w 888"/>
                <a:gd name="T11" fmla="*/ 1279 h 1279"/>
                <a:gd name="T12" fmla="*/ 888 w 888"/>
                <a:gd name="T13" fmla="*/ 1030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8" h="1279">
                  <a:moveTo>
                    <a:pt x="888" y="1030"/>
                  </a:moveTo>
                  <a:lnTo>
                    <a:pt x="274" y="1030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1279"/>
                  </a:lnTo>
                  <a:lnTo>
                    <a:pt x="888" y="1279"/>
                  </a:lnTo>
                  <a:lnTo>
                    <a:pt x="888" y="10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6" name="Freeform 10"/>
            <p:cNvSpPr>
              <a:spLocks noEditPoints="1"/>
            </p:cNvSpPr>
            <p:nvPr userDrawn="1"/>
          </p:nvSpPr>
          <p:spPr bwMode="auto">
            <a:xfrm>
              <a:off x="9966325" y="2319338"/>
              <a:ext cx="1677988" cy="1617663"/>
            </a:xfrm>
            <a:custGeom>
              <a:avLst/>
              <a:gdLst>
                <a:gd name="T0" fmla="*/ 439 w 881"/>
                <a:gd name="T1" fmla="*/ 848 h 848"/>
                <a:gd name="T2" fmla="*/ 0 w 881"/>
                <a:gd name="T3" fmla="*/ 424 h 848"/>
                <a:gd name="T4" fmla="*/ 442 w 881"/>
                <a:gd name="T5" fmla="*/ 0 h 848"/>
                <a:gd name="T6" fmla="*/ 881 w 881"/>
                <a:gd name="T7" fmla="*/ 424 h 848"/>
                <a:gd name="T8" fmla="*/ 439 w 881"/>
                <a:gd name="T9" fmla="*/ 848 h 848"/>
                <a:gd name="T10" fmla="*/ 439 w 881"/>
                <a:gd name="T11" fmla="*/ 193 h 848"/>
                <a:gd name="T12" fmla="*/ 222 w 881"/>
                <a:gd name="T13" fmla="*/ 424 h 848"/>
                <a:gd name="T14" fmla="*/ 442 w 881"/>
                <a:gd name="T15" fmla="*/ 655 h 848"/>
                <a:gd name="T16" fmla="*/ 659 w 881"/>
                <a:gd name="T17" fmla="*/ 424 h 848"/>
                <a:gd name="T18" fmla="*/ 439 w 881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1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4" y="0"/>
                    <a:pt x="442" y="0"/>
                  </a:cubicBezTo>
                  <a:cubicBezTo>
                    <a:pt x="688" y="0"/>
                    <a:pt x="881" y="184"/>
                    <a:pt x="881" y="424"/>
                  </a:cubicBezTo>
                  <a:cubicBezTo>
                    <a:pt x="881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3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59" y="557"/>
                    <a:pt x="659" y="424"/>
                  </a:cubicBezTo>
                  <a:cubicBezTo>
                    <a:pt x="659" y="295"/>
                    <a:pt x="562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7" name="Freeform 11"/>
            <p:cNvSpPr>
              <a:spLocks noEditPoints="1"/>
            </p:cNvSpPr>
            <p:nvPr userDrawn="1"/>
          </p:nvSpPr>
          <p:spPr bwMode="auto">
            <a:xfrm>
              <a:off x="6664325" y="2319338"/>
              <a:ext cx="1679575" cy="1617663"/>
            </a:xfrm>
            <a:custGeom>
              <a:avLst/>
              <a:gdLst>
                <a:gd name="T0" fmla="*/ 439 w 882"/>
                <a:gd name="T1" fmla="*/ 848 h 848"/>
                <a:gd name="T2" fmla="*/ 0 w 882"/>
                <a:gd name="T3" fmla="*/ 424 h 848"/>
                <a:gd name="T4" fmla="*/ 442 w 882"/>
                <a:gd name="T5" fmla="*/ 0 h 848"/>
                <a:gd name="T6" fmla="*/ 882 w 882"/>
                <a:gd name="T7" fmla="*/ 424 h 848"/>
                <a:gd name="T8" fmla="*/ 439 w 882"/>
                <a:gd name="T9" fmla="*/ 848 h 848"/>
                <a:gd name="T10" fmla="*/ 439 w 882"/>
                <a:gd name="T11" fmla="*/ 193 h 848"/>
                <a:gd name="T12" fmla="*/ 222 w 882"/>
                <a:gd name="T13" fmla="*/ 424 h 848"/>
                <a:gd name="T14" fmla="*/ 442 w 882"/>
                <a:gd name="T15" fmla="*/ 655 h 848"/>
                <a:gd name="T16" fmla="*/ 660 w 882"/>
                <a:gd name="T17" fmla="*/ 424 h 848"/>
                <a:gd name="T18" fmla="*/ 439 w 882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2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5" y="0"/>
                    <a:pt x="442" y="0"/>
                  </a:cubicBezTo>
                  <a:cubicBezTo>
                    <a:pt x="689" y="0"/>
                    <a:pt x="882" y="184"/>
                    <a:pt x="882" y="424"/>
                  </a:cubicBezTo>
                  <a:cubicBezTo>
                    <a:pt x="882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4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60" y="557"/>
                    <a:pt x="660" y="424"/>
                  </a:cubicBezTo>
                  <a:cubicBezTo>
                    <a:pt x="660" y="295"/>
                    <a:pt x="563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226057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8"/>
          <p:cNvSpPr>
            <a:spLocks noGrp="1"/>
          </p:cNvSpPr>
          <p:nvPr>
            <p:ph type="title" hasCustomPrompt="1"/>
          </p:nvPr>
        </p:nvSpPr>
        <p:spPr bwMode="gray">
          <a:xfrm>
            <a:off x="548640" y="403624"/>
            <a:ext cx="11073384" cy="521208"/>
          </a:xfrm>
          <a:prstGeom prst="rect">
            <a:avLst/>
          </a:prstGeom>
        </p:spPr>
        <p:txBody>
          <a:bodyPr wrap="square" lIns="0" tIns="0" rIns="0" bIns="0" anchor="t" anchorCtr="0"/>
          <a:lstStyle>
            <a:lvl1pPr marL="0" algn="l" defTabSz="1218987" rtl="0" eaLnBrk="1" latinLnBrk="0" hangingPunct="1">
              <a:lnSpc>
                <a:spcPts val="3200"/>
              </a:lnSpc>
              <a:spcBef>
                <a:spcPct val="0"/>
              </a:spcBef>
              <a:buNone/>
              <a:tabLst>
                <a:tab pos="1218987" algn="l"/>
              </a:tabLst>
              <a:defRPr lang="en-US" sz="3200" b="1" kern="1200" cap="none" spc="-15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48640" y="1308880"/>
            <a:ext cx="11073384" cy="4906726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09493" indent="-228560">
              <a:lnSpc>
                <a:spcPct val="90000"/>
              </a:lnSpc>
              <a:spcBef>
                <a:spcPts val="500"/>
              </a:spcBef>
              <a:buClrTx/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835938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147033" indent="-156606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445431" indent="-150258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41638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396214" y="6473952"/>
            <a:ext cx="41148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2021 Lenovo Internal. All rights reserved.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9913" y="6473952"/>
            <a:ext cx="438912" cy="1554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554339" y="6421482"/>
            <a:ext cx="734356" cy="245008"/>
            <a:chOff x="547688" y="952500"/>
            <a:chExt cx="12190413" cy="4067175"/>
          </a:xfrm>
        </p:grpSpPr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547688" y="952500"/>
              <a:ext cx="12190413" cy="40671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" name="Freeform 7"/>
            <p:cNvSpPr>
              <a:spLocks/>
            </p:cNvSpPr>
            <p:nvPr userDrawn="1"/>
          </p:nvSpPr>
          <p:spPr bwMode="auto">
            <a:xfrm>
              <a:off x="4922838" y="2319338"/>
              <a:ext cx="1571625" cy="1590675"/>
            </a:xfrm>
            <a:custGeom>
              <a:avLst/>
              <a:gdLst>
                <a:gd name="T0" fmla="*/ 492 w 825"/>
                <a:gd name="T1" fmla="*/ 0 h 834"/>
                <a:gd name="T2" fmla="*/ 225 w 825"/>
                <a:gd name="T3" fmla="*/ 132 h 834"/>
                <a:gd name="T4" fmla="*/ 225 w 825"/>
                <a:gd name="T5" fmla="*/ 132 h 834"/>
                <a:gd name="T6" fmla="*/ 225 w 825"/>
                <a:gd name="T7" fmla="*/ 132 h 834"/>
                <a:gd name="T8" fmla="*/ 225 w 825"/>
                <a:gd name="T9" fmla="*/ 14 h 834"/>
                <a:gd name="T10" fmla="*/ 0 w 825"/>
                <a:gd name="T11" fmla="*/ 14 h 834"/>
                <a:gd name="T12" fmla="*/ 0 w 825"/>
                <a:gd name="T13" fmla="*/ 834 h 834"/>
                <a:gd name="T14" fmla="*/ 225 w 825"/>
                <a:gd name="T15" fmla="*/ 834 h 834"/>
                <a:gd name="T16" fmla="*/ 225 w 825"/>
                <a:gd name="T17" fmla="*/ 367 h 834"/>
                <a:gd name="T18" fmla="*/ 411 w 825"/>
                <a:gd name="T19" fmla="*/ 194 h 834"/>
                <a:gd name="T20" fmla="*/ 600 w 825"/>
                <a:gd name="T21" fmla="*/ 367 h 834"/>
                <a:gd name="T22" fmla="*/ 600 w 825"/>
                <a:gd name="T23" fmla="*/ 834 h 834"/>
                <a:gd name="T24" fmla="*/ 825 w 825"/>
                <a:gd name="T25" fmla="*/ 834 h 834"/>
                <a:gd name="T26" fmla="*/ 825 w 825"/>
                <a:gd name="T27" fmla="*/ 326 h 834"/>
                <a:gd name="T28" fmla="*/ 492 w 825"/>
                <a:gd name="T29" fmla="*/ 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5" h="834">
                  <a:moveTo>
                    <a:pt x="492" y="0"/>
                  </a:moveTo>
                  <a:cubicBezTo>
                    <a:pt x="398" y="0"/>
                    <a:pt x="291" y="44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4"/>
                    <a:pt x="225" y="14"/>
                    <a:pt x="225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834"/>
                    <a:pt x="0" y="834"/>
                    <a:pt x="0" y="834"/>
                  </a:cubicBezTo>
                  <a:cubicBezTo>
                    <a:pt x="225" y="834"/>
                    <a:pt x="225" y="834"/>
                    <a:pt x="225" y="834"/>
                  </a:cubicBezTo>
                  <a:cubicBezTo>
                    <a:pt x="225" y="367"/>
                    <a:pt x="225" y="367"/>
                    <a:pt x="225" y="367"/>
                  </a:cubicBezTo>
                  <a:cubicBezTo>
                    <a:pt x="225" y="283"/>
                    <a:pt x="290" y="194"/>
                    <a:pt x="411" y="194"/>
                  </a:cubicBezTo>
                  <a:cubicBezTo>
                    <a:pt x="504" y="194"/>
                    <a:pt x="600" y="259"/>
                    <a:pt x="600" y="367"/>
                  </a:cubicBezTo>
                  <a:cubicBezTo>
                    <a:pt x="600" y="834"/>
                    <a:pt x="600" y="834"/>
                    <a:pt x="600" y="834"/>
                  </a:cubicBezTo>
                  <a:cubicBezTo>
                    <a:pt x="825" y="834"/>
                    <a:pt x="825" y="834"/>
                    <a:pt x="825" y="834"/>
                  </a:cubicBezTo>
                  <a:cubicBezTo>
                    <a:pt x="825" y="326"/>
                    <a:pt x="825" y="326"/>
                    <a:pt x="825" y="326"/>
                  </a:cubicBezTo>
                  <a:cubicBezTo>
                    <a:pt x="825" y="137"/>
                    <a:pt x="690" y="0"/>
                    <a:pt x="49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" name="Freeform 8"/>
            <p:cNvSpPr>
              <a:spLocks/>
            </p:cNvSpPr>
            <p:nvPr userDrawn="1"/>
          </p:nvSpPr>
          <p:spPr bwMode="auto">
            <a:xfrm>
              <a:off x="8277225" y="2346325"/>
              <a:ext cx="1755775" cy="1563688"/>
            </a:xfrm>
            <a:custGeom>
              <a:avLst/>
              <a:gdLst>
                <a:gd name="T0" fmla="*/ 797 w 1106"/>
                <a:gd name="T1" fmla="*/ 0 h 985"/>
                <a:gd name="T2" fmla="*/ 553 w 1106"/>
                <a:gd name="T3" fmla="*/ 671 h 985"/>
                <a:gd name="T4" fmla="*/ 308 w 1106"/>
                <a:gd name="T5" fmla="*/ 0 h 985"/>
                <a:gd name="T6" fmla="*/ 0 w 1106"/>
                <a:gd name="T7" fmla="*/ 0 h 985"/>
                <a:gd name="T8" fmla="*/ 405 w 1106"/>
                <a:gd name="T9" fmla="*/ 985 h 985"/>
                <a:gd name="T10" fmla="*/ 701 w 1106"/>
                <a:gd name="T11" fmla="*/ 985 h 985"/>
                <a:gd name="T12" fmla="*/ 1106 w 1106"/>
                <a:gd name="T13" fmla="*/ 0 h 985"/>
                <a:gd name="T14" fmla="*/ 797 w 1106"/>
                <a:gd name="T15" fmla="*/ 0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6" h="985">
                  <a:moveTo>
                    <a:pt x="797" y="0"/>
                  </a:moveTo>
                  <a:lnTo>
                    <a:pt x="553" y="671"/>
                  </a:lnTo>
                  <a:lnTo>
                    <a:pt x="308" y="0"/>
                  </a:lnTo>
                  <a:lnTo>
                    <a:pt x="0" y="0"/>
                  </a:lnTo>
                  <a:lnTo>
                    <a:pt x="405" y="985"/>
                  </a:lnTo>
                  <a:lnTo>
                    <a:pt x="701" y="985"/>
                  </a:lnTo>
                  <a:lnTo>
                    <a:pt x="1106" y="0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auto">
            <a:xfrm>
              <a:off x="3138488" y="2319338"/>
              <a:ext cx="1630363" cy="1617663"/>
            </a:xfrm>
            <a:custGeom>
              <a:avLst/>
              <a:gdLst>
                <a:gd name="T0" fmla="*/ 697 w 856"/>
                <a:gd name="T1" fmla="*/ 582 h 848"/>
                <a:gd name="T2" fmla="*/ 462 w 856"/>
                <a:gd name="T3" fmla="*/ 669 h 848"/>
                <a:gd name="T4" fmla="*/ 280 w 856"/>
                <a:gd name="T5" fmla="*/ 602 h 848"/>
                <a:gd name="T6" fmla="*/ 856 w 856"/>
                <a:gd name="T7" fmla="*/ 363 h 848"/>
                <a:gd name="T8" fmla="*/ 758 w 856"/>
                <a:gd name="T9" fmla="*/ 135 h 848"/>
                <a:gd name="T10" fmla="*/ 434 w 856"/>
                <a:gd name="T11" fmla="*/ 0 h 848"/>
                <a:gd name="T12" fmla="*/ 0 w 856"/>
                <a:gd name="T13" fmla="*/ 424 h 848"/>
                <a:gd name="T14" fmla="*/ 459 w 856"/>
                <a:gd name="T15" fmla="*/ 848 h 848"/>
                <a:gd name="T16" fmla="*/ 840 w 856"/>
                <a:gd name="T17" fmla="*/ 691 h 848"/>
                <a:gd name="T18" fmla="*/ 697 w 856"/>
                <a:gd name="T19" fmla="*/ 582 h 848"/>
                <a:gd name="T20" fmla="*/ 265 w 856"/>
                <a:gd name="T21" fmla="*/ 261 h 848"/>
                <a:gd name="T22" fmla="*/ 438 w 856"/>
                <a:gd name="T23" fmla="*/ 179 h 848"/>
                <a:gd name="T24" fmla="*/ 612 w 856"/>
                <a:gd name="T25" fmla="*/ 294 h 848"/>
                <a:gd name="T26" fmla="*/ 219 w 856"/>
                <a:gd name="T27" fmla="*/ 457 h 848"/>
                <a:gd name="T28" fmla="*/ 265 w 856"/>
                <a:gd name="T29" fmla="*/ 261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6" h="848">
                  <a:moveTo>
                    <a:pt x="697" y="582"/>
                  </a:moveTo>
                  <a:cubicBezTo>
                    <a:pt x="602" y="652"/>
                    <a:pt x="548" y="669"/>
                    <a:pt x="462" y="669"/>
                  </a:cubicBezTo>
                  <a:cubicBezTo>
                    <a:pt x="384" y="669"/>
                    <a:pt x="323" y="645"/>
                    <a:pt x="280" y="602"/>
                  </a:cubicBezTo>
                  <a:cubicBezTo>
                    <a:pt x="856" y="363"/>
                    <a:pt x="856" y="363"/>
                    <a:pt x="856" y="363"/>
                  </a:cubicBezTo>
                  <a:cubicBezTo>
                    <a:pt x="843" y="275"/>
                    <a:pt x="810" y="195"/>
                    <a:pt x="758" y="135"/>
                  </a:cubicBezTo>
                  <a:cubicBezTo>
                    <a:pt x="682" y="47"/>
                    <a:pt x="570" y="0"/>
                    <a:pt x="434" y="0"/>
                  </a:cubicBezTo>
                  <a:cubicBezTo>
                    <a:pt x="186" y="0"/>
                    <a:pt x="0" y="183"/>
                    <a:pt x="0" y="424"/>
                  </a:cubicBezTo>
                  <a:cubicBezTo>
                    <a:pt x="0" y="672"/>
                    <a:pt x="187" y="848"/>
                    <a:pt x="459" y="848"/>
                  </a:cubicBezTo>
                  <a:cubicBezTo>
                    <a:pt x="611" y="848"/>
                    <a:pt x="767" y="776"/>
                    <a:pt x="840" y="691"/>
                  </a:cubicBezTo>
                  <a:lnTo>
                    <a:pt x="697" y="582"/>
                  </a:lnTo>
                  <a:close/>
                  <a:moveTo>
                    <a:pt x="265" y="261"/>
                  </a:moveTo>
                  <a:cubicBezTo>
                    <a:pt x="303" y="210"/>
                    <a:pt x="364" y="179"/>
                    <a:pt x="438" y="179"/>
                  </a:cubicBezTo>
                  <a:cubicBezTo>
                    <a:pt x="519" y="179"/>
                    <a:pt x="581" y="226"/>
                    <a:pt x="612" y="294"/>
                  </a:cubicBezTo>
                  <a:cubicBezTo>
                    <a:pt x="219" y="457"/>
                    <a:pt x="219" y="457"/>
                    <a:pt x="219" y="457"/>
                  </a:cubicBezTo>
                  <a:cubicBezTo>
                    <a:pt x="208" y="374"/>
                    <a:pt x="230" y="308"/>
                    <a:pt x="265" y="2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1685925" y="1879600"/>
              <a:ext cx="1409700" cy="2030413"/>
            </a:xfrm>
            <a:custGeom>
              <a:avLst/>
              <a:gdLst>
                <a:gd name="T0" fmla="*/ 888 w 888"/>
                <a:gd name="T1" fmla="*/ 1030 h 1279"/>
                <a:gd name="T2" fmla="*/ 274 w 888"/>
                <a:gd name="T3" fmla="*/ 1030 h 1279"/>
                <a:gd name="T4" fmla="*/ 274 w 888"/>
                <a:gd name="T5" fmla="*/ 0 h 1279"/>
                <a:gd name="T6" fmla="*/ 0 w 888"/>
                <a:gd name="T7" fmla="*/ 0 h 1279"/>
                <a:gd name="T8" fmla="*/ 0 w 888"/>
                <a:gd name="T9" fmla="*/ 1279 h 1279"/>
                <a:gd name="T10" fmla="*/ 888 w 888"/>
                <a:gd name="T11" fmla="*/ 1279 h 1279"/>
                <a:gd name="T12" fmla="*/ 888 w 888"/>
                <a:gd name="T13" fmla="*/ 1030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8" h="1279">
                  <a:moveTo>
                    <a:pt x="888" y="1030"/>
                  </a:moveTo>
                  <a:lnTo>
                    <a:pt x="274" y="1030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1279"/>
                  </a:lnTo>
                  <a:lnTo>
                    <a:pt x="888" y="1279"/>
                  </a:lnTo>
                  <a:lnTo>
                    <a:pt x="888" y="10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" name="Freeform 10"/>
            <p:cNvSpPr>
              <a:spLocks noEditPoints="1"/>
            </p:cNvSpPr>
            <p:nvPr userDrawn="1"/>
          </p:nvSpPr>
          <p:spPr bwMode="auto">
            <a:xfrm>
              <a:off x="9966325" y="2319338"/>
              <a:ext cx="1677988" cy="1617663"/>
            </a:xfrm>
            <a:custGeom>
              <a:avLst/>
              <a:gdLst>
                <a:gd name="T0" fmla="*/ 439 w 881"/>
                <a:gd name="T1" fmla="*/ 848 h 848"/>
                <a:gd name="T2" fmla="*/ 0 w 881"/>
                <a:gd name="T3" fmla="*/ 424 h 848"/>
                <a:gd name="T4" fmla="*/ 442 w 881"/>
                <a:gd name="T5" fmla="*/ 0 h 848"/>
                <a:gd name="T6" fmla="*/ 881 w 881"/>
                <a:gd name="T7" fmla="*/ 424 h 848"/>
                <a:gd name="T8" fmla="*/ 439 w 881"/>
                <a:gd name="T9" fmla="*/ 848 h 848"/>
                <a:gd name="T10" fmla="*/ 439 w 881"/>
                <a:gd name="T11" fmla="*/ 193 h 848"/>
                <a:gd name="T12" fmla="*/ 222 w 881"/>
                <a:gd name="T13" fmla="*/ 424 h 848"/>
                <a:gd name="T14" fmla="*/ 442 w 881"/>
                <a:gd name="T15" fmla="*/ 655 h 848"/>
                <a:gd name="T16" fmla="*/ 659 w 881"/>
                <a:gd name="T17" fmla="*/ 424 h 848"/>
                <a:gd name="T18" fmla="*/ 439 w 881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1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4" y="0"/>
                    <a:pt x="442" y="0"/>
                  </a:cubicBezTo>
                  <a:cubicBezTo>
                    <a:pt x="688" y="0"/>
                    <a:pt x="881" y="184"/>
                    <a:pt x="881" y="424"/>
                  </a:cubicBezTo>
                  <a:cubicBezTo>
                    <a:pt x="881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3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59" y="557"/>
                    <a:pt x="659" y="424"/>
                  </a:cubicBezTo>
                  <a:cubicBezTo>
                    <a:pt x="659" y="295"/>
                    <a:pt x="562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" name="Freeform 11"/>
            <p:cNvSpPr>
              <a:spLocks noEditPoints="1"/>
            </p:cNvSpPr>
            <p:nvPr userDrawn="1"/>
          </p:nvSpPr>
          <p:spPr bwMode="auto">
            <a:xfrm>
              <a:off x="6664325" y="2319338"/>
              <a:ext cx="1679575" cy="1617663"/>
            </a:xfrm>
            <a:custGeom>
              <a:avLst/>
              <a:gdLst>
                <a:gd name="T0" fmla="*/ 439 w 882"/>
                <a:gd name="T1" fmla="*/ 848 h 848"/>
                <a:gd name="T2" fmla="*/ 0 w 882"/>
                <a:gd name="T3" fmla="*/ 424 h 848"/>
                <a:gd name="T4" fmla="*/ 442 w 882"/>
                <a:gd name="T5" fmla="*/ 0 h 848"/>
                <a:gd name="T6" fmla="*/ 882 w 882"/>
                <a:gd name="T7" fmla="*/ 424 h 848"/>
                <a:gd name="T8" fmla="*/ 439 w 882"/>
                <a:gd name="T9" fmla="*/ 848 h 848"/>
                <a:gd name="T10" fmla="*/ 439 w 882"/>
                <a:gd name="T11" fmla="*/ 193 h 848"/>
                <a:gd name="T12" fmla="*/ 222 w 882"/>
                <a:gd name="T13" fmla="*/ 424 h 848"/>
                <a:gd name="T14" fmla="*/ 442 w 882"/>
                <a:gd name="T15" fmla="*/ 655 h 848"/>
                <a:gd name="T16" fmla="*/ 660 w 882"/>
                <a:gd name="T17" fmla="*/ 424 h 848"/>
                <a:gd name="T18" fmla="*/ 439 w 882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2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5" y="0"/>
                    <a:pt x="442" y="0"/>
                  </a:cubicBezTo>
                  <a:cubicBezTo>
                    <a:pt x="689" y="0"/>
                    <a:pt x="882" y="184"/>
                    <a:pt x="882" y="424"/>
                  </a:cubicBezTo>
                  <a:cubicBezTo>
                    <a:pt x="882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4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60" y="557"/>
                    <a:pt x="660" y="424"/>
                  </a:cubicBezTo>
                  <a:cubicBezTo>
                    <a:pt x="660" y="295"/>
                    <a:pt x="563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3633027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723" r:id="rId2"/>
    <p:sldLayoutId id="2147483670" r:id="rId3"/>
    <p:sldLayoutId id="2147483740" r:id="rId4"/>
    <p:sldLayoutId id="2147483654" r:id="rId5"/>
    <p:sldLayoutId id="2147483725" r:id="rId6"/>
    <p:sldLayoutId id="2147483738" r:id="rId7"/>
    <p:sldLayoutId id="2147483739" r:id="rId8"/>
    <p:sldLayoutId id="2147483661" r:id="rId9"/>
    <p:sldLayoutId id="2147483726" r:id="rId10"/>
    <p:sldLayoutId id="2147483673" r:id="rId11"/>
    <p:sldLayoutId id="2147483727" r:id="rId12"/>
    <p:sldLayoutId id="2147483662" r:id="rId13"/>
    <p:sldLayoutId id="2147483728" r:id="rId14"/>
    <p:sldLayoutId id="2147483736" r:id="rId15"/>
    <p:sldLayoutId id="2147483737" r:id="rId16"/>
    <p:sldLayoutId id="2147483691" r:id="rId17"/>
    <p:sldLayoutId id="2147483729" r:id="rId18"/>
    <p:sldLayoutId id="2147483692" r:id="rId19"/>
    <p:sldLayoutId id="2147483730" r:id="rId20"/>
    <p:sldLayoutId id="2147483711" r:id="rId21"/>
    <p:sldLayoutId id="2147483731" r:id="rId22"/>
    <p:sldLayoutId id="2147483722" r:id="rId23"/>
    <p:sldLayoutId id="2147483732" r:id="rId24"/>
    <p:sldLayoutId id="2147483657" r:id="rId25"/>
    <p:sldLayoutId id="2147483733" r:id="rId26"/>
    <p:sldLayoutId id="2147483659" r:id="rId27"/>
    <p:sldLayoutId id="2147483734" r:id="rId28"/>
    <p:sldLayoutId id="2147483742" r:id="rId29"/>
    <p:sldLayoutId id="2147483741" r:id="rId30"/>
  </p:sldLayoutIdLst>
  <p:transition spd="med"/>
  <p:hf hdr="0" dt="0"/>
  <p:txStyles>
    <p:titleStyle>
      <a:lvl1pPr algn="ctr" defTabSz="1218987" rtl="0" eaLnBrk="1" latinLnBrk="0" hangingPunct="1">
        <a:spcBef>
          <a:spcPct val="0"/>
        </a:spcBef>
        <a:buNone/>
        <a:defRPr sz="4300" kern="1200" cap="all" baseline="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43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990427" indent="-380933" algn="l" defTabSz="1218987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3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523733" indent="-304747" algn="l" defTabSz="1218987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2133227" indent="-304747" algn="l" defTabSz="1218987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742720" indent="-304747" algn="l" defTabSz="1218987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Why Lenovo in the Channel</a:t>
            </a:r>
          </a:p>
        </p:txBody>
      </p:sp>
    </p:spTree>
    <p:extLst>
      <p:ext uri="{BB962C8B-B14F-4D97-AF65-F5344CB8AC3E}">
        <p14:creationId xmlns:p14="http://schemas.microsoft.com/office/powerpoint/2010/main" val="251639344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9A550906-683A-4C11-85A5-B72021E0C7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2" y="-9084"/>
            <a:ext cx="6858000" cy="6858000"/>
          </a:xfrm>
          <a:prstGeom prst="rect">
            <a:avLst/>
          </a:prstGeom>
        </p:spPr>
      </p:pic>
      <p:pic>
        <p:nvPicPr>
          <p:cNvPr id="3" name="Picture 2" descr="A picture containing indoor&#10;&#10;Description automatically generated">
            <a:extLst>
              <a:ext uri="{FF2B5EF4-FFF2-40B4-BE49-F238E27FC236}">
                <a16:creationId xmlns:a16="http://schemas.microsoft.com/office/drawing/2014/main" id="{24849382-292F-4146-B6B3-DEB88EDD32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0959" y="9084"/>
            <a:ext cx="8438883" cy="6858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A9F6AFC-D976-4BD2-BB69-66BF6C4090A8}"/>
              </a:ext>
            </a:extLst>
          </p:cNvPr>
          <p:cNvSpPr/>
          <p:nvPr/>
        </p:nvSpPr>
        <p:spPr>
          <a:xfrm>
            <a:off x="5" y="0"/>
            <a:ext cx="3744687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t"/>
          <a:lstStyle/>
          <a:p>
            <a:pPr algn="l"/>
            <a:endParaRPr lang="en-US" sz="1600" dirty="0" err="1">
              <a:solidFill>
                <a:prstClr val="white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9200B9-6AEC-4F7C-93AA-440AEF0AD1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77659A3-6045-41C0-A790-EE9890ABE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156" y="1840479"/>
            <a:ext cx="3123044" cy="1376431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rgbClr val="333F48"/>
                </a:solidFill>
              </a:rPr>
              <a:t>Selling Lenovo and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rgbClr val="3E8DDD"/>
                </a:solidFill>
              </a:rPr>
              <a:t>Absolute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rgbClr val="333F48"/>
                </a:solidFill>
              </a:rPr>
              <a:t>in the Channel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2A609F4-9785-47B1-8B24-293FC5238B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156" y="3430230"/>
            <a:ext cx="3123043" cy="18707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496111CF-02CA-45D7-B09F-15F308F4CC81}"/>
              </a:ext>
            </a:extLst>
          </p:cNvPr>
          <p:cNvSpPr txBox="1">
            <a:spLocks/>
          </p:cNvSpPr>
          <p:nvPr/>
        </p:nvSpPr>
        <p:spPr>
          <a:xfrm>
            <a:off x="4000917" y="778875"/>
            <a:ext cx="7836715" cy="5955756"/>
          </a:xfrm>
          <a:prstGeom prst="rect">
            <a:avLst/>
          </a:prstGeom>
        </p:spPr>
        <p:txBody>
          <a:bodyPr>
            <a:normAutofit/>
          </a:bodyPr>
          <a:lstStyle>
            <a:lvl1pPr marL="457120" indent="-457120" algn="l" defTabSz="1218987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4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990427" indent="-380933" algn="l" defTabSz="1218987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3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523733" indent="-304747" algn="l" defTabSz="1218987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2133227" indent="-304747" algn="l" defTabSz="1218987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742720" indent="-304747" algn="l" defTabSz="1218987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335221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70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20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69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u="sng" dirty="0">
                <a:solidFill>
                  <a:srgbClr val="46C8E1"/>
                </a:solidFill>
              </a:rPr>
              <a:t>BETTER TOGETHER</a:t>
            </a:r>
          </a:p>
          <a:p>
            <a:pPr marL="0" indent="0">
              <a:buNone/>
            </a:pPr>
            <a:r>
              <a:rPr lang="en-US" sz="1400" b="1" i="1" dirty="0">
                <a:solidFill>
                  <a:schemeClr val="bg1"/>
                </a:solidFill>
              </a:rPr>
              <a:t>Making the most durable device even more secure and easier to manag</a:t>
            </a:r>
            <a:r>
              <a:rPr lang="en-US" sz="1400" b="1" dirty="0">
                <a:solidFill>
                  <a:schemeClr val="bg1"/>
                </a:solidFill>
              </a:rPr>
              <a:t>e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Best pricing for Lenovo device attach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Lenovo exclusive solution offerings – Lenovo Security Assurance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Lenovo exclusive functionality – RSVP, Lenovo Patch and MORE!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Can be delivered as a managed service with Lenovo DaaS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 </a:t>
            </a: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US" sz="1600" b="1" u="sng" dirty="0">
                <a:solidFill>
                  <a:srgbClr val="46C8E1"/>
                </a:solidFill>
              </a:rPr>
              <a:t>SALES REP BENEFITS</a:t>
            </a:r>
          </a:p>
          <a:p>
            <a:pPr marL="0" indent="0">
              <a:buNone/>
            </a:pPr>
            <a:r>
              <a:rPr lang="en-US" sz="1400" b="1" i="1" dirty="0">
                <a:solidFill>
                  <a:schemeClr val="bg1"/>
                </a:solidFill>
              </a:rPr>
              <a:t>Earn more, deepen customer trust/understanding and reason to call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Every dollar counts towards Lenovo Revenue and Services incentives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Can be bundled with Lenovo CTO configs from the factory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Sell more value-add with endpoint sale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Great APOS add-on – even during device shortages.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Stackable Deal Reg payouts (Absolute + Lenovo)</a:t>
            </a:r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US" sz="1600" b="1" u="sng" dirty="0">
                <a:solidFill>
                  <a:schemeClr val="accent5"/>
                </a:solidFill>
              </a:rPr>
              <a:t>CUSTOMER BENEFITS</a:t>
            </a:r>
          </a:p>
          <a:p>
            <a:pPr marL="0" indent="0">
              <a:buNone/>
            </a:pPr>
            <a:r>
              <a:rPr lang="en-US" sz="1400" b="1" i="1" dirty="0">
                <a:solidFill>
                  <a:schemeClr val="bg1"/>
                </a:solidFill>
              </a:rPr>
              <a:t>Unparalleled device insight, management and audit capabilities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Built into firmware of every Lenovo device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Provides unbreakable Lenovo device visibility and security 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Easy add-on to Lenovo device purchase with same financing/ discounting terms</a:t>
            </a:r>
          </a:p>
          <a:p>
            <a:pPr marL="0" indent="0" algn="ctr">
              <a:buNone/>
            </a:pPr>
            <a:endParaRPr lang="es-MX" sz="1051" b="1" dirty="0"/>
          </a:p>
        </p:txBody>
      </p:sp>
      <p:pic>
        <p:nvPicPr>
          <p:cNvPr id="12" name="Picture 11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9E81ED67-4E7D-40A0-80FF-6D4DA9B3C68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38" y="168755"/>
            <a:ext cx="1738859" cy="779860"/>
          </a:xfrm>
          <a:prstGeom prst="rect">
            <a:avLst/>
          </a:prstGeom>
        </p:spPr>
      </p:pic>
      <p:grpSp>
        <p:nvGrpSpPr>
          <p:cNvPr id="18" name="object 10">
            <a:extLst>
              <a:ext uri="{FF2B5EF4-FFF2-40B4-BE49-F238E27FC236}">
                <a16:creationId xmlns:a16="http://schemas.microsoft.com/office/drawing/2014/main" id="{AF771EE0-8BDA-40DD-B512-FB9AC82B44E8}"/>
              </a:ext>
            </a:extLst>
          </p:cNvPr>
          <p:cNvGrpSpPr/>
          <p:nvPr/>
        </p:nvGrpSpPr>
        <p:grpSpPr>
          <a:xfrm>
            <a:off x="11718198" y="5167376"/>
            <a:ext cx="461645" cy="1384300"/>
            <a:chOff x="9598177" y="5940462"/>
            <a:chExt cx="461645" cy="1384300"/>
          </a:xfrm>
        </p:grpSpPr>
        <p:sp>
          <p:nvSpPr>
            <p:cNvPr id="19" name="object 11">
              <a:extLst>
                <a:ext uri="{FF2B5EF4-FFF2-40B4-BE49-F238E27FC236}">
                  <a16:creationId xmlns:a16="http://schemas.microsoft.com/office/drawing/2014/main" id="{E478ADA4-25E0-4BD0-907A-A69CFA58DC44}"/>
                </a:ext>
              </a:extLst>
            </p:cNvPr>
            <p:cNvSpPr/>
            <p:nvPr/>
          </p:nvSpPr>
          <p:spPr>
            <a:xfrm>
              <a:off x="9598177" y="5940462"/>
              <a:ext cx="461645" cy="1384300"/>
            </a:xfrm>
            <a:custGeom>
              <a:avLst/>
              <a:gdLst/>
              <a:ahLst/>
              <a:cxnLst/>
              <a:rect l="l" t="t" r="r" b="b"/>
              <a:pathLst>
                <a:path w="461645" h="1384300">
                  <a:moveTo>
                    <a:pt x="461429" y="0"/>
                  </a:moveTo>
                  <a:lnTo>
                    <a:pt x="0" y="0"/>
                  </a:lnTo>
                  <a:lnTo>
                    <a:pt x="0" y="1384287"/>
                  </a:lnTo>
                  <a:lnTo>
                    <a:pt x="461429" y="1384287"/>
                  </a:lnTo>
                  <a:lnTo>
                    <a:pt x="461429" y="0"/>
                  </a:lnTo>
                  <a:close/>
                </a:path>
              </a:pathLst>
            </a:custGeom>
            <a:solidFill>
              <a:srgbClr val="4AC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2">
              <a:extLst>
                <a:ext uri="{FF2B5EF4-FFF2-40B4-BE49-F238E27FC236}">
                  <a16:creationId xmlns:a16="http://schemas.microsoft.com/office/drawing/2014/main" id="{D87D1342-722D-4AD0-B2AC-475321B6DF7D}"/>
                </a:ext>
              </a:extLst>
            </p:cNvPr>
            <p:cNvSpPr/>
            <p:nvPr/>
          </p:nvSpPr>
          <p:spPr>
            <a:xfrm>
              <a:off x="9703562" y="6063932"/>
              <a:ext cx="234315" cy="1132205"/>
            </a:xfrm>
            <a:custGeom>
              <a:avLst/>
              <a:gdLst/>
              <a:ahLst/>
              <a:cxnLst/>
              <a:rect l="l" t="t" r="r" b="b"/>
              <a:pathLst>
                <a:path w="234315" h="1132204">
                  <a:moveTo>
                    <a:pt x="230657" y="256413"/>
                  </a:moveTo>
                  <a:lnTo>
                    <a:pt x="53124" y="183337"/>
                  </a:lnTo>
                  <a:lnTo>
                    <a:pt x="53124" y="239039"/>
                  </a:lnTo>
                  <a:lnTo>
                    <a:pt x="174091" y="283121"/>
                  </a:lnTo>
                  <a:lnTo>
                    <a:pt x="53124" y="327215"/>
                  </a:lnTo>
                  <a:lnTo>
                    <a:pt x="53124" y="382917"/>
                  </a:lnTo>
                  <a:lnTo>
                    <a:pt x="230657" y="309841"/>
                  </a:lnTo>
                  <a:lnTo>
                    <a:pt x="230657" y="256413"/>
                  </a:lnTo>
                  <a:close/>
                </a:path>
                <a:path w="234315" h="1132204">
                  <a:moveTo>
                    <a:pt x="230695" y="972096"/>
                  </a:moveTo>
                  <a:lnTo>
                    <a:pt x="185928" y="972096"/>
                  </a:lnTo>
                  <a:lnTo>
                    <a:pt x="185928" y="1082586"/>
                  </a:lnTo>
                  <a:lnTo>
                    <a:pt x="0" y="1082586"/>
                  </a:lnTo>
                  <a:lnTo>
                    <a:pt x="0" y="1132116"/>
                  </a:lnTo>
                  <a:lnTo>
                    <a:pt x="230695" y="1132116"/>
                  </a:lnTo>
                  <a:lnTo>
                    <a:pt x="230695" y="1082586"/>
                  </a:lnTo>
                  <a:lnTo>
                    <a:pt x="230695" y="972096"/>
                  </a:lnTo>
                  <a:close/>
                </a:path>
                <a:path w="234315" h="1132204">
                  <a:moveTo>
                    <a:pt x="230695" y="585635"/>
                  </a:moveTo>
                  <a:lnTo>
                    <a:pt x="120611" y="585635"/>
                  </a:lnTo>
                  <a:lnTo>
                    <a:pt x="92367" y="590867"/>
                  </a:lnTo>
                  <a:lnTo>
                    <a:pt x="70053" y="605612"/>
                  </a:lnTo>
                  <a:lnTo>
                    <a:pt x="55397" y="628396"/>
                  </a:lnTo>
                  <a:lnTo>
                    <a:pt x="50126" y="657758"/>
                  </a:lnTo>
                  <a:lnTo>
                    <a:pt x="51904" y="673430"/>
                  </a:lnTo>
                  <a:lnTo>
                    <a:pt x="57238" y="689051"/>
                  </a:lnTo>
                  <a:lnTo>
                    <a:pt x="66128" y="703503"/>
                  </a:lnTo>
                  <a:lnTo>
                    <a:pt x="78574" y="715670"/>
                  </a:lnTo>
                  <a:lnTo>
                    <a:pt x="53111" y="715657"/>
                  </a:lnTo>
                  <a:lnTo>
                    <a:pt x="53111" y="764425"/>
                  </a:lnTo>
                  <a:lnTo>
                    <a:pt x="230695" y="764425"/>
                  </a:lnTo>
                  <a:lnTo>
                    <a:pt x="230695" y="715670"/>
                  </a:lnTo>
                  <a:lnTo>
                    <a:pt x="129654" y="715670"/>
                  </a:lnTo>
                  <a:lnTo>
                    <a:pt x="116116" y="713066"/>
                  </a:lnTo>
                  <a:lnTo>
                    <a:pt x="104076" y="705358"/>
                  </a:lnTo>
                  <a:lnTo>
                    <a:pt x="95440" y="692759"/>
                  </a:lnTo>
                  <a:lnTo>
                    <a:pt x="92138" y="675462"/>
                  </a:lnTo>
                  <a:lnTo>
                    <a:pt x="94691" y="660539"/>
                  </a:lnTo>
                  <a:lnTo>
                    <a:pt x="102082" y="647369"/>
                  </a:lnTo>
                  <a:lnTo>
                    <a:pt x="113880" y="637984"/>
                  </a:lnTo>
                  <a:lnTo>
                    <a:pt x="129654" y="634403"/>
                  </a:lnTo>
                  <a:lnTo>
                    <a:pt x="230695" y="634403"/>
                  </a:lnTo>
                  <a:lnTo>
                    <a:pt x="230695" y="585635"/>
                  </a:lnTo>
                  <a:close/>
                </a:path>
                <a:path w="234315" h="1132204">
                  <a:moveTo>
                    <a:pt x="233692" y="471233"/>
                  </a:moveTo>
                  <a:lnTo>
                    <a:pt x="226580" y="433616"/>
                  </a:lnTo>
                  <a:lnTo>
                    <a:pt x="220141" y="423570"/>
                  </a:lnTo>
                  <a:lnTo>
                    <a:pt x="207098" y="403212"/>
                  </a:lnTo>
                  <a:lnTo>
                    <a:pt x="191897" y="392607"/>
                  </a:lnTo>
                  <a:lnTo>
                    <a:pt x="191897" y="470573"/>
                  </a:lnTo>
                  <a:lnTo>
                    <a:pt x="188023" y="489292"/>
                  </a:lnTo>
                  <a:lnTo>
                    <a:pt x="177406" y="504418"/>
                  </a:lnTo>
                  <a:lnTo>
                    <a:pt x="161544" y="514540"/>
                  </a:lnTo>
                  <a:lnTo>
                    <a:pt x="141909" y="518236"/>
                  </a:lnTo>
                  <a:lnTo>
                    <a:pt x="121704" y="514718"/>
                  </a:lnTo>
                  <a:lnTo>
                    <a:pt x="105892" y="504939"/>
                  </a:lnTo>
                  <a:lnTo>
                    <a:pt x="95592" y="490067"/>
                  </a:lnTo>
                  <a:lnTo>
                    <a:pt x="91909" y="471233"/>
                  </a:lnTo>
                  <a:lnTo>
                    <a:pt x="95770" y="452513"/>
                  </a:lnTo>
                  <a:lnTo>
                    <a:pt x="106387" y="437375"/>
                  </a:lnTo>
                  <a:lnTo>
                    <a:pt x="122262" y="427253"/>
                  </a:lnTo>
                  <a:lnTo>
                    <a:pt x="141909" y="423570"/>
                  </a:lnTo>
                  <a:lnTo>
                    <a:pt x="161861" y="427075"/>
                  </a:lnTo>
                  <a:lnTo>
                    <a:pt x="177698" y="436854"/>
                  </a:lnTo>
                  <a:lnTo>
                    <a:pt x="188125" y="451726"/>
                  </a:lnTo>
                  <a:lnTo>
                    <a:pt x="191897" y="470573"/>
                  </a:lnTo>
                  <a:lnTo>
                    <a:pt x="191897" y="392607"/>
                  </a:lnTo>
                  <a:lnTo>
                    <a:pt x="177952" y="382866"/>
                  </a:lnTo>
                  <a:lnTo>
                    <a:pt x="141909" y="375462"/>
                  </a:lnTo>
                  <a:lnTo>
                    <a:pt x="105600" y="382816"/>
                  </a:lnTo>
                  <a:lnTo>
                    <a:pt x="76492" y="403009"/>
                  </a:lnTo>
                  <a:lnTo>
                    <a:pt x="57137" y="433209"/>
                  </a:lnTo>
                  <a:lnTo>
                    <a:pt x="50114" y="470573"/>
                  </a:lnTo>
                  <a:lnTo>
                    <a:pt x="57213" y="508190"/>
                  </a:lnTo>
                  <a:lnTo>
                    <a:pt x="76708" y="538594"/>
                  </a:lnTo>
                  <a:lnTo>
                    <a:pt x="105841" y="558927"/>
                  </a:lnTo>
                  <a:lnTo>
                    <a:pt x="141909" y="566343"/>
                  </a:lnTo>
                  <a:lnTo>
                    <a:pt x="178206" y="558977"/>
                  </a:lnTo>
                  <a:lnTo>
                    <a:pt x="207314" y="538784"/>
                  </a:lnTo>
                  <a:lnTo>
                    <a:pt x="220484" y="518236"/>
                  </a:lnTo>
                  <a:lnTo>
                    <a:pt x="226669" y="508584"/>
                  </a:lnTo>
                  <a:lnTo>
                    <a:pt x="233692" y="471233"/>
                  </a:lnTo>
                  <a:close/>
                </a:path>
                <a:path w="234315" h="1132204">
                  <a:moveTo>
                    <a:pt x="233692" y="95770"/>
                  </a:moveTo>
                  <a:lnTo>
                    <a:pt x="226580" y="58153"/>
                  </a:lnTo>
                  <a:lnTo>
                    <a:pt x="220141" y="48107"/>
                  </a:lnTo>
                  <a:lnTo>
                    <a:pt x="207098" y="27749"/>
                  </a:lnTo>
                  <a:lnTo>
                    <a:pt x="191897" y="17145"/>
                  </a:lnTo>
                  <a:lnTo>
                    <a:pt x="191897" y="95110"/>
                  </a:lnTo>
                  <a:lnTo>
                    <a:pt x="188023" y="113830"/>
                  </a:lnTo>
                  <a:lnTo>
                    <a:pt x="177406" y="128968"/>
                  </a:lnTo>
                  <a:lnTo>
                    <a:pt x="161544" y="139090"/>
                  </a:lnTo>
                  <a:lnTo>
                    <a:pt x="141909" y="142773"/>
                  </a:lnTo>
                  <a:lnTo>
                    <a:pt x="121704" y="139268"/>
                  </a:lnTo>
                  <a:lnTo>
                    <a:pt x="105892" y="129489"/>
                  </a:lnTo>
                  <a:lnTo>
                    <a:pt x="95592" y="114604"/>
                  </a:lnTo>
                  <a:lnTo>
                    <a:pt x="91909" y="95770"/>
                  </a:lnTo>
                  <a:lnTo>
                    <a:pt x="95770" y="77050"/>
                  </a:lnTo>
                  <a:lnTo>
                    <a:pt x="106387" y="61925"/>
                  </a:lnTo>
                  <a:lnTo>
                    <a:pt x="122262" y="51803"/>
                  </a:lnTo>
                  <a:lnTo>
                    <a:pt x="141909" y="48107"/>
                  </a:lnTo>
                  <a:lnTo>
                    <a:pt x="161861" y="51625"/>
                  </a:lnTo>
                  <a:lnTo>
                    <a:pt x="177698" y="61391"/>
                  </a:lnTo>
                  <a:lnTo>
                    <a:pt x="188125" y="76276"/>
                  </a:lnTo>
                  <a:lnTo>
                    <a:pt x="191897" y="95110"/>
                  </a:lnTo>
                  <a:lnTo>
                    <a:pt x="191897" y="17145"/>
                  </a:lnTo>
                  <a:lnTo>
                    <a:pt x="177952" y="7416"/>
                  </a:lnTo>
                  <a:lnTo>
                    <a:pt x="141909" y="0"/>
                  </a:lnTo>
                  <a:lnTo>
                    <a:pt x="105600" y="7366"/>
                  </a:lnTo>
                  <a:lnTo>
                    <a:pt x="76492" y="27559"/>
                  </a:lnTo>
                  <a:lnTo>
                    <a:pt x="57137" y="57759"/>
                  </a:lnTo>
                  <a:lnTo>
                    <a:pt x="50114" y="95110"/>
                  </a:lnTo>
                  <a:lnTo>
                    <a:pt x="57213" y="132740"/>
                  </a:lnTo>
                  <a:lnTo>
                    <a:pt x="76708" y="163144"/>
                  </a:lnTo>
                  <a:lnTo>
                    <a:pt x="105841" y="183476"/>
                  </a:lnTo>
                  <a:lnTo>
                    <a:pt x="141909" y="190881"/>
                  </a:lnTo>
                  <a:lnTo>
                    <a:pt x="178206" y="183527"/>
                  </a:lnTo>
                  <a:lnTo>
                    <a:pt x="207314" y="163322"/>
                  </a:lnTo>
                  <a:lnTo>
                    <a:pt x="220484" y="142773"/>
                  </a:lnTo>
                  <a:lnTo>
                    <a:pt x="226669" y="133134"/>
                  </a:lnTo>
                  <a:lnTo>
                    <a:pt x="233692" y="95770"/>
                  </a:lnTo>
                  <a:close/>
                </a:path>
                <a:path w="234315" h="1132204">
                  <a:moveTo>
                    <a:pt x="233718" y="868006"/>
                  </a:moveTo>
                  <a:lnTo>
                    <a:pt x="230987" y="843419"/>
                  </a:lnTo>
                  <a:lnTo>
                    <a:pt x="223608" y="820293"/>
                  </a:lnTo>
                  <a:lnTo>
                    <a:pt x="212813" y="800404"/>
                  </a:lnTo>
                  <a:lnTo>
                    <a:pt x="199809" y="785482"/>
                  </a:lnTo>
                  <a:lnTo>
                    <a:pt x="176098" y="816317"/>
                  </a:lnTo>
                  <a:lnTo>
                    <a:pt x="185445" y="830313"/>
                  </a:lnTo>
                  <a:lnTo>
                    <a:pt x="191211" y="842492"/>
                  </a:lnTo>
                  <a:lnTo>
                    <a:pt x="194119" y="854329"/>
                  </a:lnTo>
                  <a:lnTo>
                    <a:pt x="194919" y="867295"/>
                  </a:lnTo>
                  <a:lnTo>
                    <a:pt x="193954" y="879233"/>
                  </a:lnTo>
                  <a:lnTo>
                    <a:pt x="191160" y="889787"/>
                  </a:lnTo>
                  <a:lnTo>
                    <a:pt x="186626" y="898931"/>
                  </a:lnTo>
                  <a:lnTo>
                    <a:pt x="180505" y="906627"/>
                  </a:lnTo>
                  <a:lnTo>
                    <a:pt x="150672" y="834707"/>
                  </a:lnTo>
                  <a:lnTo>
                    <a:pt x="149110" y="830948"/>
                  </a:lnTo>
                  <a:lnTo>
                    <a:pt x="149110" y="919899"/>
                  </a:lnTo>
                  <a:lnTo>
                    <a:pt x="136258" y="920407"/>
                  </a:lnTo>
                  <a:lnTo>
                    <a:pt x="99148" y="902893"/>
                  </a:lnTo>
                  <a:lnTo>
                    <a:pt x="88925" y="872502"/>
                  </a:lnTo>
                  <a:lnTo>
                    <a:pt x="90728" y="860158"/>
                  </a:lnTo>
                  <a:lnTo>
                    <a:pt x="95796" y="849591"/>
                  </a:lnTo>
                  <a:lnTo>
                    <a:pt x="103632" y="841044"/>
                  </a:lnTo>
                  <a:lnTo>
                    <a:pt x="113766" y="834707"/>
                  </a:lnTo>
                  <a:lnTo>
                    <a:pt x="149110" y="919899"/>
                  </a:lnTo>
                  <a:lnTo>
                    <a:pt x="149110" y="830948"/>
                  </a:lnTo>
                  <a:lnTo>
                    <a:pt x="128790" y="781951"/>
                  </a:lnTo>
                  <a:lnTo>
                    <a:pt x="114757" y="784847"/>
                  </a:lnTo>
                  <a:lnTo>
                    <a:pt x="101676" y="789393"/>
                  </a:lnTo>
                  <a:lnTo>
                    <a:pt x="66636" y="816965"/>
                  </a:lnTo>
                  <a:lnTo>
                    <a:pt x="51981" y="852271"/>
                  </a:lnTo>
                  <a:lnTo>
                    <a:pt x="50114" y="873379"/>
                  </a:lnTo>
                  <a:lnTo>
                    <a:pt x="57111" y="910704"/>
                  </a:lnTo>
                  <a:lnTo>
                    <a:pt x="76428" y="940511"/>
                  </a:lnTo>
                  <a:lnTo>
                    <a:pt x="105537" y="960285"/>
                  </a:lnTo>
                  <a:lnTo>
                    <a:pt x="141922" y="967435"/>
                  </a:lnTo>
                  <a:lnTo>
                    <a:pt x="178879" y="960183"/>
                  </a:lnTo>
                  <a:lnTo>
                    <a:pt x="207924" y="939812"/>
                  </a:lnTo>
                  <a:lnTo>
                    <a:pt x="219659" y="920407"/>
                  </a:lnTo>
                  <a:lnTo>
                    <a:pt x="226910" y="908405"/>
                  </a:lnTo>
                  <a:lnTo>
                    <a:pt x="227215" y="906627"/>
                  </a:lnTo>
                  <a:lnTo>
                    <a:pt x="233718" y="8680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14">
            <a:extLst>
              <a:ext uri="{FF2B5EF4-FFF2-40B4-BE49-F238E27FC236}">
                <a16:creationId xmlns:a16="http://schemas.microsoft.com/office/drawing/2014/main" id="{A3D4452D-5BA2-4F15-B4B6-0059E60F4268}"/>
              </a:ext>
            </a:extLst>
          </p:cNvPr>
          <p:cNvGrpSpPr/>
          <p:nvPr/>
        </p:nvGrpSpPr>
        <p:grpSpPr>
          <a:xfrm>
            <a:off x="9521378" y="10574"/>
            <a:ext cx="2667453" cy="794121"/>
            <a:chOff x="4325404" y="5381430"/>
            <a:chExt cx="5733415" cy="1706880"/>
          </a:xfrm>
        </p:grpSpPr>
        <p:pic>
          <p:nvPicPr>
            <p:cNvPr id="22" name="object 15">
              <a:extLst>
                <a:ext uri="{FF2B5EF4-FFF2-40B4-BE49-F238E27FC236}">
                  <a16:creationId xmlns:a16="http://schemas.microsoft.com/office/drawing/2014/main" id="{206459E2-CE91-4468-8A19-C61B496CA06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610653" y="5386146"/>
              <a:ext cx="4440128" cy="1702130"/>
            </a:xfrm>
            <a:prstGeom prst="rect">
              <a:avLst/>
            </a:prstGeom>
          </p:spPr>
        </p:pic>
        <p:sp>
          <p:nvSpPr>
            <p:cNvPr id="23" name="object 16">
              <a:extLst>
                <a:ext uri="{FF2B5EF4-FFF2-40B4-BE49-F238E27FC236}">
                  <a16:creationId xmlns:a16="http://schemas.microsoft.com/office/drawing/2014/main" id="{7471D5A7-1E52-45CF-8ED6-06BE162195A4}"/>
                </a:ext>
              </a:extLst>
            </p:cNvPr>
            <p:cNvSpPr/>
            <p:nvPr/>
          </p:nvSpPr>
          <p:spPr>
            <a:xfrm>
              <a:off x="4325404" y="5381430"/>
              <a:ext cx="1911350" cy="1696085"/>
            </a:xfrm>
            <a:custGeom>
              <a:avLst/>
              <a:gdLst/>
              <a:ahLst/>
              <a:cxnLst/>
              <a:rect l="l" t="t" r="r" b="b"/>
              <a:pathLst>
                <a:path w="1911350" h="1696084">
                  <a:moveTo>
                    <a:pt x="955540" y="0"/>
                  </a:moveTo>
                  <a:lnTo>
                    <a:pt x="886572" y="23245"/>
                  </a:lnTo>
                  <a:lnTo>
                    <a:pt x="854696" y="52302"/>
                  </a:lnTo>
                  <a:lnTo>
                    <a:pt x="825948" y="92983"/>
                  </a:lnTo>
                  <a:lnTo>
                    <a:pt x="30077" y="1471453"/>
                  </a:lnTo>
                  <a:lnTo>
                    <a:pt x="9224" y="1516694"/>
                  </a:lnTo>
                  <a:lnTo>
                    <a:pt x="0" y="1558830"/>
                  </a:lnTo>
                  <a:lnTo>
                    <a:pt x="1883" y="1596960"/>
                  </a:lnTo>
                  <a:lnTo>
                    <a:pt x="36890" y="1657591"/>
                  </a:lnTo>
                  <a:lnTo>
                    <a:pt x="68971" y="1678286"/>
                  </a:lnTo>
                  <a:lnTo>
                    <a:pt x="110075" y="1691365"/>
                  </a:lnTo>
                  <a:lnTo>
                    <a:pt x="159680" y="1695926"/>
                  </a:lnTo>
                  <a:lnTo>
                    <a:pt x="1751409" y="1695926"/>
                  </a:lnTo>
                  <a:lnTo>
                    <a:pt x="1801011" y="1691365"/>
                  </a:lnTo>
                  <a:lnTo>
                    <a:pt x="1842111" y="1678286"/>
                  </a:lnTo>
                  <a:lnTo>
                    <a:pt x="1874190" y="1657591"/>
                  </a:lnTo>
                  <a:lnTo>
                    <a:pt x="1909194" y="1596960"/>
                  </a:lnTo>
                  <a:lnTo>
                    <a:pt x="1911077" y="1558830"/>
                  </a:lnTo>
                  <a:lnTo>
                    <a:pt x="1901853" y="1516694"/>
                  </a:lnTo>
                  <a:lnTo>
                    <a:pt x="1881000" y="1471453"/>
                  </a:lnTo>
                  <a:lnTo>
                    <a:pt x="1085142" y="92983"/>
                  </a:lnTo>
                  <a:lnTo>
                    <a:pt x="1056389" y="52302"/>
                  </a:lnTo>
                  <a:lnTo>
                    <a:pt x="1024510" y="23245"/>
                  </a:lnTo>
                  <a:lnTo>
                    <a:pt x="990546" y="5811"/>
                  </a:lnTo>
                  <a:lnTo>
                    <a:pt x="955540" y="0"/>
                  </a:lnTo>
                  <a:close/>
                </a:path>
              </a:pathLst>
            </a:custGeom>
            <a:solidFill>
              <a:srgbClr val="4CC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17">
              <a:extLst>
                <a:ext uri="{FF2B5EF4-FFF2-40B4-BE49-F238E27FC236}">
                  <a16:creationId xmlns:a16="http://schemas.microsoft.com/office/drawing/2014/main" id="{5E37498F-0A7C-4BA6-B3E3-25C5B38F1D2C}"/>
                </a:ext>
              </a:extLst>
            </p:cNvPr>
            <p:cNvSpPr/>
            <p:nvPr/>
          </p:nvSpPr>
          <p:spPr>
            <a:xfrm>
              <a:off x="9393213" y="5759327"/>
              <a:ext cx="665480" cy="1324610"/>
            </a:xfrm>
            <a:custGeom>
              <a:avLst/>
              <a:gdLst/>
              <a:ahLst/>
              <a:cxnLst/>
              <a:rect l="l" t="t" r="r" b="b"/>
              <a:pathLst>
                <a:path w="665479" h="1324609">
                  <a:moveTo>
                    <a:pt x="665186" y="0"/>
                  </a:moveTo>
                  <a:lnTo>
                    <a:pt x="30077" y="1100027"/>
                  </a:lnTo>
                  <a:lnTo>
                    <a:pt x="9224" y="1145267"/>
                  </a:lnTo>
                  <a:lnTo>
                    <a:pt x="0" y="1187404"/>
                  </a:lnTo>
                  <a:lnTo>
                    <a:pt x="1883" y="1225534"/>
                  </a:lnTo>
                  <a:lnTo>
                    <a:pt x="36890" y="1286164"/>
                  </a:lnTo>
                  <a:lnTo>
                    <a:pt x="68971" y="1306860"/>
                  </a:lnTo>
                  <a:lnTo>
                    <a:pt x="110075" y="1319939"/>
                  </a:lnTo>
                  <a:lnTo>
                    <a:pt x="159680" y="1324499"/>
                  </a:lnTo>
                  <a:lnTo>
                    <a:pt x="665186" y="1324499"/>
                  </a:lnTo>
                  <a:lnTo>
                    <a:pt x="665186" y="0"/>
                  </a:lnTo>
                  <a:close/>
                </a:path>
              </a:pathLst>
            </a:custGeom>
            <a:solidFill>
              <a:srgbClr val="498B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id="{89129111-FF83-4994-8191-1DA655F72606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3552" y="6324032"/>
            <a:ext cx="2284152" cy="29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54789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A picture containing indoor&#10;&#10;Description automatically generated">
            <a:extLst>
              <a:ext uri="{FF2B5EF4-FFF2-40B4-BE49-F238E27FC236}">
                <a16:creationId xmlns:a16="http://schemas.microsoft.com/office/drawing/2014/main" id="{B858174F-F166-4972-97F1-A55A21D10B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0959" y="9084"/>
            <a:ext cx="8438883" cy="6858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A9F6AFC-D976-4BD2-BB69-66BF6C4090A8}"/>
              </a:ext>
            </a:extLst>
          </p:cNvPr>
          <p:cNvSpPr/>
          <p:nvPr/>
        </p:nvSpPr>
        <p:spPr>
          <a:xfrm>
            <a:off x="1" y="0"/>
            <a:ext cx="3744686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t"/>
          <a:lstStyle/>
          <a:p>
            <a:pPr algn="l"/>
            <a:endParaRPr lang="en-US" sz="1600" dirty="0" err="1">
              <a:solidFill>
                <a:prstClr val="white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9200B9-6AEC-4F7C-93AA-440AEF0AD1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496111CF-02CA-45D7-B09F-15F308F4CC81}"/>
              </a:ext>
            </a:extLst>
          </p:cNvPr>
          <p:cNvSpPr txBox="1">
            <a:spLocks/>
          </p:cNvSpPr>
          <p:nvPr/>
        </p:nvSpPr>
        <p:spPr>
          <a:xfrm>
            <a:off x="4000913" y="778874"/>
            <a:ext cx="7836714" cy="6066366"/>
          </a:xfrm>
          <a:prstGeom prst="rect">
            <a:avLst/>
          </a:prstGeom>
        </p:spPr>
        <p:txBody>
          <a:bodyPr>
            <a:normAutofit/>
          </a:bodyPr>
          <a:lstStyle>
            <a:lvl1pPr marL="457120" indent="-457120" algn="l" defTabSz="1218987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4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990427" indent="-380933" algn="l" defTabSz="1218987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3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523733" indent="-304747" algn="l" defTabSz="1218987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2133227" indent="-304747" algn="l" defTabSz="1218987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742720" indent="-304747" algn="l" defTabSz="1218987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335221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70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20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69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u="sng" dirty="0">
                <a:solidFill>
                  <a:srgbClr val="46C8E1"/>
                </a:solidFill>
              </a:rPr>
              <a:t>BEST IN CLASS DEVICES and CYBERSECURITY </a:t>
            </a:r>
          </a:p>
          <a:p>
            <a:pPr marL="0" indent="0">
              <a:buNone/>
            </a:pPr>
            <a:r>
              <a:rPr lang="en-US" sz="1400" b="1" i="1" dirty="0">
                <a:solidFill>
                  <a:schemeClr val="bg1"/>
                </a:solidFill>
              </a:rPr>
              <a:t>Best in class Lenovo devices combined with Gartner MQ Leader in Endpoint Protection</a:t>
            </a:r>
            <a:endParaRPr lang="en-US" sz="1400" b="1" dirty="0">
              <a:solidFill>
                <a:schemeClr val="bg1"/>
              </a:solidFill>
            </a:endParaRP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Lenovo and SentinelOne - Exclusive PC OEM cybersecurity partnership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Integral component of Lenovo’s ThinkShield security portfolio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Can be sold with devices or stand-alone to cover a customer's entire environment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Can be included with Lenovo DaaS opportunities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 </a:t>
            </a: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US" sz="1600" b="1" u="sng" dirty="0">
                <a:solidFill>
                  <a:srgbClr val="46C8E1"/>
                </a:solidFill>
              </a:rPr>
              <a:t>SALES REP BENEFITS</a:t>
            </a:r>
          </a:p>
          <a:p>
            <a:pPr marL="0" indent="0">
              <a:buNone/>
            </a:pPr>
            <a:r>
              <a:rPr lang="en-US" sz="1400" b="1" i="1" dirty="0">
                <a:solidFill>
                  <a:schemeClr val="bg1"/>
                </a:solidFill>
              </a:rPr>
              <a:t>Broaden your solution sale with every account / sell beyond the box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Protect your customers entire fleet including Mac OS, Linux, Server, iOS, Android, Chrome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Every dollar counts towards Lenovo Revenue and Services targets and incentives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Establish recurring revenue stream with annual renewals business 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Leverage Lenovo Deal Reg and LBP special pricing</a:t>
            </a:r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US" sz="1400" b="1" u="sng" dirty="0">
                <a:solidFill>
                  <a:schemeClr val="accent5"/>
                </a:solidFill>
              </a:rPr>
              <a:t>CUSTOMER BENEFITS</a:t>
            </a:r>
          </a:p>
          <a:p>
            <a:pPr marL="0" indent="0">
              <a:buNone/>
            </a:pPr>
            <a:r>
              <a:rPr lang="en-US" sz="1400" b="1" i="1" dirty="0">
                <a:solidFill>
                  <a:schemeClr val="bg1"/>
                </a:solidFill>
              </a:rPr>
              <a:t>Unparalleled XDR platform providing real-time protection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Unique cybersecurity protection backed by a $1M ransomware warranty 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Save time and resources with automated threat blocking on or off the network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Patented one click “rollback” capability to remediate an attack in a matter of minutes 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Procure using same Lenovo financing/discounting terms you are used to</a:t>
            </a:r>
          </a:p>
          <a:p>
            <a:pPr marL="0" indent="0" algn="ctr">
              <a:buNone/>
            </a:pPr>
            <a:endParaRPr lang="es-MX" sz="1050" b="1" dirty="0"/>
          </a:p>
        </p:txBody>
      </p:sp>
      <p:pic>
        <p:nvPicPr>
          <p:cNvPr id="12" name="Picture 11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9E81ED67-4E7D-40A0-80FF-6D4DA9B3C6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35" y="168754"/>
            <a:ext cx="1738859" cy="779860"/>
          </a:xfrm>
          <a:prstGeom prst="rect">
            <a:avLst/>
          </a:prstGeom>
        </p:spPr>
      </p:pic>
      <p:grpSp>
        <p:nvGrpSpPr>
          <p:cNvPr id="18" name="object 10">
            <a:extLst>
              <a:ext uri="{FF2B5EF4-FFF2-40B4-BE49-F238E27FC236}">
                <a16:creationId xmlns:a16="http://schemas.microsoft.com/office/drawing/2014/main" id="{AF771EE0-8BDA-40DD-B512-FB9AC82B44E8}"/>
              </a:ext>
            </a:extLst>
          </p:cNvPr>
          <p:cNvGrpSpPr/>
          <p:nvPr/>
        </p:nvGrpSpPr>
        <p:grpSpPr>
          <a:xfrm>
            <a:off x="11727181" y="5086292"/>
            <a:ext cx="461645" cy="1384300"/>
            <a:chOff x="9598177" y="5940462"/>
            <a:chExt cx="461645" cy="1384300"/>
          </a:xfrm>
        </p:grpSpPr>
        <p:sp>
          <p:nvSpPr>
            <p:cNvPr id="19" name="object 11">
              <a:extLst>
                <a:ext uri="{FF2B5EF4-FFF2-40B4-BE49-F238E27FC236}">
                  <a16:creationId xmlns:a16="http://schemas.microsoft.com/office/drawing/2014/main" id="{E478ADA4-25E0-4BD0-907A-A69CFA58DC44}"/>
                </a:ext>
              </a:extLst>
            </p:cNvPr>
            <p:cNvSpPr/>
            <p:nvPr/>
          </p:nvSpPr>
          <p:spPr>
            <a:xfrm>
              <a:off x="9598177" y="5940462"/>
              <a:ext cx="461645" cy="1384300"/>
            </a:xfrm>
            <a:custGeom>
              <a:avLst/>
              <a:gdLst/>
              <a:ahLst/>
              <a:cxnLst/>
              <a:rect l="l" t="t" r="r" b="b"/>
              <a:pathLst>
                <a:path w="461645" h="1384300">
                  <a:moveTo>
                    <a:pt x="461429" y="0"/>
                  </a:moveTo>
                  <a:lnTo>
                    <a:pt x="0" y="0"/>
                  </a:lnTo>
                  <a:lnTo>
                    <a:pt x="0" y="1384287"/>
                  </a:lnTo>
                  <a:lnTo>
                    <a:pt x="461429" y="1384287"/>
                  </a:lnTo>
                  <a:lnTo>
                    <a:pt x="461429" y="0"/>
                  </a:lnTo>
                  <a:close/>
                </a:path>
              </a:pathLst>
            </a:custGeom>
            <a:solidFill>
              <a:srgbClr val="4AC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2">
              <a:extLst>
                <a:ext uri="{FF2B5EF4-FFF2-40B4-BE49-F238E27FC236}">
                  <a16:creationId xmlns:a16="http://schemas.microsoft.com/office/drawing/2014/main" id="{D87D1342-722D-4AD0-B2AC-475321B6DF7D}"/>
                </a:ext>
              </a:extLst>
            </p:cNvPr>
            <p:cNvSpPr/>
            <p:nvPr/>
          </p:nvSpPr>
          <p:spPr>
            <a:xfrm>
              <a:off x="9703562" y="6063932"/>
              <a:ext cx="234315" cy="1132205"/>
            </a:xfrm>
            <a:custGeom>
              <a:avLst/>
              <a:gdLst/>
              <a:ahLst/>
              <a:cxnLst/>
              <a:rect l="l" t="t" r="r" b="b"/>
              <a:pathLst>
                <a:path w="234315" h="1132204">
                  <a:moveTo>
                    <a:pt x="230657" y="256413"/>
                  </a:moveTo>
                  <a:lnTo>
                    <a:pt x="53124" y="183337"/>
                  </a:lnTo>
                  <a:lnTo>
                    <a:pt x="53124" y="239039"/>
                  </a:lnTo>
                  <a:lnTo>
                    <a:pt x="174091" y="283121"/>
                  </a:lnTo>
                  <a:lnTo>
                    <a:pt x="53124" y="327215"/>
                  </a:lnTo>
                  <a:lnTo>
                    <a:pt x="53124" y="382917"/>
                  </a:lnTo>
                  <a:lnTo>
                    <a:pt x="230657" y="309841"/>
                  </a:lnTo>
                  <a:lnTo>
                    <a:pt x="230657" y="256413"/>
                  </a:lnTo>
                  <a:close/>
                </a:path>
                <a:path w="234315" h="1132204">
                  <a:moveTo>
                    <a:pt x="230695" y="972096"/>
                  </a:moveTo>
                  <a:lnTo>
                    <a:pt x="185928" y="972096"/>
                  </a:lnTo>
                  <a:lnTo>
                    <a:pt x="185928" y="1082586"/>
                  </a:lnTo>
                  <a:lnTo>
                    <a:pt x="0" y="1082586"/>
                  </a:lnTo>
                  <a:lnTo>
                    <a:pt x="0" y="1132116"/>
                  </a:lnTo>
                  <a:lnTo>
                    <a:pt x="230695" y="1132116"/>
                  </a:lnTo>
                  <a:lnTo>
                    <a:pt x="230695" y="1082586"/>
                  </a:lnTo>
                  <a:lnTo>
                    <a:pt x="230695" y="972096"/>
                  </a:lnTo>
                  <a:close/>
                </a:path>
                <a:path w="234315" h="1132204">
                  <a:moveTo>
                    <a:pt x="230695" y="585635"/>
                  </a:moveTo>
                  <a:lnTo>
                    <a:pt x="120611" y="585635"/>
                  </a:lnTo>
                  <a:lnTo>
                    <a:pt x="92367" y="590867"/>
                  </a:lnTo>
                  <a:lnTo>
                    <a:pt x="70053" y="605612"/>
                  </a:lnTo>
                  <a:lnTo>
                    <a:pt x="55397" y="628396"/>
                  </a:lnTo>
                  <a:lnTo>
                    <a:pt x="50126" y="657758"/>
                  </a:lnTo>
                  <a:lnTo>
                    <a:pt x="51904" y="673430"/>
                  </a:lnTo>
                  <a:lnTo>
                    <a:pt x="57238" y="689051"/>
                  </a:lnTo>
                  <a:lnTo>
                    <a:pt x="66128" y="703503"/>
                  </a:lnTo>
                  <a:lnTo>
                    <a:pt x="78574" y="715670"/>
                  </a:lnTo>
                  <a:lnTo>
                    <a:pt x="53111" y="715657"/>
                  </a:lnTo>
                  <a:lnTo>
                    <a:pt x="53111" y="764425"/>
                  </a:lnTo>
                  <a:lnTo>
                    <a:pt x="230695" y="764425"/>
                  </a:lnTo>
                  <a:lnTo>
                    <a:pt x="230695" y="715670"/>
                  </a:lnTo>
                  <a:lnTo>
                    <a:pt x="129654" y="715670"/>
                  </a:lnTo>
                  <a:lnTo>
                    <a:pt x="116116" y="713066"/>
                  </a:lnTo>
                  <a:lnTo>
                    <a:pt x="104076" y="705358"/>
                  </a:lnTo>
                  <a:lnTo>
                    <a:pt x="95440" y="692759"/>
                  </a:lnTo>
                  <a:lnTo>
                    <a:pt x="92138" y="675462"/>
                  </a:lnTo>
                  <a:lnTo>
                    <a:pt x="94691" y="660539"/>
                  </a:lnTo>
                  <a:lnTo>
                    <a:pt x="102082" y="647369"/>
                  </a:lnTo>
                  <a:lnTo>
                    <a:pt x="113880" y="637984"/>
                  </a:lnTo>
                  <a:lnTo>
                    <a:pt x="129654" y="634403"/>
                  </a:lnTo>
                  <a:lnTo>
                    <a:pt x="230695" y="634403"/>
                  </a:lnTo>
                  <a:lnTo>
                    <a:pt x="230695" y="585635"/>
                  </a:lnTo>
                  <a:close/>
                </a:path>
                <a:path w="234315" h="1132204">
                  <a:moveTo>
                    <a:pt x="233692" y="471233"/>
                  </a:moveTo>
                  <a:lnTo>
                    <a:pt x="226580" y="433616"/>
                  </a:lnTo>
                  <a:lnTo>
                    <a:pt x="220141" y="423570"/>
                  </a:lnTo>
                  <a:lnTo>
                    <a:pt x="207098" y="403212"/>
                  </a:lnTo>
                  <a:lnTo>
                    <a:pt x="191897" y="392607"/>
                  </a:lnTo>
                  <a:lnTo>
                    <a:pt x="191897" y="470573"/>
                  </a:lnTo>
                  <a:lnTo>
                    <a:pt x="188023" y="489292"/>
                  </a:lnTo>
                  <a:lnTo>
                    <a:pt x="177406" y="504418"/>
                  </a:lnTo>
                  <a:lnTo>
                    <a:pt x="161544" y="514540"/>
                  </a:lnTo>
                  <a:lnTo>
                    <a:pt x="141909" y="518236"/>
                  </a:lnTo>
                  <a:lnTo>
                    <a:pt x="121704" y="514718"/>
                  </a:lnTo>
                  <a:lnTo>
                    <a:pt x="105892" y="504939"/>
                  </a:lnTo>
                  <a:lnTo>
                    <a:pt x="95592" y="490067"/>
                  </a:lnTo>
                  <a:lnTo>
                    <a:pt x="91909" y="471233"/>
                  </a:lnTo>
                  <a:lnTo>
                    <a:pt x="95770" y="452513"/>
                  </a:lnTo>
                  <a:lnTo>
                    <a:pt x="106387" y="437375"/>
                  </a:lnTo>
                  <a:lnTo>
                    <a:pt x="122262" y="427253"/>
                  </a:lnTo>
                  <a:lnTo>
                    <a:pt x="141909" y="423570"/>
                  </a:lnTo>
                  <a:lnTo>
                    <a:pt x="161861" y="427075"/>
                  </a:lnTo>
                  <a:lnTo>
                    <a:pt x="177698" y="436854"/>
                  </a:lnTo>
                  <a:lnTo>
                    <a:pt x="188125" y="451726"/>
                  </a:lnTo>
                  <a:lnTo>
                    <a:pt x="191897" y="470573"/>
                  </a:lnTo>
                  <a:lnTo>
                    <a:pt x="191897" y="392607"/>
                  </a:lnTo>
                  <a:lnTo>
                    <a:pt x="177952" y="382866"/>
                  </a:lnTo>
                  <a:lnTo>
                    <a:pt x="141909" y="375462"/>
                  </a:lnTo>
                  <a:lnTo>
                    <a:pt x="105600" y="382816"/>
                  </a:lnTo>
                  <a:lnTo>
                    <a:pt x="76492" y="403009"/>
                  </a:lnTo>
                  <a:lnTo>
                    <a:pt x="57137" y="433209"/>
                  </a:lnTo>
                  <a:lnTo>
                    <a:pt x="50114" y="470573"/>
                  </a:lnTo>
                  <a:lnTo>
                    <a:pt x="57213" y="508190"/>
                  </a:lnTo>
                  <a:lnTo>
                    <a:pt x="76708" y="538594"/>
                  </a:lnTo>
                  <a:lnTo>
                    <a:pt x="105841" y="558927"/>
                  </a:lnTo>
                  <a:lnTo>
                    <a:pt x="141909" y="566343"/>
                  </a:lnTo>
                  <a:lnTo>
                    <a:pt x="178206" y="558977"/>
                  </a:lnTo>
                  <a:lnTo>
                    <a:pt x="207314" y="538784"/>
                  </a:lnTo>
                  <a:lnTo>
                    <a:pt x="220484" y="518236"/>
                  </a:lnTo>
                  <a:lnTo>
                    <a:pt x="226669" y="508584"/>
                  </a:lnTo>
                  <a:lnTo>
                    <a:pt x="233692" y="471233"/>
                  </a:lnTo>
                  <a:close/>
                </a:path>
                <a:path w="234315" h="1132204">
                  <a:moveTo>
                    <a:pt x="233692" y="95770"/>
                  </a:moveTo>
                  <a:lnTo>
                    <a:pt x="226580" y="58153"/>
                  </a:lnTo>
                  <a:lnTo>
                    <a:pt x="220141" y="48107"/>
                  </a:lnTo>
                  <a:lnTo>
                    <a:pt x="207098" y="27749"/>
                  </a:lnTo>
                  <a:lnTo>
                    <a:pt x="191897" y="17145"/>
                  </a:lnTo>
                  <a:lnTo>
                    <a:pt x="191897" y="95110"/>
                  </a:lnTo>
                  <a:lnTo>
                    <a:pt x="188023" y="113830"/>
                  </a:lnTo>
                  <a:lnTo>
                    <a:pt x="177406" y="128968"/>
                  </a:lnTo>
                  <a:lnTo>
                    <a:pt x="161544" y="139090"/>
                  </a:lnTo>
                  <a:lnTo>
                    <a:pt x="141909" y="142773"/>
                  </a:lnTo>
                  <a:lnTo>
                    <a:pt x="121704" y="139268"/>
                  </a:lnTo>
                  <a:lnTo>
                    <a:pt x="105892" y="129489"/>
                  </a:lnTo>
                  <a:lnTo>
                    <a:pt x="95592" y="114604"/>
                  </a:lnTo>
                  <a:lnTo>
                    <a:pt x="91909" y="95770"/>
                  </a:lnTo>
                  <a:lnTo>
                    <a:pt x="95770" y="77050"/>
                  </a:lnTo>
                  <a:lnTo>
                    <a:pt x="106387" y="61925"/>
                  </a:lnTo>
                  <a:lnTo>
                    <a:pt x="122262" y="51803"/>
                  </a:lnTo>
                  <a:lnTo>
                    <a:pt x="141909" y="48107"/>
                  </a:lnTo>
                  <a:lnTo>
                    <a:pt x="161861" y="51625"/>
                  </a:lnTo>
                  <a:lnTo>
                    <a:pt x="177698" y="61391"/>
                  </a:lnTo>
                  <a:lnTo>
                    <a:pt x="188125" y="76276"/>
                  </a:lnTo>
                  <a:lnTo>
                    <a:pt x="191897" y="95110"/>
                  </a:lnTo>
                  <a:lnTo>
                    <a:pt x="191897" y="17145"/>
                  </a:lnTo>
                  <a:lnTo>
                    <a:pt x="177952" y="7416"/>
                  </a:lnTo>
                  <a:lnTo>
                    <a:pt x="141909" y="0"/>
                  </a:lnTo>
                  <a:lnTo>
                    <a:pt x="105600" y="7366"/>
                  </a:lnTo>
                  <a:lnTo>
                    <a:pt x="76492" y="27559"/>
                  </a:lnTo>
                  <a:lnTo>
                    <a:pt x="57137" y="57759"/>
                  </a:lnTo>
                  <a:lnTo>
                    <a:pt x="50114" y="95110"/>
                  </a:lnTo>
                  <a:lnTo>
                    <a:pt x="57213" y="132740"/>
                  </a:lnTo>
                  <a:lnTo>
                    <a:pt x="76708" y="163144"/>
                  </a:lnTo>
                  <a:lnTo>
                    <a:pt x="105841" y="183476"/>
                  </a:lnTo>
                  <a:lnTo>
                    <a:pt x="141909" y="190881"/>
                  </a:lnTo>
                  <a:lnTo>
                    <a:pt x="178206" y="183527"/>
                  </a:lnTo>
                  <a:lnTo>
                    <a:pt x="207314" y="163322"/>
                  </a:lnTo>
                  <a:lnTo>
                    <a:pt x="220484" y="142773"/>
                  </a:lnTo>
                  <a:lnTo>
                    <a:pt x="226669" y="133134"/>
                  </a:lnTo>
                  <a:lnTo>
                    <a:pt x="233692" y="95770"/>
                  </a:lnTo>
                  <a:close/>
                </a:path>
                <a:path w="234315" h="1132204">
                  <a:moveTo>
                    <a:pt x="233718" y="868006"/>
                  </a:moveTo>
                  <a:lnTo>
                    <a:pt x="230987" y="843419"/>
                  </a:lnTo>
                  <a:lnTo>
                    <a:pt x="223608" y="820293"/>
                  </a:lnTo>
                  <a:lnTo>
                    <a:pt x="212813" y="800404"/>
                  </a:lnTo>
                  <a:lnTo>
                    <a:pt x="199809" y="785482"/>
                  </a:lnTo>
                  <a:lnTo>
                    <a:pt x="176098" y="816317"/>
                  </a:lnTo>
                  <a:lnTo>
                    <a:pt x="185445" y="830313"/>
                  </a:lnTo>
                  <a:lnTo>
                    <a:pt x="191211" y="842492"/>
                  </a:lnTo>
                  <a:lnTo>
                    <a:pt x="194119" y="854329"/>
                  </a:lnTo>
                  <a:lnTo>
                    <a:pt x="194919" y="867295"/>
                  </a:lnTo>
                  <a:lnTo>
                    <a:pt x="193954" y="879233"/>
                  </a:lnTo>
                  <a:lnTo>
                    <a:pt x="191160" y="889787"/>
                  </a:lnTo>
                  <a:lnTo>
                    <a:pt x="186626" y="898931"/>
                  </a:lnTo>
                  <a:lnTo>
                    <a:pt x="180505" y="906627"/>
                  </a:lnTo>
                  <a:lnTo>
                    <a:pt x="150672" y="834707"/>
                  </a:lnTo>
                  <a:lnTo>
                    <a:pt x="149110" y="830948"/>
                  </a:lnTo>
                  <a:lnTo>
                    <a:pt x="149110" y="919899"/>
                  </a:lnTo>
                  <a:lnTo>
                    <a:pt x="136258" y="920407"/>
                  </a:lnTo>
                  <a:lnTo>
                    <a:pt x="99148" y="902893"/>
                  </a:lnTo>
                  <a:lnTo>
                    <a:pt x="88925" y="872502"/>
                  </a:lnTo>
                  <a:lnTo>
                    <a:pt x="90728" y="860158"/>
                  </a:lnTo>
                  <a:lnTo>
                    <a:pt x="95796" y="849591"/>
                  </a:lnTo>
                  <a:lnTo>
                    <a:pt x="103632" y="841044"/>
                  </a:lnTo>
                  <a:lnTo>
                    <a:pt x="113766" y="834707"/>
                  </a:lnTo>
                  <a:lnTo>
                    <a:pt x="149110" y="919899"/>
                  </a:lnTo>
                  <a:lnTo>
                    <a:pt x="149110" y="830948"/>
                  </a:lnTo>
                  <a:lnTo>
                    <a:pt x="128790" y="781951"/>
                  </a:lnTo>
                  <a:lnTo>
                    <a:pt x="114757" y="784847"/>
                  </a:lnTo>
                  <a:lnTo>
                    <a:pt x="101676" y="789393"/>
                  </a:lnTo>
                  <a:lnTo>
                    <a:pt x="66636" y="816965"/>
                  </a:lnTo>
                  <a:lnTo>
                    <a:pt x="51981" y="852271"/>
                  </a:lnTo>
                  <a:lnTo>
                    <a:pt x="50114" y="873379"/>
                  </a:lnTo>
                  <a:lnTo>
                    <a:pt x="57111" y="910704"/>
                  </a:lnTo>
                  <a:lnTo>
                    <a:pt x="76428" y="940511"/>
                  </a:lnTo>
                  <a:lnTo>
                    <a:pt x="105537" y="960285"/>
                  </a:lnTo>
                  <a:lnTo>
                    <a:pt x="141922" y="967435"/>
                  </a:lnTo>
                  <a:lnTo>
                    <a:pt x="178879" y="960183"/>
                  </a:lnTo>
                  <a:lnTo>
                    <a:pt x="207924" y="939812"/>
                  </a:lnTo>
                  <a:lnTo>
                    <a:pt x="219659" y="920407"/>
                  </a:lnTo>
                  <a:lnTo>
                    <a:pt x="226910" y="908405"/>
                  </a:lnTo>
                  <a:lnTo>
                    <a:pt x="227215" y="906627"/>
                  </a:lnTo>
                  <a:lnTo>
                    <a:pt x="233718" y="8680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14">
            <a:extLst>
              <a:ext uri="{FF2B5EF4-FFF2-40B4-BE49-F238E27FC236}">
                <a16:creationId xmlns:a16="http://schemas.microsoft.com/office/drawing/2014/main" id="{A3D4452D-5BA2-4F15-B4B6-0059E60F4268}"/>
              </a:ext>
            </a:extLst>
          </p:cNvPr>
          <p:cNvGrpSpPr/>
          <p:nvPr/>
        </p:nvGrpSpPr>
        <p:grpSpPr>
          <a:xfrm>
            <a:off x="9521373" y="10569"/>
            <a:ext cx="2667453" cy="794121"/>
            <a:chOff x="4325404" y="5381430"/>
            <a:chExt cx="5733415" cy="1706880"/>
          </a:xfrm>
        </p:grpSpPr>
        <p:pic>
          <p:nvPicPr>
            <p:cNvPr id="22" name="object 15">
              <a:extLst>
                <a:ext uri="{FF2B5EF4-FFF2-40B4-BE49-F238E27FC236}">
                  <a16:creationId xmlns:a16="http://schemas.microsoft.com/office/drawing/2014/main" id="{206459E2-CE91-4468-8A19-C61B496CA069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10653" y="5386146"/>
              <a:ext cx="4440128" cy="1702130"/>
            </a:xfrm>
            <a:prstGeom prst="rect">
              <a:avLst/>
            </a:prstGeom>
          </p:spPr>
        </p:pic>
        <p:sp>
          <p:nvSpPr>
            <p:cNvPr id="23" name="object 16">
              <a:extLst>
                <a:ext uri="{FF2B5EF4-FFF2-40B4-BE49-F238E27FC236}">
                  <a16:creationId xmlns:a16="http://schemas.microsoft.com/office/drawing/2014/main" id="{7471D5A7-1E52-45CF-8ED6-06BE162195A4}"/>
                </a:ext>
              </a:extLst>
            </p:cNvPr>
            <p:cNvSpPr/>
            <p:nvPr/>
          </p:nvSpPr>
          <p:spPr>
            <a:xfrm>
              <a:off x="4325404" y="5381430"/>
              <a:ext cx="1911350" cy="1696085"/>
            </a:xfrm>
            <a:custGeom>
              <a:avLst/>
              <a:gdLst/>
              <a:ahLst/>
              <a:cxnLst/>
              <a:rect l="l" t="t" r="r" b="b"/>
              <a:pathLst>
                <a:path w="1911350" h="1696084">
                  <a:moveTo>
                    <a:pt x="955540" y="0"/>
                  </a:moveTo>
                  <a:lnTo>
                    <a:pt x="886572" y="23245"/>
                  </a:lnTo>
                  <a:lnTo>
                    <a:pt x="854696" y="52302"/>
                  </a:lnTo>
                  <a:lnTo>
                    <a:pt x="825948" y="92983"/>
                  </a:lnTo>
                  <a:lnTo>
                    <a:pt x="30077" y="1471453"/>
                  </a:lnTo>
                  <a:lnTo>
                    <a:pt x="9224" y="1516694"/>
                  </a:lnTo>
                  <a:lnTo>
                    <a:pt x="0" y="1558830"/>
                  </a:lnTo>
                  <a:lnTo>
                    <a:pt x="1883" y="1596960"/>
                  </a:lnTo>
                  <a:lnTo>
                    <a:pt x="36890" y="1657591"/>
                  </a:lnTo>
                  <a:lnTo>
                    <a:pt x="68971" y="1678286"/>
                  </a:lnTo>
                  <a:lnTo>
                    <a:pt x="110075" y="1691365"/>
                  </a:lnTo>
                  <a:lnTo>
                    <a:pt x="159680" y="1695926"/>
                  </a:lnTo>
                  <a:lnTo>
                    <a:pt x="1751409" y="1695926"/>
                  </a:lnTo>
                  <a:lnTo>
                    <a:pt x="1801011" y="1691365"/>
                  </a:lnTo>
                  <a:lnTo>
                    <a:pt x="1842111" y="1678286"/>
                  </a:lnTo>
                  <a:lnTo>
                    <a:pt x="1874190" y="1657591"/>
                  </a:lnTo>
                  <a:lnTo>
                    <a:pt x="1909194" y="1596960"/>
                  </a:lnTo>
                  <a:lnTo>
                    <a:pt x="1911077" y="1558830"/>
                  </a:lnTo>
                  <a:lnTo>
                    <a:pt x="1901853" y="1516694"/>
                  </a:lnTo>
                  <a:lnTo>
                    <a:pt x="1881000" y="1471453"/>
                  </a:lnTo>
                  <a:lnTo>
                    <a:pt x="1085142" y="92983"/>
                  </a:lnTo>
                  <a:lnTo>
                    <a:pt x="1056389" y="52302"/>
                  </a:lnTo>
                  <a:lnTo>
                    <a:pt x="1024510" y="23245"/>
                  </a:lnTo>
                  <a:lnTo>
                    <a:pt x="990546" y="5811"/>
                  </a:lnTo>
                  <a:lnTo>
                    <a:pt x="955540" y="0"/>
                  </a:lnTo>
                  <a:close/>
                </a:path>
              </a:pathLst>
            </a:custGeom>
            <a:solidFill>
              <a:srgbClr val="4CC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17">
              <a:extLst>
                <a:ext uri="{FF2B5EF4-FFF2-40B4-BE49-F238E27FC236}">
                  <a16:creationId xmlns:a16="http://schemas.microsoft.com/office/drawing/2014/main" id="{5E37498F-0A7C-4BA6-B3E3-25C5B38F1D2C}"/>
                </a:ext>
              </a:extLst>
            </p:cNvPr>
            <p:cNvSpPr/>
            <p:nvPr/>
          </p:nvSpPr>
          <p:spPr>
            <a:xfrm>
              <a:off x="9393213" y="5759327"/>
              <a:ext cx="665480" cy="1324610"/>
            </a:xfrm>
            <a:custGeom>
              <a:avLst/>
              <a:gdLst/>
              <a:ahLst/>
              <a:cxnLst/>
              <a:rect l="l" t="t" r="r" b="b"/>
              <a:pathLst>
                <a:path w="665479" h="1324609">
                  <a:moveTo>
                    <a:pt x="665186" y="0"/>
                  </a:moveTo>
                  <a:lnTo>
                    <a:pt x="30077" y="1100027"/>
                  </a:lnTo>
                  <a:lnTo>
                    <a:pt x="9224" y="1145267"/>
                  </a:lnTo>
                  <a:lnTo>
                    <a:pt x="0" y="1187404"/>
                  </a:lnTo>
                  <a:lnTo>
                    <a:pt x="1883" y="1225534"/>
                  </a:lnTo>
                  <a:lnTo>
                    <a:pt x="36890" y="1286164"/>
                  </a:lnTo>
                  <a:lnTo>
                    <a:pt x="68971" y="1306860"/>
                  </a:lnTo>
                  <a:lnTo>
                    <a:pt x="110075" y="1319939"/>
                  </a:lnTo>
                  <a:lnTo>
                    <a:pt x="159680" y="1324499"/>
                  </a:lnTo>
                  <a:lnTo>
                    <a:pt x="665186" y="1324499"/>
                  </a:lnTo>
                  <a:lnTo>
                    <a:pt x="665186" y="0"/>
                  </a:lnTo>
                  <a:close/>
                </a:path>
              </a:pathLst>
            </a:custGeom>
            <a:solidFill>
              <a:srgbClr val="498B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id="{C053709B-6EA6-402C-B12F-164A664AE8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154" y="3430225"/>
            <a:ext cx="3123042" cy="18707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" name="Picture 25" descr="Logo&#10;&#10;Description automatically generated">
            <a:extLst>
              <a:ext uri="{FF2B5EF4-FFF2-40B4-BE49-F238E27FC236}">
                <a16:creationId xmlns:a16="http://schemas.microsoft.com/office/drawing/2014/main" id="{EEF43F05-C1DA-4C09-B6C6-0B7DFC04256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35" y="6038166"/>
            <a:ext cx="2576418" cy="926495"/>
          </a:xfrm>
          <a:prstGeom prst="rect">
            <a:avLst/>
          </a:prstGeom>
        </p:spPr>
      </p:pic>
      <p:sp>
        <p:nvSpPr>
          <p:cNvPr id="27" name="Title 1">
            <a:extLst>
              <a:ext uri="{FF2B5EF4-FFF2-40B4-BE49-F238E27FC236}">
                <a16:creationId xmlns:a16="http://schemas.microsoft.com/office/drawing/2014/main" id="{BC9A6E1C-285A-43A6-B856-71DF12E1BCC4}"/>
              </a:ext>
            </a:extLst>
          </p:cNvPr>
          <p:cNvSpPr txBox="1">
            <a:spLocks/>
          </p:cNvSpPr>
          <p:nvPr/>
        </p:nvSpPr>
        <p:spPr bwMode="gray">
          <a:xfrm>
            <a:off x="228155" y="1840479"/>
            <a:ext cx="3123041" cy="1376431"/>
          </a:xfrm>
          <a:prstGeom prst="rect">
            <a:avLst/>
          </a:prstGeom>
        </p:spPr>
        <p:txBody>
          <a:bodyPr wrap="square" lIns="0" tIns="0" rIns="0" bIns="0" anchor="t" anchorCtr="0"/>
          <a:lstStyle>
            <a:lvl1pPr marL="0" algn="l" defTabSz="1218987" rtl="0" eaLnBrk="1" latinLnBrk="0" hangingPunct="1">
              <a:lnSpc>
                <a:spcPts val="3200"/>
              </a:lnSpc>
              <a:spcBef>
                <a:spcPct val="0"/>
              </a:spcBef>
              <a:buNone/>
              <a:tabLst>
                <a:tab pos="1218987" algn="l"/>
              </a:tabLst>
              <a:defRPr lang="en-US" sz="3200" b="1" kern="1200" cap="none" spc="-15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algn="ctr"/>
            <a:r>
              <a:rPr lang="en-US" sz="2800" dirty="0">
                <a:solidFill>
                  <a:srgbClr val="333F48"/>
                </a:solidFill>
              </a:rPr>
              <a:t>Selling Lenovo and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rgbClr val="3E8DDD"/>
                </a:solidFill>
              </a:rPr>
              <a:t>SentinelOne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rgbClr val="333F48"/>
                </a:solidFill>
              </a:rPr>
              <a:t>in the Channel </a:t>
            </a:r>
          </a:p>
        </p:txBody>
      </p:sp>
    </p:spTree>
    <p:extLst>
      <p:ext uri="{BB962C8B-B14F-4D97-AF65-F5344CB8AC3E}">
        <p14:creationId xmlns:p14="http://schemas.microsoft.com/office/powerpoint/2010/main" val="95463216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A picture containing indoor&#10;&#10;Description automatically generated">
            <a:extLst>
              <a:ext uri="{FF2B5EF4-FFF2-40B4-BE49-F238E27FC236}">
                <a16:creationId xmlns:a16="http://schemas.microsoft.com/office/drawing/2014/main" id="{B858174F-F166-4972-97F1-A55A21D10B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0959" y="9084"/>
            <a:ext cx="8438883" cy="6858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A9F6AFC-D976-4BD2-BB69-66BF6C4090A8}"/>
              </a:ext>
            </a:extLst>
          </p:cNvPr>
          <p:cNvSpPr/>
          <p:nvPr/>
        </p:nvSpPr>
        <p:spPr>
          <a:xfrm>
            <a:off x="1" y="0"/>
            <a:ext cx="3744686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t"/>
          <a:lstStyle/>
          <a:p>
            <a:pPr algn="l"/>
            <a:endParaRPr lang="en-US" sz="1600" dirty="0" err="1">
              <a:solidFill>
                <a:prstClr val="white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9200B9-6AEC-4F7C-93AA-440AEF0AD1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496111CF-02CA-45D7-B09F-15F308F4CC81}"/>
              </a:ext>
            </a:extLst>
          </p:cNvPr>
          <p:cNvSpPr txBox="1">
            <a:spLocks/>
          </p:cNvSpPr>
          <p:nvPr/>
        </p:nvSpPr>
        <p:spPr>
          <a:xfrm>
            <a:off x="4000913" y="778874"/>
            <a:ext cx="7831652" cy="6066366"/>
          </a:xfrm>
          <a:prstGeom prst="rect">
            <a:avLst/>
          </a:prstGeom>
        </p:spPr>
        <p:txBody>
          <a:bodyPr>
            <a:normAutofit/>
          </a:bodyPr>
          <a:lstStyle>
            <a:lvl1pPr marL="457120" indent="-457120" algn="l" defTabSz="1218987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4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990427" indent="-380933" algn="l" defTabSz="1218987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3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523733" indent="-304747" algn="l" defTabSz="1218987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2133227" indent="-304747" algn="l" defTabSz="1218987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742720" indent="-304747" algn="l" defTabSz="1218987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335221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70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20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69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u="sng" dirty="0">
                <a:solidFill>
                  <a:srgbClr val="46C8E1"/>
                </a:solidFill>
              </a:rPr>
              <a:t>BEST IN CLASS DEVICES and CYBERSECURITY </a:t>
            </a:r>
          </a:p>
          <a:p>
            <a:pPr marL="0" indent="0">
              <a:buNone/>
            </a:pPr>
            <a:r>
              <a:rPr lang="en-US" sz="1400" b="1" i="1" dirty="0">
                <a:solidFill>
                  <a:schemeClr val="bg1"/>
                </a:solidFill>
              </a:rPr>
              <a:t>Best in class Lenovo devices combined with Leader in Password-less Protection</a:t>
            </a:r>
            <a:endParaRPr lang="en-US" sz="1400" b="1" dirty="0">
              <a:solidFill>
                <a:schemeClr val="bg1"/>
              </a:solidFill>
            </a:endParaRP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Lenovo and Secret Double Octopus - Exclusive PC OEM cybersecurity partnership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Integral component of Lenovo’s ThinkShield security portfolio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Double Octopus recently won “best-in-class” passwordless MFA in the AITE Group review 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Reduces a key vector for ransomware (brute force attacks) and removes phishing target with passwordless authentication.  </a:t>
            </a:r>
          </a:p>
          <a:p>
            <a:pPr marL="0" indent="0">
              <a:buClr>
                <a:srgbClr val="D9D9D9"/>
              </a:buClr>
              <a:buNone/>
            </a:pPr>
            <a:r>
              <a:rPr lang="en-US" sz="1600" dirty="0">
                <a:solidFill>
                  <a:schemeClr val="bg1"/>
                </a:solidFill>
              </a:rPr>
              <a:t> </a:t>
            </a: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US" sz="1600" b="1" u="sng" dirty="0">
                <a:solidFill>
                  <a:srgbClr val="46C8E1"/>
                </a:solidFill>
              </a:rPr>
              <a:t>SALES REP BENEFITS</a:t>
            </a:r>
          </a:p>
          <a:p>
            <a:pPr marL="0" indent="0">
              <a:buNone/>
            </a:pPr>
            <a:r>
              <a:rPr lang="en-US" sz="1400" b="1" i="1" dirty="0">
                <a:solidFill>
                  <a:schemeClr val="bg1"/>
                </a:solidFill>
              </a:rPr>
              <a:t>Broaden your solution sale with every account / sell beyond the box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Protects customers’ entire environment including Mac OS, Linux, Server, iOS, Android, etc.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Every dollar counts towards Lenovo Revenue and Services quota retirement and incentives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Establish recurring revenue stream with annual renewals business, DaaS also counts 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Leverage Lenovo Deal Reg and LBP special pricing</a:t>
            </a:r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US" sz="1400" b="1" u="sng" dirty="0">
                <a:solidFill>
                  <a:schemeClr val="accent5"/>
                </a:solidFill>
              </a:rPr>
              <a:t>CUSTOMER BENEFITS</a:t>
            </a:r>
          </a:p>
          <a:p>
            <a:pPr marL="0" indent="0">
              <a:buNone/>
            </a:pPr>
            <a:r>
              <a:rPr lang="en-US" sz="1400" b="1" i="1" dirty="0">
                <a:solidFill>
                  <a:schemeClr val="bg1"/>
                </a:solidFill>
              </a:rPr>
              <a:t>Unparalleled Passwordless MFA Authentication providing real-time protection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A full passwordless solution for the end user to never require remembering a password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The same user experience for every access need, for better Productivity and Experience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Reduced costs with fewer helpdesk calls and reduced employee downtime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Easier administration with simpler security policies and compliance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Better security that virtually eliminates the source of over 60% of data breaches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Procure using same Lenovo financing/discounting terms you are used to</a:t>
            </a:r>
          </a:p>
        </p:txBody>
      </p:sp>
      <p:pic>
        <p:nvPicPr>
          <p:cNvPr id="12" name="Picture 11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9E81ED67-4E7D-40A0-80FF-6D4DA9B3C6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35" y="168754"/>
            <a:ext cx="1738859" cy="779860"/>
          </a:xfrm>
          <a:prstGeom prst="rect">
            <a:avLst/>
          </a:prstGeom>
        </p:spPr>
      </p:pic>
      <p:grpSp>
        <p:nvGrpSpPr>
          <p:cNvPr id="18" name="object 10">
            <a:extLst>
              <a:ext uri="{FF2B5EF4-FFF2-40B4-BE49-F238E27FC236}">
                <a16:creationId xmlns:a16="http://schemas.microsoft.com/office/drawing/2014/main" id="{AF771EE0-8BDA-40DD-B512-FB9AC82B44E8}"/>
              </a:ext>
            </a:extLst>
          </p:cNvPr>
          <p:cNvGrpSpPr/>
          <p:nvPr/>
        </p:nvGrpSpPr>
        <p:grpSpPr>
          <a:xfrm>
            <a:off x="11727181" y="5086292"/>
            <a:ext cx="461645" cy="1384300"/>
            <a:chOff x="9598177" y="5940462"/>
            <a:chExt cx="461645" cy="1384300"/>
          </a:xfrm>
        </p:grpSpPr>
        <p:sp>
          <p:nvSpPr>
            <p:cNvPr id="19" name="object 11">
              <a:extLst>
                <a:ext uri="{FF2B5EF4-FFF2-40B4-BE49-F238E27FC236}">
                  <a16:creationId xmlns:a16="http://schemas.microsoft.com/office/drawing/2014/main" id="{E478ADA4-25E0-4BD0-907A-A69CFA58DC44}"/>
                </a:ext>
              </a:extLst>
            </p:cNvPr>
            <p:cNvSpPr/>
            <p:nvPr/>
          </p:nvSpPr>
          <p:spPr>
            <a:xfrm>
              <a:off x="9598177" y="5940462"/>
              <a:ext cx="461645" cy="1384300"/>
            </a:xfrm>
            <a:custGeom>
              <a:avLst/>
              <a:gdLst/>
              <a:ahLst/>
              <a:cxnLst/>
              <a:rect l="l" t="t" r="r" b="b"/>
              <a:pathLst>
                <a:path w="461645" h="1384300">
                  <a:moveTo>
                    <a:pt x="461429" y="0"/>
                  </a:moveTo>
                  <a:lnTo>
                    <a:pt x="0" y="0"/>
                  </a:lnTo>
                  <a:lnTo>
                    <a:pt x="0" y="1384287"/>
                  </a:lnTo>
                  <a:lnTo>
                    <a:pt x="461429" y="1384287"/>
                  </a:lnTo>
                  <a:lnTo>
                    <a:pt x="461429" y="0"/>
                  </a:lnTo>
                  <a:close/>
                </a:path>
              </a:pathLst>
            </a:custGeom>
            <a:solidFill>
              <a:srgbClr val="4AC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2">
              <a:extLst>
                <a:ext uri="{FF2B5EF4-FFF2-40B4-BE49-F238E27FC236}">
                  <a16:creationId xmlns:a16="http://schemas.microsoft.com/office/drawing/2014/main" id="{D87D1342-722D-4AD0-B2AC-475321B6DF7D}"/>
                </a:ext>
              </a:extLst>
            </p:cNvPr>
            <p:cNvSpPr/>
            <p:nvPr/>
          </p:nvSpPr>
          <p:spPr>
            <a:xfrm>
              <a:off x="9703562" y="6063932"/>
              <a:ext cx="234315" cy="1132205"/>
            </a:xfrm>
            <a:custGeom>
              <a:avLst/>
              <a:gdLst/>
              <a:ahLst/>
              <a:cxnLst/>
              <a:rect l="l" t="t" r="r" b="b"/>
              <a:pathLst>
                <a:path w="234315" h="1132204">
                  <a:moveTo>
                    <a:pt x="230657" y="256413"/>
                  </a:moveTo>
                  <a:lnTo>
                    <a:pt x="53124" y="183337"/>
                  </a:lnTo>
                  <a:lnTo>
                    <a:pt x="53124" y="239039"/>
                  </a:lnTo>
                  <a:lnTo>
                    <a:pt x="174091" y="283121"/>
                  </a:lnTo>
                  <a:lnTo>
                    <a:pt x="53124" y="327215"/>
                  </a:lnTo>
                  <a:lnTo>
                    <a:pt x="53124" y="382917"/>
                  </a:lnTo>
                  <a:lnTo>
                    <a:pt x="230657" y="309841"/>
                  </a:lnTo>
                  <a:lnTo>
                    <a:pt x="230657" y="256413"/>
                  </a:lnTo>
                  <a:close/>
                </a:path>
                <a:path w="234315" h="1132204">
                  <a:moveTo>
                    <a:pt x="230695" y="972096"/>
                  </a:moveTo>
                  <a:lnTo>
                    <a:pt x="185928" y="972096"/>
                  </a:lnTo>
                  <a:lnTo>
                    <a:pt x="185928" y="1082586"/>
                  </a:lnTo>
                  <a:lnTo>
                    <a:pt x="0" y="1082586"/>
                  </a:lnTo>
                  <a:lnTo>
                    <a:pt x="0" y="1132116"/>
                  </a:lnTo>
                  <a:lnTo>
                    <a:pt x="230695" y="1132116"/>
                  </a:lnTo>
                  <a:lnTo>
                    <a:pt x="230695" y="1082586"/>
                  </a:lnTo>
                  <a:lnTo>
                    <a:pt x="230695" y="972096"/>
                  </a:lnTo>
                  <a:close/>
                </a:path>
                <a:path w="234315" h="1132204">
                  <a:moveTo>
                    <a:pt x="230695" y="585635"/>
                  </a:moveTo>
                  <a:lnTo>
                    <a:pt x="120611" y="585635"/>
                  </a:lnTo>
                  <a:lnTo>
                    <a:pt x="92367" y="590867"/>
                  </a:lnTo>
                  <a:lnTo>
                    <a:pt x="70053" y="605612"/>
                  </a:lnTo>
                  <a:lnTo>
                    <a:pt x="55397" y="628396"/>
                  </a:lnTo>
                  <a:lnTo>
                    <a:pt x="50126" y="657758"/>
                  </a:lnTo>
                  <a:lnTo>
                    <a:pt x="51904" y="673430"/>
                  </a:lnTo>
                  <a:lnTo>
                    <a:pt x="57238" y="689051"/>
                  </a:lnTo>
                  <a:lnTo>
                    <a:pt x="66128" y="703503"/>
                  </a:lnTo>
                  <a:lnTo>
                    <a:pt x="78574" y="715670"/>
                  </a:lnTo>
                  <a:lnTo>
                    <a:pt x="53111" y="715657"/>
                  </a:lnTo>
                  <a:lnTo>
                    <a:pt x="53111" y="764425"/>
                  </a:lnTo>
                  <a:lnTo>
                    <a:pt x="230695" y="764425"/>
                  </a:lnTo>
                  <a:lnTo>
                    <a:pt x="230695" y="715670"/>
                  </a:lnTo>
                  <a:lnTo>
                    <a:pt x="129654" y="715670"/>
                  </a:lnTo>
                  <a:lnTo>
                    <a:pt x="116116" y="713066"/>
                  </a:lnTo>
                  <a:lnTo>
                    <a:pt x="104076" y="705358"/>
                  </a:lnTo>
                  <a:lnTo>
                    <a:pt x="95440" y="692759"/>
                  </a:lnTo>
                  <a:lnTo>
                    <a:pt x="92138" y="675462"/>
                  </a:lnTo>
                  <a:lnTo>
                    <a:pt x="94691" y="660539"/>
                  </a:lnTo>
                  <a:lnTo>
                    <a:pt x="102082" y="647369"/>
                  </a:lnTo>
                  <a:lnTo>
                    <a:pt x="113880" y="637984"/>
                  </a:lnTo>
                  <a:lnTo>
                    <a:pt x="129654" y="634403"/>
                  </a:lnTo>
                  <a:lnTo>
                    <a:pt x="230695" y="634403"/>
                  </a:lnTo>
                  <a:lnTo>
                    <a:pt x="230695" y="585635"/>
                  </a:lnTo>
                  <a:close/>
                </a:path>
                <a:path w="234315" h="1132204">
                  <a:moveTo>
                    <a:pt x="233692" y="471233"/>
                  </a:moveTo>
                  <a:lnTo>
                    <a:pt x="226580" y="433616"/>
                  </a:lnTo>
                  <a:lnTo>
                    <a:pt x="220141" y="423570"/>
                  </a:lnTo>
                  <a:lnTo>
                    <a:pt x="207098" y="403212"/>
                  </a:lnTo>
                  <a:lnTo>
                    <a:pt x="191897" y="392607"/>
                  </a:lnTo>
                  <a:lnTo>
                    <a:pt x="191897" y="470573"/>
                  </a:lnTo>
                  <a:lnTo>
                    <a:pt x="188023" y="489292"/>
                  </a:lnTo>
                  <a:lnTo>
                    <a:pt x="177406" y="504418"/>
                  </a:lnTo>
                  <a:lnTo>
                    <a:pt x="161544" y="514540"/>
                  </a:lnTo>
                  <a:lnTo>
                    <a:pt x="141909" y="518236"/>
                  </a:lnTo>
                  <a:lnTo>
                    <a:pt x="121704" y="514718"/>
                  </a:lnTo>
                  <a:lnTo>
                    <a:pt x="105892" y="504939"/>
                  </a:lnTo>
                  <a:lnTo>
                    <a:pt x="95592" y="490067"/>
                  </a:lnTo>
                  <a:lnTo>
                    <a:pt x="91909" y="471233"/>
                  </a:lnTo>
                  <a:lnTo>
                    <a:pt x="95770" y="452513"/>
                  </a:lnTo>
                  <a:lnTo>
                    <a:pt x="106387" y="437375"/>
                  </a:lnTo>
                  <a:lnTo>
                    <a:pt x="122262" y="427253"/>
                  </a:lnTo>
                  <a:lnTo>
                    <a:pt x="141909" y="423570"/>
                  </a:lnTo>
                  <a:lnTo>
                    <a:pt x="161861" y="427075"/>
                  </a:lnTo>
                  <a:lnTo>
                    <a:pt x="177698" y="436854"/>
                  </a:lnTo>
                  <a:lnTo>
                    <a:pt x="188125" y="451726"/>
                  </a:lnTo>
                  <a:lnTo>
                    <a:pt x="191897" y="470573"/>
                  </a:lnTo>
                  <a:lnTo>
                    <a:pt x="191897" y="392607"/>
                  </a:lnTo>
                  <a:lnTo>
                    <a:pt x="177952" y="382866"/>
                  </a:lnTo>
                  <a:lnTo>
                    <a:pt x="141909" y="375462"/>
                  </a:lnTo>
                  <a:lnTo>
                    <a:pt x="105600" y="382816"/>
                  </a:lnTo>
                  <a:lnTo>
                    <a:pt x="76492" y="403009"/>
                  </a:lnTo>
                  <a:lnTo>
                    <a:pt x="57137" y="433209"/>
                  </a:lnTo>
                  <a:lnTo>
                    <a:pt x="50114" y="470573"/>
                  </a:lnTo>
                  <a:lnTo>
                    <a:pt x="57213" y="508190"/>
                  </a:lnTo>
                  <a:lnTo>
                    <a:pt x="76708" y="538594"/>
                  </a:lnTo>
                  <a:lnTo>
                    <a:pt x="105841" y="558927"/>
                  </a:lnTo>
                  <a:lnTo>
                    <a:pt x="141909" y="566343"/>
                  </a:lnTo>
                  <a:lnTo>
                    <a:pt x="178206" y="558977"/>
                  </a:lnTo>
                  <a:lnTo>
                    <a:pt x="207314" y="538784"/>
                  </a:lnTo>
                  <a:lnTo>
                    <a:pt x="220484" y="518236"/>
                  </a:lnTo>
                  <a:lnTo>
                    <a:pt x="226669" y="508584"/>
                  </a:lnTo>
                  <a:lnTo>
                    <a:pt x="233692" y="471233"/>
                  </a:lnTo>
                  <a:close/>
                </a:path>
                <a:path w="234315" h="1132204">
                  <a:moveTo>
                    <a:pt x="233692" y="95770"/>
                  </a:moveTo>
                  <a:lnTo>
                    <a:pt x="226580" y="58153"/>
                  </a:lnTo>
                  <a:lnTo>
                    <a:pt x="220141" y="48107"/>
                  </a:lnTo>
                  <a:lnTo>
                    <a:pt x="207098" y="27749"/>
                  </a:lnTo>
                  <a:lnTo>
                    <a:pt x="191897" y="17145"/>
                  </a:lnTo>
                  <a:lnTo>
                    <a:pt x="191897" y="95110"/>
                  </a:lnTo>
                  <a:lnTo>
                    <a:pt x="188023" y="113830"/>
                  </a:lnTo>
                  <a:lnTo>
                    <a:pt x="177406" y="128968"/>
                  </a:lnTo>
                  <a:lnTo>
                    <a:pt x="161544" y="139090"/>
                  </a:lnTo>
                  <a:lnTo>
                    <a:pt x="141909" y="142773"/>
                  </a:lnTo>
                  <a:lnTo>
                    <a:pt x="121704" y="139268"/>
                  </a:lnTo>
                  <a:lnTo>
                    <a:pt x="105892" y="129489"/>
                  </a:lnTo>
                  <a:lnTo>
                    <a:pt x="95592" y="114604"/>
                  </a:lnTo>
                  <a:lnTo>
                    <a:pt x="91909" y="95770"/>
                  </a:lnTo>
                  <a:lnTo>
                    <a:pt x="95770" y="77050"/>
                  </a:lnTo>
                  <a:lnTo>
                    <a:pt x="106387" y="61925"/>
                  </a:lnTo>
                  <a:lnTo>
                    <a:pt x="122262" y="51803"/>
                  </a:lnTo>
                  <a:lnTo>
                    <a:pt x="141909" y="48107"/>
                  </a:lnTo>
                  <a:lnTo>
                    <a:pt x="161861" y="51625"/>
                  </a:lnTo>
                  <a:lnTo>
                    <a:pt x="177698" y="61391"/>
                  </a:lnTo>
                  <a:lnTo>
                    <a:pt x="188125" y="76276"/>
                  </a:lnTo>
                  <a:lnTo>
                    <a:pt x="191897" y="95110"/>
                  </a:lnTo>
                  <a:lnTo>
                    <a:pt x="191897" y="17145"/>
                  </a:lnTo>
                  <a:lnTo>
                    <a:pt x="177952" y="7416"/>
                  </a:lnTo>
                  <a:lnTo>
                    <a:pt x="141909" y="0"/>
                  </a:lnTo>
                  <a:lnTo>
                    <a:pt x="105600" y="7366"/>
                  </a:lnTo>
                  <a:lnTo>
                    <a:pt x="76492" y="27559"/>
                  </a:lnTo>
                  <a:lnTo>
                    <a:pt x="57137" y="57759"/>
                  </a:lnTo>
                  <a:lnTo>
                    <a:pt x="50114" y="95110"/>
                  </a:lnTo>
                  <a:lnTo>
                    <a:pt x="57213" y="132740"/>
                  </a:lnTo>
                  <a:lnTo>
                    <a:pt x="76708" y="163144"/>
                  </a:lnTo>
                  <a:lnTo>
                    <a:pt x="105841" y="183476"/>
                  </a:lnTo>
                  <a:lnTo>
                    <a:pt x="141909" y="190881"/>
                  </a:lnTo>
                  <a:lnTo>
                    <a:pt x="178206" y="183527"/>
                  </a:lnTo>
                  <a:lnTo>
                    <a:pt x="207314" y="163322"/>
                  </a:lnTo>
                  <a:lnTo>
                    <a:pt x="220484" y="142773"/>
                  </a:lnTo>
                  <a:lnTo>
                    <a:pt x="226669" y="133134"/>
                  </a:lnTo>
                  <a:lnTo>
                    <a:pt x="233692" y="95770"/>
                  </a:lnTo>
                  <a:close/>
                </a:path>
                <a:path w="234315" h="1132204">
                  <a:moveTo>
                    <a:pt x="233718" y="868006"/>
                  </a:moveTo>
                  <a:lnTo>
                    <a:pt x="230987" y="843419"/>
                  </a:lnTo>
                  <a:lnTo>
                    <a:pt x="223608" y="820293"/>
                  </a:lnTo>
                  <a:lnTo>
                    <a:pt x="212813" y="800404"/>
                  </a:lnTo>
                  <a:lnTo>
                    <a:pt x="199809" y="785482"/>
                  </a:lnTo>
                  <a:lnTo>
                    <a:pt x="176098" y="816317"/>
                  </a:lnTo>
                  <a:lnTo>
                    <a:pt x="185445" y="830313"/>
                  </a:lnTo>
                  <a:lnTo>
                    <a:pt x="191211" y="842492"/>
                  </a:lnTo>
                  <a:lnTo>
                    <a:pt x="194119" y="854329"/>
                  </a:lnTo>
                  <a:lnTo>
                    <a:pt x="194919" y="867295"/>
                  </a:lnTo>
                  <a:lnTo>
                    <a:pt x="193954" y="879233"/>
                  </a:lnTo>
                  <a:lnTo>
                    <a:pt x="191160" y="889787"/>
                  </a:lnTo>
                  <a:lnTo>
                    <a:pt x="186626" y="898931"/>
                  </a:lnTo>
                  <a:lnTo>
                    <a:pt x="180505" y="906627"/>
                  </a:lnTo>
                  <a:lnTo>
                    <a:pt x="150672" y="834707"/>
                  </a:lnTo>
                  <a:lnTo>
                    <a:pt x="149110" y="830948"/>
                  </a:lnTo>
                  <a:lnTo>
                    <a:pt x="149110" y="919899"/>
                  </a:lnTo>
                  <a:lnTo>
                    <a:pt x="136258" y="920407"/>
                  </a:lnTo>
                  <a:lnTo>
                    <a:pt x="99148" y="902893"/>
                  </a:lnTo>
                  <a:lnTo>
                    <a:pt x="88925" y="872502"/>
                  </a:lnTo>
                  <a:lnTo>
                    <a:pt x="90728" y="860158"/>
                  </a:lnTo>
                  <a:lnTo>
                    <a:pt x="95796" y="849591"/>
                  </a:lnTo>
                  <a:lnTo>
                    <a:pt x="103632" y="841044"/>
                  </a:lnTo>
                  <a:lnTo>
                    <a:pt x="113766" y="834707"/>
                  </a:lnTo>
                  <a:lnTo>
                    <a:pt x="149110" y="919899"/>
                  </a:lnTo>
                  <a:lnTo>
                    <a:pt x="149110" y="830948"/>
                  </a:lnTo>
                  <a:lnTo>
                    <a:pt x="128790" y="781951"/>
                  </a:lnTo>
                  <a:lnTo>
                    <a:pt x="114757" y="784847"/>
                  </a:lnTo>
                  <a:lnTo>
                    <a:pt x="101676" y="789393"/>
                  </a:lnTo>
                  <a:lnTo>
                    <a:pt x="66636" y="816965"/>
                  </a:lnTo>
                  <a:lnTo>
                    <a:pt x="51981" y="852271"/>
                  </a:lnTo>
                  <a:lnTo>
                    <a:pt x="50114" y="873379"/>
                  </a:lnTo>
                  <a:lnTo>
                    <a:pt x="57111" y="910704"/>
                  </a:lnTo>
                  <a:lnTo>
                    <a:pt x="76428" y="940511"/>
                  </a:lnTo>
                  <a:lnTo>
                    <a:pt x="105537" y="960285"/>
                  </a:lnTo>
                  <a:lnTo>
                    <a:pt x="141922" y="967435"/>
                  </a:lnTo>
                  <a:lnTo>
                    <a:pt x="178879" y="960183"/>
                  </a:lnTo>
                  <a:lnTo>
                    <a:pt x="207924" y="939812"/>
                  </a:lnTo>
                  <a:lnTo>
                    <a:pt x="219659" y="920407"/>
                  </a:lnTo>
                  <a:lnTo>
                    <a:pt x="226910" y="908405"/>
                  </a:lnTo>
                  <a:lnTo>
                    <a:pt x="227215" y="906627"/>
                  </a:lnTo>
                  <a:lnTo>
                    <a:pt x="233718" y="8680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14">
            <a:extLst>
              <a:ext uri="{FF2B5EF4-FFF2-40B4-BE49-F238E27FC236}">
                <a16:creationId xmlns:a16="http://schemas.microsoft.com/office/drawing/2014/main" id="{A3D4452D-5BA2-4F15-B4B6-0059E60F4268}"/>
              </a:ext>
            </a:extLst>
          </p:cNvPr>
          <p:cNvGrpSpPr/>
          <p:nvPr/>
        </p:nvGrpSpPr>
        <p:grpSpPr>
          <a:xfrm>
            <a:off x="9521373" y="10569"/>
            <a:ext cx="2667453" cy="794121"/>
            <a:chOff x="4325404" y="5381430"/>
            <a:chExt cx="5733415" cy="1706880"/>
          </a:xfrm>
        </p:grpSpPr>
        <p:pic>
          <p:nvPicPr>
            <p:cNvPr id="22" name="object 15">
              <a:extLst>
                <a:ext uri="{FF2B5EF4-FFF2-40B4-BE49-F238E27FC236}">
                  <a16:creationId xmlns:a16="http://schemas.microsoft.com/office/drawing/2014/main" id="{206459E2-CE91-4468-8A19-C61B496CA069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10653" y="5386146"/>
              <a:ext cx="4440128" cy="1702130"/>
            </a:xfrm>
            <a:prstGeom prst="rect">
              <a:avLst/>
            </a:prstGeom>
          </p:spPr>
        </p:pic>
        <p:sp>
          <p:nvSpPr>
            <p:cNvPr id="23" name="object 16">
              <a:extLst>
                <a:ext uri="{FF2B5EF4-FFF2-40B4-BE49-F238E27FC236}">
                  <a16:creationId xmlns:a16="http://schemas.microsoft.com/office/drawing/2014/main" id="{7471D5A7-1E52-45CF-8ED6-06BE162195A4}"/>
                </a:ext>
              </a:extLst>
            </p:cNvPr>
            <p:cNvSpPr/>
            <p:nvPr/>
          </p:nvSpPr>
          <p:spPr>
            <a:xfrm>
              <a:off x="4325404" y="5381430"/>
              <a:ext cx="1911350" cy="1696085"/>
            </a:xfrm>
            <a:custGeom>
              <a:avLst/>
              <a:gdLst/>
              <a:ahLst/>
              <a:cxnLst/>
              <a:rect l="l" t="t" r="r" b="b"/>
              <a:pathLst>
                <a:path w="1911350" h="1696084">
                  <a:moveTo>
                    <a:pt x="955540" y="0"/>
                  </a:moveTo>
                  <a:lnTo>
                    <a:pt x="886572" y="23245"/>
                  </a:lnTo>
                  <a:lnTo>
                    <a:pt x="854696" y="52302"/>
                  </a:lnTo>
                  <a:lnTo>
                    <a:pt x="825948" y="92983"/>
                  </a:lnTo>
                  <a:lnTo>
                    <a:pt x="30077" y="1471453"/>
                  </a:lnTo>
                  <a:lnTo>
                    <a:pt x="9224" y="1516694"/>
                  </a:lnTo>
                  <a:lnTo>
                    <a:pt x="0" y="1558830"/>
                  </a:lnTo>
                  <a:lnTo>
                    <a:pt x="1883" y="1596960"/>
                  </a:lnTo>
                  <a:lnTo>
                    <a:pt x="36890" y="1657591"/>
                  </a:lnTo>
                  <a:lnTo>
                    <a:pt x="68971" y="1678286"/>
                  </a:lnTo>
                  <a:lnTo>
                    <a:pt x="110075" y="1691365"/>
                  </a:lnTo>
                  <a:lnTo>
                    <a:pt x="159680" y="1695926"/>
                  </a:lnTo>
                  <a:lnTo>
                    <a:pt x="1751409" y="1695926"/>
                  </a:lnTo>
                  <a:lnTo>
                    <a:pt x="1801011" y="1691365"/>
                  </a:lnTo>
                  <a:lnTo>
                    <a:pt x="1842111" y="1678286"/>
                  </a:lnTo>
                  <a:lnTo>
                    <a:pt x="1874190" y="1657591"/>
                  </a:lnTo>
                  <a:lnTo>
                    <a:pt x="1909194" y="1596960"/>
                  </a:lnTo>
                  <a:lnTo>
                    <a:pt x="1911077" y="1558830"/>
                  </a:lnTo>
                  <a:lnTo>
                    <a:pt x="1901853" y="1516694"/>
                  </a:lnTo>
                  <a:lnTo>
                    <a:pt x="1881000" y="1471453"/>
                  </a:lnTo>
                  <a:lnTo>
                    <a:pt x="1085142" y="92983"/>
                  </a:lnTo>
                  <a:lnTo>
                    <a:pt x="1056389" y="52302"/>
                  </a:lnTo>
                  <a:lnTo>
                    <a:pt x="1024510" y="23245"/>
                  </a:lnTo>
                  <a:lnTo>
                    <a:pt x="990546" y="5811"/>
                  </a:lnTo>
                  <a:lnTo>
                    <a:pt x="955540" y="0"/>
                  </a:lnTo>
                  <a:close/>
                </a:path>
              </a:pathLst>
            </a:custGeom>
            <a:solidFill>
              <a:srgbClr val="4CC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17">
              <a:extLst>
                <a:ext uri="{FF2B5EF4-FFF2-40B4-BE49-F238E27FC236}">
                  <a16:creationId xmlns:a16="http://schemas.microsoft.com/office/drawing/2014/main" id="{5E37498F-0A7C-4BA6-B3E3-25C5B38F1D2C}"/>
                </a:ext>
              </a:extLst>
            </p:cNvPr>
            <p:cNvSpPr/>
            <p:nvPr/>
          </p:nvSpPr>
          <p:spPr>
            <a:xfrm>
              <a:off x="9393213" y="5759327"/>
              <a:ext cx="665480" cy="1324610"/>
            </a:xfrm>
            <a:custGeom>
              <a:avLst/>
              <a:gdLst/>
              <a:ahLst/>
              <a:cxnLst/>
              <a:rect l="l" t="t" r="r" b="b"/>
              <a:pathLst>
                <a:path w="665479" h="1324609">
                  <a:moveTo>
                    <a:pt x="665186" y="0"/>
                  </a:moveTo>
                  <a:lnTo>
                    <a:pt x="30077" y="1100027"/>
                  </a:lnTo>
                  <a:lnTo>
                    <a:pt x="9224" y="1145267"/>
                  </a:lnTo>
                  <a:lnTo>
                    <a:pt x="0" y="1187404"/>
                  </a:lnTo>
                  <a:lnTo>
                    <a:pt x="1883" y="1225534"/>
                  </a:lnTo>
                  <a:lnTo>
                    <a:pt x="36890" y="1286164"/>
                  </a:lnTo>
                  <a:lnTo>
                    <a:pt x="68971" y="1306860"/>
                  </a:lnTo>
                  <a:lnTo>
                    <a:pt x="110075" y="1319939"/>
                  </a:lnTo>
                  <a:lnTo>
                    <a:pt x="159680" y="1324499"/>
                  </a:lnTo>
                  <a:lnTo>
                    <a:pt x="665186" y="1324499"/>
                  </a:lnTo>
                  <a:lnTo>
                    <a:pt x="665186" y="0"/>
                  </a:lnTo>
                  <a:close/>
                </a:path>
              </a:pathLst>
            </a:custGeom>
            <a:solidFill>
              <a:srgbClr val="498B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id="{C053709B-6EA6-402C-B12F-164A664AE8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449" y="3600450"/>
            <a:ext cx="3123042" cy="18707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7" name="Title 1">
            <a:extLst>
              <a:ext uri="{FF2B5EF4-FFF2-40B4-BE49-F238E27FC236}">
                <a16:creationId xmlns:a16="http://schemas.microsoft.com/office/drawing/2014/main" id="{BC9A6E1C-285A-43A6-B856-71DF12E1BCC4}"/>
              </a:ext>
            </a:extLst>
          </p:cNvPr>
          <p:cNvSpPr txBox="1">
            <a:spLocks/>
          </p:cNvSpPr>
          <p:nvPr/>
        </p:nvSpPr>
        <p:spPr bwMode="gray">
          <a:xfrm>
            <a:off x="8983" y="1840479"/>
            <a:ext cx="3735704" cy="1759971"/>
          </a:xfrm>
          <a:prstGeom prst="rect">
            <a:avLst/>
          </a:prstGeom>
        </p:spPr>
        <p:txBody>
          <a:bodyPr wrap="square" lIns="0" tIns="0" rIns="0" bIns="0" anchor="t" anchorCtr="0"/>
          <a:lstStyle>
            <a:lvl1pPr marL="0" algn="l" defTabSz="1218987" rtl="0" eaLnBrk="1" latinLnBrk="0" hangingPunct="1">
              <a:lnSpc>
                <a:spcPts val="3200"/>
              </a:lnSpc>
              <a:spcBef>
                <a:spcPct val="0"/>
              </a:spcBef>
              <a:buNone/>
              <a:tabLst>
                <a:tab pos="1218987" algn="l"/>
              </a:tabLst>
              <a:defRPr lang="en-US" sz="3200" b="1" kern="1200" cap="none" spc="-15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algn="ctr"/>
            <a:r>
              <a:rPr lang="en-US" sz="2800" dirty="0">
                <a:solidFill>
                  <a:srgbClr val="333F48"/>
                </a:solidFill>
              </a:rPr>
              <a:t>Selling Lenovo and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rgbClr val="3E8DDD"/>
                </a:solidFill>
              </a:rPr>
              <a:t>Secret Double Octopus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rgbClr val="333F48"/>
                </a:solidFill>
              </a:rPr>
              <a:t>in the Channel 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7B02EB4B-32A4-4762-9697-272448898E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4264" y="5691709"/>
            <a:ext cx="1135438" cy="1074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24003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A picture containing indoor&#10;&#10;Description automatically generated">
            <a:extLst>
              <a:ext uri="{FF2B5EF4-FFF2-40B4-BE49-F238E27FC236}">
                <a16:creationId xmlns:a16="http://schemas.microsoft.com/office/drawing/2014/main" id="{B1BE299B-1386-4EE2-BF84-6043E0CC0A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0959" y="9084"/>
            <a:ext cx="8438883" cy="6858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A9F6AFC-D976-4BD2-BB69-66BF6C4090A8}"/>
              </a:ext>
            </a:extLst>
          </p:cNvPr>
          <p:cNvSpPr/>
          <p:nvPr/>
        </p:nvSpPr>
        <p:spPr>
          <a:xfrm>
            <a:off x="1" y="0"/>
            <a:ext cx="3744686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t"/>
          <a:lstStyle/>
          <a:p>
            <a:pPr algn="l"/>
            <a:endParaRPr lang="en-US" sz="1600" dirty="0" err="1">
              <a:solidFill>
                <a:prstClr val="white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9200B9-6AEC-4F7C-93AA-440AEF0AD1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496111CF-02CA-45D7-B09F-15F308F4CC81}"/>
              </a:ext>
            </a:extLst>
          </p:cNvPr>
          <p:cNvSpPr txBox="1">
            <a:spLocks/>
          </p:cNvSpPr>
          <p:nvPr/>
        </p:nvSpPr>
        <p:spPr>
          <a:xfrm>
            <a:off x="4000913" y="778873"/>
            <a:ext cx="7836714" cy="6674323"/>
          </a:xfrm>
          <a:prstGeom prst="rect">
            <a:avLst/>
          </a:prstGeom>
        </p:spPr>
        <p:txBody>
          <a:bodyPr>
            <a:normAutofit/>
          </a:bodyPr>
          <a:lstStyle>
            <a:lvl1pPr marL="457120" indent="-457120" algn="l" defTabSz="1218987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43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990427" indent="-380933" algn="l" defTabSz="1218987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3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523733" indent="-304747" algn="l" defTabSz="1218987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2133227" indent="-304747" algn="l" defTabSz="1218987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742720" indent="-304747" algn="l" defTabSz="1218987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335221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70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20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69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u="sng" dirty="0">
                <a:solidFill>
                  <a:srgbClr val="46C8E1"/>
                </a:solidFill>
              </a:rPr>
              <a:t>BETTER TOGETHER</a:t>
            </a:r>
          </a:p>
          <a:p>
            <a:pPr marL="0" indent="0">
              <a:buFont typeface="Wingdings" pitchFamily="2" charset="2"/>
              <a:buNone/>
            </a:pPr>
            <a:r>
              <a:rPr lang="en-US" sz="1400" b="1" i="1" dirty="0">
                <a:solidFill>
                  <a:schemeClr val="bg1"/>
                </a:solidFill>
              </a:rPr>
              <a:t>Making the most durable device even more secure and easier to manag</a:t>
            </a:r>
            <a:r>
              <a:rPr lang="en-US" sz="1400" b="1" dirty="0">
                <a:solidFill>
                  <a:schemeClr val="bg1"/>
                </a:solidFill>
              </a:rPr>
              <a:t>e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Best pricing for Lenovo device attach</a:t>
            </a:r>
          </a:p>
          <a:p>
            <a:pPr>
              <a:buClr>
                <a:srgbClr val="D9D9D9"/>
              </a:buClr>
            </a:pPr>
            <a:r>
              <a:rPr lang="en-US" sz="1400" b="1" dirty="0">
                <a:solidFill>
                  <a:schemeClr val="bg1"/>
                </a:solidFill>
              </a:rPr>
              <a:t>Lenovo</a:t>
            </a:r>
            <a:r>
              <a:rPr lang="en-US" sz="1400" dirty="0">
                <a:solidFill>
                  <a:schemeClr val="bg1"/>
                </a:solidFill>
              </a:rPr>
              <a:t> exclusive solution offerings – BitLocker Manager &amp; Standalone Passwordless 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Lenovo exclusive functionality – all devices tested at HQ for quality assurance and MORE!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Part of the ThinkShield Portfolio for over 12 years with 20+ years in Encryption</a:t>
            </a:r>
          </a:p>
          <a:p>
            <a:pPr marL="0" indent="0">
              <a:buFont typeface="Wingdings" pitchFamily="2" charset="2"/>
              <a:buNone/>
            </a:pPr>
            <a:r>
              <a:rPr lang="en-US" sz="1600" dirty="0">
                <a:solidFill>
                  <a:schemeClr val="bg1"/>
                </a:solidFill>
              </a:rPr>
              <a:t> </a:t>
            </a: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US" sz="1600" b="1" u="sng" dirty="0">
                <a:solidFill>
                  <a:srgbClr val="46C8E1"/>
                </a:solidFill>
              </a:rPr>
              <a:t>SALES REP BENEFITS</a:t>
            </a:r>
          </a:p>
          <a:p>
            <a:pPr marL="0" indent="0">
              <a:buFont typeface="Wingdings" pitchFamily="2" charset="2"/>
              <a:buNone/>
            </a:pPr>
            <a:r>
              <a:rPr lang="en-US" sz="1400" b="1" i="1" dirty="0">
                <a:solidFill>
                  <a:schemeClr val="bg1"/>
                </a:solidFill>
              </a:rPr>
              <a:t>Earn more, deepen customer trust/understanding and reason to call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Every dollar counts towards Lenovo Revenue and Services incentives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Sell more value-add with endpoint sale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Great APOS add-on – even during device shortages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WinMagic offers the ONLY Linux Encryption offering in the world</a:t>
            </a:r>
          </a:p>
          <a:p>
            <a:pPr marL="0" indent="0">
              <a:buFont typeface="Wingdings" pitchFamily="2" charset="2"/>
              <a:buNone/>
            </a:pPr>
            <a:r>
              <a:rPr lang="en-US" sz="1400" dirty="0"/>
              <a:t> </a:t>
            </a:r>
          </a:p>
          <a:p>
            <a:pPr marL="0" indent="0">
              <a:buFont typeface="Wingdings" pitchFamily="2" charset="2"/>
              <a:buNone/>
            </a:pPr>
            <a:r>
              <a:rPr lang="en-US" sz="1400" b="1" u="sng" dirty="0">
                <a:solidFill>
                  <a:schemeClr val="accent5"/>
                </a:solidFill>
              </a:rPr>
              <a:t>CUSTOMER BENEFITS</a:t>
            </a:r>
          </a:p>
          <a:p>
            <a:pPr marL="0" indent="0">
              <a:buFont typeface="Wingdings" pitchFamily="2" charset="2"/>
              <a:buNone/>
            </a:pPr>
            <a:r>
              <a:rPr lang="en-US" sz="1400" b="1" i="1" dirty="0">
                <a:solidFill>
                  <a:schemeClr val="bg1"/>
                </a:solidFill>
              </a:rPr>
              <a:t>Unparalleled device Encryption, Passwordless Authentication and BitLocker Manager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Easy add-on to Lenovo device purchase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Provides unbreakable Lenovo device security 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Passwordless -  Flexible to fit every authentication situation and eliminate external attacks</a:t>
            </a:r>
          </a:p>
          <a:p>
            <a:pPr>
              <a:buClr>
                <a:srgbClr val="D9D9D9"/>
              </a:buClr>
            </a:pPr>
            <a:r>
              <a:rPr lang="en-US" sz="1400" dirty="0">
                <a:solidFill>
                  <a:schemeClr val="bg1"/>
                </a:solidFill>
              </a:rPr>
              <a:t>BitMana – Single sign-on, BitLocker tamper protection and centralized key management</a:t>
            </a:r>
          </a:p>
          <a:p>
            <a:pPr marL="0" indent="0" algn="ctr">
              <a:buFont typeface="Wingdings" pitchFamily="2" charset="2"/>
              <a:buNone/>
            </a:pPr>
            <a:endParaRPr lang="es-MX" sz="1050" b="1" dirty="0"/>
          </a:p>
        </p:txBody>
      </p:sp>
      <p:pic>
        <p:nvPicPr>
          <p:cNvPr id="12" name="Picture 11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9E81ED67-4E7D-40A0-80FF-6D4DA9B3C6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33" y="168754"/>
            <a:ext cx="1738859" cy="779860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89944DAF-C160-4246-A1B8-C046F728A1D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36" r="1865" b="28247"/>
          <a:stretch/>
        </p:blipFill>
        <p:spPr>
          <a:xfrm>
            <a:off x="186612" y="6169152"/>
            <a:ext cx="3206126" cy="609600"/>
          </a:xfrm>
          <a:prstGeom prst="rect">
            <a:avLst/>
          </a:prstGeom>
        </p:spPr>
      </p:pic>
      <p:grpSp>
        <p:nvGrpSpPr>
          <p:cNvPr id="18" name="object 10">
            <a:extLst>
              <a:ext uri="{FF2B5EF4-FFF2-40B4-BE49-F238E27FC236}">
                <a16:creationId xmlns:a16="http://schemas.microsoft.com/office/drawing/2014/main" id="{AF771EE0-8BDA-40DD-B512-FB9AC82B44E8}"/>
              </a:ext>
            </a:extLst>
          </p:cNvPr>
          <p:cNvGrpSpPr/>
          <p:nvPr/>
        </p:nvGrpSpPr>
        <p:grpSpPr>
          <a:xfrm>
            <a:off x="11727179" y="5086292"/>
            <a:ext cx="461645" cy="1384300"/>
            <a:chOff x="9598177" y="5940462"/>
            <a:chExt cx="461645" cy="1384300"/>
          </a:xfrm>
        </p:grpSpPr>
        <p:sp>
          <p:nvSpPr>
            <p:cNvPr id="19" name="object 11">
              <a:extLst>
                <a:ext uri="{FF2B5EF4-FFF2-40B4-BE49-F238E27FC236}">
                  <a16:creationId xmlns:a16="http://schemas.microsoft.com/office/drawing/2014/main" id="{E478ADA4-25E0-4BD0-907A-A69CFA58DC44}"/>
                </a:ext>
              </a:extLst>
            </p:cNvPr>
            <p:cNvSpPr/>
            <p:nvPr/>
          </p:nvSpPr>
          <p:spPr>
            <a:xfrm>
              <a:off x="9598177" y="5940462"/>
              <a:ext cx="461645" cy="1384300"/>
            </a:xfrm>
            <a:custGeom>
              <a:avLst/>
              <a:gdLst/>
              <a:ahLst/>
              <a:cxnLst/>
              <a:rect l="l" t="t" r="r" b="b"/>
              <a:pathLst>
                <a:path w="461645" h="1384300">
                  <a:moveTo>
                    <a:pt x="461429" y="0"/>
                  </a:moveTo>
                  <a:lnTo>
                    <a:pt x="0" y="0"/>
                  </a:lnTo>
                  <a:lnTo>
                    <a:pt x="0" y="1384287"/>
                  </a:lnTo>
                  <a:lnTo>
                    <a:pt x="461429" y="1384287"/>
                  </a:lnTo>
                  <a:lnTo>
                    <a:pt x="461429" y="0"/>
                  </a:lnTo>
                  <a:close/>
                </a:path>
              </a:pathLst>
            </a:custGeom>
            <a:solidFill>
              <a:srgbClr val="4AC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2">
              <a:extLst>
                <a:ext uri="{FF2B5EF4-FFF2-40B4-BE49-F238E27FC236}">
                  <a16:creationId xmlns:a16="http://schemas.microsoft.com/office/drawing/2014/main" id="{D87D1342-722D-4AD0-B2AC-475321B6DF7D}"/>
                </a:ext>
              </a:extLst>
            </p:cNvPr>
            <p:cNvSpPr/>
            <p:nvPr/>
          </p:nvSpPr>
          <p:spPr>
            <a:xfrm>
              <a:off x="9703562" y="6063932"/>
              <a:ext cx="234315" cy="1132205"/>
            </a:xfrm>
            <a:custGeom>
              <a:avLst/>
              <a:gdLst/>
              <a:ahLst/>
              <a:cxnLst/>
              <a:rect l="l" t="t" r="r" b="b"/>
              <a:pathLst>
                <a:path w="234315" h="1132204">
                  <a:moveTo>
                    <a:pt x="230657" y="256413"/>
                  </a:moveTo>
                  <a:lnTo>
                    <a:pt x="53124" y="183337"/>
                  </a:lnTo>
                  <a:lnTo>
                    <a:pt x="53124" y="239039"/>
                  </a:lnTo>
                  <a:lnTo>
                    <a:pt x="174091" y="283121"/>
                  </a:lnTo>
                  <a:lnTo>
                    <a:pt x="53124" y="327215"/>
                  </a:lnTo>
                  <a:lnTo>
                    <a:pt x="53124" y="382917"/>
                  </a:lnTo>
                  <a:lnTo>
                    <a:pt x="230657" y="309841"/>
                  </a:lnTo>
                  <a:lnTo>
                    <a:pt x="230657" y="256413"/>
                  </a:lnTo>
                  <a:close/>
                </a:path>
                <a:path w="234315" h="1132204">
                  <a:moveTo>
                    <a:pt x="230695" y="972096"/>
                  </a:moveTo>
                  <a:lnTo>
                    <a:pt x="185928" y="972096"/>
                  </a:lnTo>
                  <a:lnTo>
                    <a:pt x="185928" y="1082586"/>
                  </a:lnTo>
                  <a:lnTo>
                    <a:pt x="0" y="1082586"/>
                  </a:lnTo>
                  <a:lnTo>
                    <a:pt x="0" y="1132116"/>
                  </a:lnTo>
                  <a:lnTo>
                    <a:pt x="230695" y="1132116"/>
                  </a:lnTo>
                  <a:lnTo>
                    <a:pt x="230695" y="1082586"/>
                  </a:lnTo>
                  <a:lnTo>
                    <a:pt x="230695" y="972096"/>
                  </a:lnTo>
                  <a:close/>
                </a:path>
                <a:path w="234315" h="1132204">
                  <a:moveTo>
                    <a:pt x="230695" y="585635"/>
                  </a:moveTo>
                  <a:lnTo>
                    <a:pt x="120611" y="585635"/>
                  </a:lnTo>
                  <a:lnTo>
                    <a:pt x="92367" y="590867"/>
                  </a:lnTo>
                  <a:lnTo>
                    <a:pt x="70053" y="605612"/>
                  </a:lnTo>
                  <a:lnTo>
                    <a:pt x="55397" y="628396"/>
                  </a:lnTo>
                  <a:lnTo>
                    <a:pt x="50126" y="657758"/>
                  </a:lnTo>
                  <a:lnTo>
                    <a:pt x="51904" y="673430"/>
                  </a:lnTo>
                  <a:lnTo>
                    <a:pt x="57238" y="689051"/>
                  </a:lnTo>
                  <a:lnTo>
                    <a:pt x="66128" y="703503"/>
                  </a:lnTo>
                  <a:lnTo>
                    <a:pt x="78574" y="715670"/>
                  </a:lnTo>
                  <a:lnTo>
                    <a:pt x="53111" y="715657"/>
                  </a:lnTo>
                  <a:lnTo>
                    <a:pt x="53111" y="764425"/>
                  </a:lnTo>
                  <a:lnTo>
                    <a:pt x="230695" y="764425"/>
                  </a:lnTo>
                  <a:lnTo>
                    <a:pt x="230695" y="715670"/>
                  </a:lnTo>
                  <a:lnTo>
                    <a:pt x="129654" y="715670"/>
                  </a:lnTo>
                  <a:lnTo>
                    <a:pt x="116116" y="713066"/>
                  </a:lnTo>
                  <a:lnTo>
                    <a:pt x="104076" y="705358"/>
                  </a:lnTo>
                  <a:lnTo>
                    <a:pt x="95440" y="692759"/>
                  </a:lnTo>
                  <a:lnTo>
                    <a:pt x="92138" y="675462"/>
                  </a:lnTo>
                  <a:lnTo>
                    <a:pt x="94691" y="660539"/>
                  </a:lnTo>
                  <a:lnTo>
                    <a:pt x="102082" y="647369"/>
                  </a:lnTo>
                  <a:lnTo>
                    <a:pt x="113880" y="637984"/>
                  </a:lnTo>
                  <a:lnTo>
                    <a:pt x="129654" y="634403"/>
                  </a:lnTo>
                  <a:lnTo>
                    <a:pt x="230695" y="634403"/>
                  </a:lnTo>
                  <a:lnTo>
                    <a:pt x="230695" y="585635"/>
                  </a:lnTo>
                  <a:close/>
                </a:path>
                <a:path w="234315" h="1132204">
                  <a:moveTo>
                    <a:pt x="233692" y="471233"/>
                  </a:moveTo>
                  <a:lnTo>
                    <a:pt x="226580" y="433616"/>
                  </a:lnTo>
                  <a:lnTo>
                    <a:pt x="220141" y="423570"/>
                  </a:lnTo>
                  <a:lnTo>
                    <a:pt x="207098" y="403212"/>
                  </a:lnTo>
                  <a:lnTo>
                    <a:pt x="191897" y="392607"/>
                  </a:lnTo>
                  <a:lnTo>
                    <a:pt x="191897" y="470573"/>
                  </a:lnTo>
                  <a:lnTo>
                    <a:pt x="188023" y="489292"/>
                  </a:lnTo>
                  <a:lnTo>
                    <a:pt x="177406" y="504418"/>
                  </a:lnTo>
                  <a:lnTo>
                    <a:pt x="161544" y="514540"/>
                  </a:lnTo>
                  <a:lnTo>
                    <a:pt x="141909" y="518236"/>
                  </a:lnTo>
                  <a:lnTo>
                    <a:pt x="121704" y="514718"/>
                  </a:lnTo>
                  <a:lnTo>
                    <a:pt x="105892" y="504939"/>
                  </a:lnTo>
                  <a:lnTo>
                    <a:pt x="95592" y="490067"/>
                  </a:lnTo>
                  <a:lnTo>
                    <a:pt x="91909" y="471233"/>
                  </a:lnTo>
                  <a:lnTo>
                    <a:pt x="95770" y="452513"/>
                  </a:lnTo>
                  <a:lnTo>
                    <a:pt x="106387" y="437375"/>
                  </a:lnTo>
                  <a:lnTo>
                    <a:pt x="122262" y="427253"/>
                  </a:lnTo>
                  <a:lnTo>
                    <a:pt x="141909" y="423570"/>
                  </a:lnTo>
                  <a:lnTo>
                    <a:pt x="161861" y="427075"/>
                  </a:lnTo>
                  <a:lnTo>
                    <a:pt x="177698" y="436854"/>
                  </a:lnTo>
                  <a:lnTo>
                    <a:pt x="188125" y="451726"/>
                  </a:lnTo>
                  <a:lnTo>
                    <a:pt x="191897" y="470573"/>
                  </a:lnTo>
                  <a:lnTo>
                    <a:pt x="191897" y="392607"/>
                  </a:lnTo>
                  <a:lnTo>
                    <a:pt x="177952" y="382866"/>
                  </a:lnTo>
                  <a:lnTo>
                    <a:pt x="141909" y="375462"/>
                  </a:lnTo>
                  <a:lnTo>
                    <a:pt x="105600" y="382816"/>
                  </a:lnTo>
                  <a:lnTo>
                    <a:pt x="76492" y="403009"/>
                  </a:lnTo>
                  <a:lnTo>
                    <a:pt x="57137" y="433209"/>
                  </a:lnTo>
                  <a:lnTo>
                    <a:pt x="50114" y="470573"/>
                  </a:lnTo>
                  <a:lnTo>
                    <a:pt x="57213" y="508190"/>
                  </a:lnTo>
                  <a:lnTo>
                    <a:pt x="76708" y="538594"/>
                  </a:lnTo>
                  <a:lnTo>
                    <a:pt x="105841" y="558927"/>
                  </a:lnTo>
                  <a:lnTo>
                    <a:pt x="141909" y="566343"/>
                  </a:lnTo>
                  <a:lnTo>
                    <a:pt x="178206" y="558977"/>
                  </a:lnTo>
                  <a:lnTo>
                    <a:pt x="207314" y="538784"/>
                  </a:lnTo>
                  <a:lnTo>
                    <a:pt x="220484" y="518236"/>
                  </a:lnTo>
                  <a:lnTo>
                    <a:pt x="226669" y="508584"/>
                  </a:lnTo>
                  <a:lnTo>
                    <a:pt x="233692" y="471233"/>
                  </a:lnTo>
                  <a:close/>
                </a:path>
                <a:path w="234315" h="1132204">
                  <a:moveTo>
                    <a:pt x="233692" y="95770"/>
                  </a:moveTo>
                  <a:lnTo>
                    <a:pt x="226580" y="58153"/>
                  </a:lnTo>
                  <a:lnTo>
                    <a:pt x="220141" y="48107"/>
                  </a:lnTo>
                  <a:lnTo>
                    <a:pt x="207098" y="27749"/>
                  </a:lnTo>
                  <a:lnTo>
                    <a:pt x="191897" y="17145"/>
                  </a:lnTo>
                  <a:lnTo>
                    <a:pt x="191897" y="95110"/>
                  </a:lnTo>
                  <a:lnTo>
                    <a:pt x="188023" y="113830"/>
                  </a:lnTo>
                  <a:lnTo>
                    <a:pt x="177406" y="128968"/>
                  </a:lnTo>
                  <a:lnTo>
                    <a:pt x="161544" y="139090"/>
                  </a:lnTo>
                  <a:lnTo>
                    <a:pt x="141909" y="142773"/>
                  </a:lnTo>
                  <a:lnTo>
                    <a:pt x="121704" y="139268"/>
                  </a:lnTo>
                  <a:lnTo>
                    <a:pt x="105892" y="129489"/>
                  </a:lnTo>
                  <a:lnTo>
                    <a:pt x="95592" y="114604"/>
                  </a:lnTo>
                  <a:lnTo>
                    <a:pt x="91909" y="95770"/>
                  </a:lnTo>
                  <a:lnTo>
                    <a:pt x="95770" y="77050"/>
                  </a:lnTo>
                  <a:lnTo>
                    <a:pt x="106387" y="61925"/>
                  </a:lnTo>
                  <a:lnTo>
                    <a:pt x="122262" y="51803"/>
                  </a:lnTo>
                  <a:lnTo>
                    <a:pt x="141909" y="48107"/>
                  </a:lnTo>
                  <a:lnTo>
                    <a:pt x="161861" y="51625"/>
                  </a:lnTo>
                  <a:lnTo>
                    <a:pt x="177698" y="61391"/>
                  </a:lnTo>
                  <a:lnTo>
                    <a:pt x="188125" y="76276"/>
                  </a:lnTo>
                  <a:lnTo>
                    <a:pt x="191897" y="95110"/>
                  </a:lnTo>
                  <a:lnTo>
                    <a:pt x="191897" y="17145"/>
                  </a:lnTo>
                  <a:lnTo>
                    <a:pt x="177952" y="7416"/>
                  </a:lnTo>
                  <a:lnTo>
                    <a:pt x="141909" y="0"/>
                  </a:lnTo>
                  <a:lnTo>
                    <a:pt x="105600" y="7366"/>
                  </a:lnTo>
                  <a:lnTo>
                    <a:pt x="76492" y="27559"/>
                  </a:lnTo>
                  <a:lnTo>
                    <a:pt x="57137" y="57759"/>
                  </a:lnTo>
                  <a:lnTo>
                    <a:pt x="50114" y="95110"/>
                  </a:lnTo>
                  <a:lnTo>
                    <a:pt x="57213" y="132740"/>
                  </a:lnTo>
                  <a:lnTo>
                    <a:pt x="76708" y="163144"/>
                  </a:lnTo>
                  <a:lnTo>
                    <a:pt x="105841" y="183476"/>
                  </a:lnTo>
                  <a:lnTo>
                    <a:pt x="141909" y="190881"/>
                  </a:lnTo>
                  <a:lnTo>
                    <a:pt x="178206" y="183527"/>
                  </a:lnTo>
                  <a:lnTo>
                    <a:pt x="207314" y="163322"/>
                  </a:lnTo>
                  <a:lnTo>
                    <a:pt x="220484" y="142773"/>
                  </a:lnTo>
                  <a:lnTo>
                    <a:pt x="226669" y="133134"/>
                  </a:lnTo>
                  <a:lnTo>
                    <a:pt x="233692" y="95770"/>
                  </a:lnTo>
                  <a:close/>
                </a:path>
                <a:path w="234315" h="1132204">
                  <a:moveTo>
                    <a:pt x="233718" y="868006"/>
                  </a:moveTo>
                  <a:lnTo>
                    <a:pt x="230987" y="843419"/>
                  </a:lnTo>
                  <a:lnTo>
                    <a:pt x="223608" y="820293"/>
                  </a:lnTo>
                  <a:lnTo>
                    <a:pt x="212813" y="800404"/>
                  </a:lnTo>
                  <a:lnTo>
                    <a:pt x="199809" y="785482"/>
                  </a:lnTo>
                  <a:lnTo>
                    <a:pt x="176098" y="816317"/>
                  </a:lnTo>
                  <a:lnTo>
                    <a:pt x="185445" y="830313"/>
                  </a:lnTo>
                  <a:lnTo>
                    <a:pt x="191211" y="842492"/>
                  </a:lnTo>
                  <a:lnTo>
                    <a:pt x="194119" y="854329"/>
                  </a:lnTo>
                  <a:lnTo>
                    <a:pt x="194919" y="867295"/>
                  </a:lnTo>
                  <a:lnTo>
                    <a:pt x="193954" y="879233"/>
                  </a:lnTo>
                  <a:lnTo>
                    <a:pt x="191160" y="889787"/>
                  </a:lnTo>
                  <a:lnTo>
                    <a:pt x="186626" y="898931"/>
                  </a:lnTo>
                  <a:lnTo>
                    <a:pt x="180505" y="906627"/>
                  </a:lnTo>
                  <a:lnTo>
                    <a:pt x="150672" y="834707"/>
                  </a:lnTo>
                  <a:lnTo>
                    <a:pt x="149110" y="830948"/>
                  </a:lnTo>
                  <a:lnTo>
                    <a:pt x="149110" y="919899"/>
                  </a:lnTo>
                  <a:lnTo>
                    <a:pt x="136258" y="920407"/>
                  </a:lnTo>
                  <a:lnTo>
                    <a:pt x="99148" y="902893"/>
                  </a:lnTo>
                  <a:lnTo>
                    <a:pt x="88925" y="872502"/>
                  </a:lnTo>
                  <a:lnTo>
                    <a:pt x="90728" y="860158"/>
                  </a:lnTo>
                  <a:lnTo>
                    <a:pt x="95796" y="849591"/>
                  </a:lnTo>
                  <a:lnTo>
                    <a:pt x="103632" y="841044"/>
                  </a:lnTo>
                  <a:lnTo>
                    <a:pt x="113766" y="834707"/>
                  </a:lnTo>
                  <a:lnTo>
                    <a:pt x="149110" y="919899"/>
                  </a:lnTo>
                  <a:lnTo>
                    <a:pt x="149110" y="830948"/>
                  </a:lnTo>
                  <a:lnTo>
                    <a:pt x="128790" y="781951"/>
                  </a:lnTo>
                  <a:lnTo>
                    <a:pt x="114757" y="784847"/>
                  </a:lnTo>
                  <a:lnTo>
                    <a:pt x="101676" y="789393"/>
                  </a:lnTo>
                  <a:lnTo>
                    <a:pt x="66636" y="816965"/>
                  </a:lnTo>
                  <a:lnTo>
                    <a:pt x="51981" y="852271"/>
                  </a:lnTo>
                  <a:lnTo>
                    <a:pt x="50114" y="873379"/>
                  </a:lnTo>
                  <a:lnTo>
                    <a:pt x="57111" y="910704"/>
                  </a:lnTo>
                  <a:lnTo>
                    <a:pt x="76428" y="940511"/>
                  </a:lnTo>
                  <a:lnTo>
                    <a:pt x="105537" y="960285"/>
                  </a:lnTo>
                  <a:lnTo>
                    <a:pt x="141922" y="967435"/>
                  </a:lnTo>
                  <a:lnTo>
                    <a:pt x="178879" y="960183"/>
                  </a:lnTo>
                  <a:lnTo>
                    <a:pt x="207924" y="939812"/>
                  </a:lnTo>
                  <a:lnTo>
                    <a:pt x="219659" y="920407"/>
                  </a:lnTo>
                  <a:lnTo>
                    <a:pt x="226910" y="908405"/>
                  </a:lnTo>
                  <a:lnTo>
                    <a:pt x="227215" y="906627"/>
                  </a:lnTo>
                  <a:lnTo>
                    <a:pt x="233718" y="8680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14">
            <a:extLst>
              <a:ext uri="{FF2B5EF4-FFF2-40B4-BE49-F238E27FC236}">
                <a16:creationId xmlns:a16="http://schemas.microsoft.com/office/drawing/2014/main" id="{A3D4452D-5BA2-4F15-B4B6-0059E60F4268}"/>
              </a:ext>
            </a:extLst>
          </p:cNvPr>
          <p:cNvGrpSpPr/>
          <p:nvPr/>
        </p:nvGrpSpPr>
        <p:grpSpPr>
          <a:xfrm>
            <a:off x="9521371" y="10567"/>
            <a:ext cx="2667453" cy="794121"/>
            <a:chOff x="4325404" y="5381430"/>
            <a:chExt cx="5733415" cy="1706880"/>
          </a:xfrm>
        </p:grpSpPr>
        <p:pic>
          <p:nvPicPr>
            <p:cNvPr id="22" name="object 15">
              <a:extLst>
                <a:ext uri="{FF2B5EF4-FFF2-40B4-BE49-F238E27FC236}">
                  <a16:creationId xmlns:a16="http://schemas.microsoft.com/office/drawing/2014/main" id="{206459E2-CE91-4468-8A19-C61B496CA06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610653" y="5386146"/>
              <a:ext cx="4440128" cy="1702130"/>
            </a:xfrm>
            <a:prstGeom prst="rect">
              <a:avLst/>
            </a:prstGeom>
          </p:spPr>
        </p:pic>
        <p:sp>
          <p:nvSpPr>
            <p:cNvPr id="23" name="object 16">
              <a:extLst>
                <a:ext uri="{FF2B5EF4-FFF2-40B4-BE49-F238E27FC236}">
                  <a16:creationId xmlns:a16="http://schemas.microsoft.com/office/drawing/2014/main" id="{7471D5A7-1E52-45CF-8ED6-06BE162195A4}"/>
                </a:ext>
              </a:extLst>
            </p:cNvPr>
            <p:cNvSpPr/>
            <p:nvPr/>
          </p:nvSpPr>
          <p:spPr>
            <a:xfrm>
              <a:off x="4325404" y="5381430"/>
              <a:ext cx="1911350" cy="1696085"/>
            </a:xfrm>
            <a:custGeom>
              <a:avLst/>
              <a:gdLst/>
              <a:ahLst/>
              <a:cxnLst/>
              <a:rect l="l" t="t" r="r" b="b"/>
              <a:pathLst>
                <a:path w="1911350" h="1696084">
                  <a:moveTo>
                    <a:pt x="955540" y="0"/>
                  </a:moveTo>
                  <a:lnTo>
                    <a:pt x="886572" y="23245"/>
                  </a:lnTo>
                  <a:lnTo>
                    <a:pt x="854696" y="52302"/>
                  </a:lnTo>
                  <a:lnTo>
                    <a:pt x="825948" y="92983"/>
                  </a:lnTo>
                  <a:lnTo>
                    <a:pt x="30077" y="1471453"/>
                  </a:lnTo>
                  <a:lnTo>
                    <a:pt x="9224" y="1516694"/>
                  </a:lnTo>
                  <a:lnTo>
                    <a:pt x="0" y="1558830"/>
                  </a:lnTo>
                  <a:lnTo>
                    <a:pt x="1883" y="1596960"/>
                  </a:lnTo>
                  <a:lnTo>
                    <a:pt x="36890" y="1657591"/>
                  </a:lnTo>
                  <a:lnTo>
                    <a:pt x="68971" y="1678286"/>
                  </a:lnTo>
                  <a:lnTo>
                    <a:pt x="110075" y="1691365"/>
                  </a:lnTo>
                  <a:lnTo>
                    <a:pt x="159680" y="1695926"/>
                  </a:lnTo>
                  <a:lnTo>
                    <a:pt x="1751409" y="1695926"/>
                  </a:lnTo>
                  <a:lnTo>
                    <a:pt x="1801011" y="1691365"/>
                  </a:lnTo>
                  <a:lnTo>
                    <a:pt x="1842111" y="1678286"/>
                  </a:lnTo>
                  <a:lnTo>
                    <a:pt x="1874190" y="1657591"/>
                  </a:lnTo>
                  <a:lnTo>
                    <a:pt x="1909194" y="1596960"/>
                  </a:lnTo>
                  <a:lnTo>
                    <a:pt x="1911077" y="1558830"/>
                  </a:lnTo>
                  <a:lnTo>
                    <a:pt x="1901853" y="1516694"/>
                  </a:lnTo>
                  <a:lnTo>
                    <a:pt x="1881000" y="1471453"/>
                  </a:lnTo>
                  <a:lnTo>
                    <a:pt x="1085142" y="92983"/>
                  </a:lnTo>
                  <a:lnTo>
                    <a:pt x="1056389" y="52302"/>
                  </a:lnTo>
                  <a:lnTo>
                    <a:pt x="1024510" y="23245"/>
                  </a:lnTo>
                  <a:lnTo>
                    <a:pt x="990546" y="5811"/>
                  </a:lnTo>
                  <a:lnTo>
                    <a:pt x="955540" y="0"/>
                  </a:lnTo>
                  <a:close/>
                </a:path>
              </a:pathLst>
            </a:custGeom>
            <a:solidFill>
              <a:srgbClr val="4CC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17">
              <a:extLst>
                <a:ext uri="{FF2B5EF4-FFF2-40B4-BE49-F238E27FC236}">
                  <a16:creationId xmlns:a16="http://schemas.microsoft.com/office/drawing/2014/main" id="{5E37498F-0A7C-4BA6-B3E3-25C5B38F1D2C}"/>
                </a:ext>
              </a:extLst>
            </p:cNvPr>
            <p:cNvSpPr/>
            <p:nvPr/>
          </p:nvSpPr>
          <p:spPr>
            <a:xfrm>
              <a:off x="9393213" y="5759327"/>
              <a:ext cx="665480" cy="1324610"/>
            </a:xfrm>
            <a:custGeom>
              <a:avLst/>
              <a:gdLst/>
              <a:ahLst/>
              <a:cxnLst/>
              <a:rect l="l" t="t" r="r" b="b"/>
              <a:pathLst>
                <a:path w="665479" h="1324609">
                  <a:moveTo>
                    <a:pt x="665186" y="0"/>
                  </a:moveTo>
                  <a:lnTo>
                    <a:pt x="30077" y="1100027"/>
                  </a:lnTo>
                  <a:lnTo>
                    <a:pt x="9224" y="1145267"/>
                  </a:lnTo>
                  <a:lnTo>
                    <a:pt x="0" y="1187404"/>
                  </a:lnTo>
                  <a:lnTo>
                    <a:pt x="1883" y="1225534"/>
                  </a:lnTo>
                  <a:lnTo>
                    <a:pt x="36890" y="1286164"/>
                  </a:lnTo>
                  <a:lnTo>
                    <a:pt x="68971" y="1306860"/>
                  </a:lnTo>
                  <a:lnTo>
                    <a:pt x="110075" y="1319939"/>
                  </a:lnTo>
                  <a:lnTo>
                    <a:pt x="159680" y="1324499"/>
                  </a:lnTo>
                  <a:lnTo>
                    <a:pt x="665186" y="1324499"/>
                  </a:lnTo>
                  <a:lnTo>
                    <a:pt x="665186" y="0"/>
                  </a:lnTo>
                  <a:close/>
                </a:path>
              </a:pathLst>
            </a:custGeom>
            <a:solidFill>
              <a:srgbClr val="498B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id="{C053709B-6EA6-402C-B12F-164A664AE8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154" y="3430223"/>
            <a:ext cx="3123042" cy="18707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10BBDFEE-4C78-424F-A260-5381CF9A9A61}"/>
              </a:ext>
            </a:extLst>
          </p:cNvPr>
          <p:cNvSpPr txBox="1">
            <a:spLocks/>
          </p:cNvSpPr>
          <p:nvPr/>
        </p:nvSpPr>
        <p:spPr bwMode="gray">
          <a:xfrm>
            <a:off x="228155" y="1840479"/>
            <a:ext cx="3123041" cy="1376431"/>
          </a:xfrm>
          <a:prstGeom prst="rect">
            <a:avLst/>
          </a:prstGeom>
        </p:spPr>
        <p:txBody>
          <a:bodyPr wrap="square" lIns="0" tIns="0" rIns="0" bIns="0" anchor="t" anchorCtr="0"/>
          <a:lstStyle>
            <a:lvl1pPr marL="0" algn="l" defTabSz="1218987" rtl="0" eaLnBrk="1" latinLnBrk="0" hangingPunct="1">
              <a:lnSpc>
                <a:spcPts val="3200"/>
              </a:lnSpc>
              <a:spcBef>
                <a:spcPct val="0"/>
              </a:spcBef>
              <a:buNone/>
              <a:tabLst>
                <a:tab pos="1218987" algn="l"/>
              </a:tabLst>
              <a:defRPr lang="en-US" sz="3200" b="1" kern="1200" cap="none" spc="-15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algn="ctr"/>
            <a:r>
              <a:rPr lang="en-US" sz="2800" dirty="0">
                <a:solidFill>
                  <a:srgbClr val="333F48"/>
                </a:solidFill>
              </a:rPr>
              <a:t>Selling Lenovo and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rgbClr val="3E8DDD"/>
                </a:solidFill>
              </a:rPr>
              <a:t>WinMagic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rgbClr val="333F48"/>
                </a:solidFill>
              </a:rPr>
              <a:t>in the Channel </a:t>
            </a:r>
          </a:p>
        </p:txBody>
      </p:sp>
    </p:spTree>
    <p:extLst>
      <p:ext uri="{BB962C8B-B14F-4D97-AF65-F5344CB8AC3E}">
        <p14:creationId xmlns:p14="http://schemas.microsoft.com/office/powerpoint/2010/main" val="415832793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580011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Lenovo Master">
  <a:themeElements>
    <a:clrScheme name="Lenovo Colors">
      <a:dk1>
        <a:srgbClr val="000000"/>
      </a:dk1>
      <a:lt1>
        <a:sysClr val="window" lastClr="FFFFFF"/>
      </a:lt1>
      <a:dk2>
        <a:srgbClr val="8246AF"/>
      </a:dk2>
      <a:lt2>
        <a:srgbClr val="333F48"/>
      </a:lt2>
      <a:accent1>
        <a:srgbClr val="E1140A"/>
      </a:accent1>
      <a:accent2>
        <a:srgbClr val="FF6A00"/>
      </a:accent2>
      <a:accent3>
        <a:srgbClr val="F04187"/>
      </a:accent3>
      <a:accent4>
        <a:srgbClr val="3E8DDD"/>
      </a:accent4>
      <a:accent5>
        <a:srgbClr val="46C8E1"/>
      </a:accent5>
      <a:accent6>
        <a:srgbClr val="6AC346"/>
      </a:accent6>
      <a:hlink>
        <a:srgbClr val="4AC0E0"/>
      </a:hlink>
      <a:folHlink>
        <a:srgbClr val="4AC0E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F7170"/>
        </a:solidFill>
        <a:ln>
          <a:noFill/>
        </a:ln>
      </a:spPr>
      <a:bodyPr lIns="182880" tIns="182880" rIns="182880" bIns="182880" rtlCol="0" anchor="t"/>
      <a:lstStyle>
        <a:defPPr algn="l">
          <a:defRPr sz="1600" dirty="0" err="1" smtClean="0">
            <a:solidFill>
              <a:prstClr val="white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LenovoTemplate-16x9_Full_2021_April" id="{7C66C6FD-3FDF-4EA7-90C8-BBC83A16A439}" vid="{745F81E7-08A8-43B5-A164-C7D9DF7F3E7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70CDF359F0084B8C93534DD35660C1" ma:contentTypeVersion="13" ma:contentTypeDescription="Create a new document." ma:contentTypeScope="" ma:versionID="fcd791c55f65b5c5c1f0adecd9648dc9">
  <xsd:schema xmlns:xsd="http://www.w3.org/2001/XMLSchema" xmlns:xs="http://www.w3.org/2001/XMLSchema" xmlns:p="http://schemas.microsoft.com/office/2006/metadata/properties" xmlns:ns2="92506069-0802-4cfb-afc8-b880dbf8e14a" xmlns:ns3="f9c9cba0-519a-4b69-8831-dcd17d136f37" targetNamespace="http://schemas.microsoft.com/office/2006/metadata/properties" ma:root="true" ma:fieldsID="c4df21bb3691044e50d51b3a45bd2aa8" ns2:_="" ns3:_="">
    <xsd:import namespace="92506069-0802-4cfb-afc8-b880dbf8e14a"/>
    <xsd:import namespace="f9c9cba0-519a-4b69-8831-dcd17d136f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506069-0802-4cfb-afc8-b880dbf8e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c9cba0-519a-4b69-8831-dcd17d136f37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52835F9-FB1F-4216-940A-91B5B44A5E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FE9FBB-7EFC-4A2A-B4B0-B040090029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506069-0802-4cfb-afc8-b880dbf8e14a"/>
    <ds:schemaRef ds:uri="f9c9cba0-519a-4b69-8831-dcd17d136f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D342105-27D4-46CC-B588-F8C16376218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LenovoTemplate-16x9_Full_2021_April</Template>
  <TotalTime>968</TotalTime>
  <Words>734</Words>
  <Application>Microsoft Office PowerPoint</Application>
  <PresentationFormat>Custom</PresentationFormat>
  <Paragraphs>92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Lenovo Master</vt:lpstr>
      <vt:lpstr>Why Lenovo in the Channel</vt:lpstr>
      <vt:lpstr>Selling Lenovo and Absolute in the Channel </vt:lpstr>
      <vt:lpstr>PowerPoint Presentation</vt:lpstr>
      <vt:lpstr>PowerPoint Presentation</vt:lpstr>
      <vt:lpstr>PowerPoint Presentation</vt:lpstr>
      <vt:lpstr>PowerPoint Presentation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Lenovo in the Channel</dc:title>
  <dc:creator>Drew Piland</dc:creator>
  <cp:lastModifiedBy>Evans, Kathryn</cp:lastModifiedBy>
  <cp:revision>3</cp:revision>
  <dcterms:created xsi:type="dcterms:W3CDTF">2021-10-05T19:03:03Z</dcterms:created>
  <dcterms:modified xsi:type="dcterms:W3CDTF">2021-10-25T20:51:49Z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0x010100FE70CDF359F0084B8C93534DD35660C1</vt:lpwstr>
  </property>
</Properties>
</file>