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010A-5BDD-BE55-8C50-42614B4B5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DDF01-072B-20AC-3E36-6EDF0EEF1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8505C-0FC1-593E-6368-A917FF50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41B59-DE88-34F6-4F71-F33ECA8B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C8C9-C820-1833-B8CF-062121EA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6552-7322-0DCC-2C9E-E3D32AA9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4411E-58A3-4395-4B10-47CD5839B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0CE99-EAF7-683A-593B-C106DB91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B0E60-ACB1-AFAE-7B54-CDE4B2D8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25013-4B4C-87B6-5A35-ED81B9E3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E1441-8D12-EFE2-C51C-9F618A38C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E6F2C-0ECB-8EF9-C5DD-2B728B598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2D17E-E47C-58D2-0531-CE19BCED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63B9C-FB44-00A4-08AC-FF218B0B8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6FDD-A21B-125A-8F90-1666B270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28B2-4A9C-40BF-4B3D-2084AEBB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4F32-4058-16B4-A80F-DBD382E02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39B11-A450-1743-1168-F4EB62F5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FAA8-FD45-3ABC-5D60-71999721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EC60C-A092-64AB-388E-3CE381B51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E234-95AF-8674-FB9E-1505761E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59B2-9936-64AC-FAA0-208244EE7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6CFAA-BB47-C59C-8DE0-AEDABAD0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6E1A-7BBF-6ECB-78DD-BB408979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DC574-8F91-FE61-EC64-91CB2DDC1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17259-DC4B-CDC2-209F-C1619F29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9E48A-3B63-D42D-6345-203807C98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08A530-9B9E-7B4B-A1BC-46EB3686C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934B9-B467-22BD-EAD5-7EEC5315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D7CFE-C0A5-6B29-3A18-EC8A095BA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12DC5-50D1-1012-CF23-948B119D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8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B1D4-92A0-F923-C45A-4210E830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2B44-4CA7-8DA8-DA7D-891E07E69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27651-E68B-7249-3975-6497CDBD6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9B4F4C-5AFE-B114-E6C0-AEC496D0F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D47A9-B837-64C3-2BB2-2A4BBCD8E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92DE37-1D29-2CBA-B883-935693FB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1A79D-5885-A223-72C7-7FB87750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AE16A-1A4C-D00A-34D7-A6AB345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3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E175-0E20-C5C4-E533-9F8CFC50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FE217-8FF8-982D-6398-BE01F3DB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60B1F-14B7-B2E2-7E88-07A06950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600D7-6218-29E4-2404-4C2D1706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D9F737-1DD4-6F78-F8C5-19896B3B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7C53F-F21E-41B5-FFB9-38DD4593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23FB1-F340-B948-5322-084DCAC2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6FDB-E37E-0C04-4335-2C24E196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83C60-2FF7-888D-8E7B-8778CDDCB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D37BE-FC3D-42C2-3A17-6662D8C1A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F11B0-B31E-AE8D-67AB-F93D699B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B379-E3B8-4DFD-6DCD-83E58B07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4FB34-B532-C6CC-DA81-D03D96BC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019B-66C9-6AF5-4E93-E0918418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2581D-1414-AA51-3AF7-C606C9FEB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15B36-0BBC-ECA4-D4E4-0B3372712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4136A-8AB2-FD30-DE1A-7697FC28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1AA10-5C3F-3B7E-7474-7C79508F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3348-72CF-F74A-7ECC-1E263BB4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7227F-B3AF-E2F3-7844-988EE6DD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1DE5C-A012-290F-78B3-E2A054B2B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57F18-A814-394F-A7B8-DFA85A865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D671C-DC86-417B-81A1-BA8567EBCA6C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693F0-A73A-4220-751A-6AA2A82F3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F8C85-F4BC-CA9E-B9C9-7C5B99777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0CF99F-E2C0-4C94-B628-95E5F3EC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A2B85-C7CF-AA43-73A1-375D71CEB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70969"/>
            <a:ext cx="12079386" cy="6716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16E1B-E1F3-3795-373D-CF355ACFF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56" y="6400786"/>
            <a:ext cx="266737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1B551-308D-9C87-E8D5-D36D02076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9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0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1A2DE-38F8-71AA-D558-3C6E61FD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0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C8D6C-9D96-DE51-BB3D-6EF2250D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90"/>
            <a:ext cx="12192000" cy="6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4D060-BC2F-E0BE-4F5D-A0E62ADF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0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99AF5-DC70-472A-8BEC-8D4A5991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61442"/>
            <a:ext cx="12079386" cy="6735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C20A2-4BFE-6CEA-4CC9-AE3E9B05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773" y="6388221"/>
            <a:ext cx="314369" cy="19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664DD-72D1-A0C0-651C-40989FC7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64DEE-16A1-4E5A-F80B-51752BBB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7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6111F68130641BAA76D2354D021AF" ma:contentTypeVersion="11" ma:contentTypeDescription="Create a new document." ma:contentTypeScope="" ma:versionID="e4472ff58a6560447d62b3fea40012e4">
  <xsd:schema xmlns:xsd="http://www.w3.org/2001/XMLSchema" xmlns:xs="http://www.w3.org/2001/XMLSchema" xmlns:p="http://schemas.microsoft.com/office/2006/metadata/properties" xmlns:ns2="47ee770f-434e-4d72-aa83-d7e9b127e507" xmlns:ns3="609a93a0-0bd0-4577-8351-8da691419a60" targetNamespace="http://schemas.microsoft.com/office/2006/metadata/properties" ma:root="true" ma:fieldsID="3b1eb3fe9c2e5ed50539c40f2052f18b" ns2:_="" ns3:_="">
    <xsd:import namespace="47ee770f-434e-4d72-aa83-d7e9b127e507"/>
    <xsd:import namespace="609a93a0-0bd0-4577-8351-8da691419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e770f-434e-4d72-aa83-d7e9b127e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a93a0-0bd0-4577-8351-8da691419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BE58CA-BC9D-44F5-A4EB-81F4F1B553E2}"/>
</file>

<file path=customXml/itemProps2.xml><?xml version="1.0" encoding="utf-8"?>
<ds:datastoreItem xmlns:ds="http://schemas.openxmlformats.org/officeDocument/2006/customXml" ds:itemID="{CED6F2C4-7C5F-48E1-8E49-E121A8224375}"/>
</file>

<file path=customXml/itemProps3.xml><?xml version="1.0" encoding="utf-8"?>
<ds:datastoreItem xmlns:ds="http://schemas.openxmlformats.org/officeDocument/2006/customXml" ds:itemID="{A9AA13F2-85D6-416B-9CA9-E0AE183C155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D&amp;H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Lazzaro, Dawn</dc:creator>
  <cp:lastModifiedBy>Lazzaro, Dawn</cp:lastModifiedBy>
  <cp:revision>1</cp:revision>
  <dcterms:created xsi:type="dcterms:W3CDTF">2026-06-10T20:51:23Z</dcterms:created>
  <dcterms:modified xsi:type="dcterms:W3CDTF">2026-06-10T20:58:49Z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0x010100E776111F68130641BAA76D2354D021AF</vt:lpwstr>
  </property>
</Properties>
</file>