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80446" r:id="rId5"/>
    <p:sldId id="2147480424" r:id="rId6"/>
    <p:sldId id="2147480425" r:id="rId7"/>
    <p:sldId id="2147480426" r:id="rId8"/>
    <p:sldId id="2147480436" r:id="rId9"/>
    <p:sldId id="2147480439" r:id="rId10"/>
    <p:sldId id="2147480438" r:id="rId11"/>
    <p:sldId id="2147480443" r:id="rId12"/>
    <p:sldId id="2147480437" r:id="rId13"/>
    <p:sldId id="2147480442" r:id="rId14"/>
    <p:sldId id="2147480322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0610AEC-6477-4B0C-95E2-4DBCD1367183}">
          <p14:sldIdLst>
            <p14:sldId id="2147480446"/>
            <p14:sldId id="2147480424"/>
            <p14:sldId id="2147480425"/>
            <p14:sldId id="2147480426"/>
            <p14:sldId id="2147480436"/>
            <p14:sldId id="2147480439"/>
            <p14:sldId id="2147480438"/>
            <p14:sldId id="2147480443"/>
            <p14:sldId id="2147480437"/>
            <p14:sldId id="2147480442"/>
            <p14:sldId id="2147480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935981-F427-A896-1987-C12011B3FFAC}" name="Andrew Dooling" initials="AD" userId="S::andrew@hatchermarketing.com::b994e95d-afe8-4bfe-bb51-13990af26787" providerId="AD"/>
  <p188:author id="{BE8C1FD8-0383-0A5A-BFF9-43E17B167E58}" name="Lucy Rich1" initials="LR" userId="S::lrich@lenovo.com::cd878466-2710-4e38-b31a-686e011f8cf7" providerId="AD"/>
  <p188:author id="{49A124EC-E573-B0CC-D7FC-0EA02B6DBAA7}" name="Jordan Keyser" initials="JK" userId="ePKz7nz6wVTo7TLpe5ug+I+aKC75L1/WHjMx6R6VspE=" providerId="None"/>
  <p188:author id="{9883BBED-C3C9-EAE7-3A78-3A945359A67A}" name="Bryan Hansen" initials="BH" userId="S::bhansen1@Lenovo.com::35a3d8f1-93df-4e76-bb21-6106df0aa455" providerId="AD"/>
  <p188:author id="{EE656CF6-6D4A-F210-8900-68AE87D4B7CF}" name="Zhixin ZX8 Zhou" initials="ZZZ" userId="S::zhouzx8@Lenovo.com::62902d46-5f96-4991-8de3-0daeddc06f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431947"/>
    <a:srgbClr val="4D144A"/>
    <a:srgbClr val="64131E"/>
    <a:srgbClr val="616161"/>
    <a:srgbClr val="71130E"/>
    <a:srgbClr val="430E12"/>
    <a:srgbClr val="3046AD"/>
    <a:srgbClr val="7F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5" autoAdjust="0"/>
  </p:normalViewPr>
  <p:slideViewPr>
    <p:cSldViewPr snapToGrid="0">
      <p:cViewPr varScale="1">
        <p:scale>
          <a:sx n="74" d="100"/>
          <a:sy n="74" d="100"/>
        </p:scale>
        <p:origin x="634" y="72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4/27/2026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Reassignment rights are typically not included (except for SQL 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ROK: Most common, stocked by distributors</a:t>
            </a: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DIB: Available, dropped in the box with the server and shipped direct to customers or through distributors</a:t>
            </a:r>
          </a:p>
          <a:p>
            <a:pPr lvl="0"/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CTO: Available, preloaded on the server drive in the factory and shipped direct to customers or through distributors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Add software to your hardware deals and retire your sales quota more quickly. Also, you may be eligible for SPIFFs or rebates in select markets.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87EB-65D7-4500-873C-410831173A8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87EB-65D7-4500-873C-410831173A8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50334" y="1527659"/>
            <a:ext cx="9912096" cy="3269709"/>
          </a:xfrm>
          <a:prstGeom prst="rect">
            <a:avLst/>
          </a:prstGeom>
        </p:spPr>
        <p:txBody>
          <a:bodyPr wrap="square" lIns="0" tIns="0" rIns="121899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760414" y="5046115"/>
            <a:ext cx="9912096" cy="3566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750334" y="6401580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Lenovo Internal. All rights reserved.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6BD304-FAC7-4023-9B54-8984F738755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149589" y="2542923"/>
            <a:ext cx="3058160" cy="1020314"/>
            <a:chOff x="547688" y="952500"/>
            <a:chExt cx="12190413" cy="40671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BBDE3D-E4E2-42E5-9F26-00C1500EFD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7C222CE-31C9-4AE2-A9DE-A34ECC37F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10DBB3B-7FB8-4ACB-8FA4-3F2A105B9B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E443DA7-CC51-4460-98C4-193A73750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1BCDB13-2B5A-46EC-B1D6-C526DEAA8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EDDE8EA-BE8E-4066-AB4A-21CD274354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F442D16-F34F-4D4E-A65A-8C3BC17F2F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3FDD5DD-E6F7-480C-BC0C-F6AC555BF1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50334" y="762000"/>
            <a:ext cx="3941064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rgbClr val="4D14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76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3" y="1308880"/>
            <a:ext cx="10667999" cy="478712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90EFC-69A6-D92C-008E-75B891AE7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57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2" y="1749388"/>
            <a:ext cx="10671049" cy="434661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760412" y="931563"/>
            <a:ext cx="1067104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BD319-CE6A-C56C-FAF4-F7D3C4B20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2" y="1749389"/>
            <a:ext cx="10671049" cy="434661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760412" y="931563"/>
            <a:ext cx="1067104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390D5-FAC3-3E07-D977-2FACDFA7E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53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2" y="1307593"/>
            <a:ext cx="5069004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339311" y="1307593"/>
            <a:ext cx="5065776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E5186-E704-46DB-A234-0339427F82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68001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2" y="1307593"/>
            <a:ext cx="5069004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339311" y="1307593"/>
            <a:ext cx="5065776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52F52-4191-E70A-A15D-3F4D0CF0AA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992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3" y="1307593"/>
            <a:ext cx="3342271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377258" y="1307593"/>
            <a:ext cx="3343188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8015815" y="1307593"/>
            <a:ext cx="3415646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1C74C-45BE-3DE8-0DFD-4B97D814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359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3" y="1307593"/>
            <a:ext cx="3342271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377258" y="1307593"/>
            <a:ext cx="3342271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8015815" y="1307593"/>
            <a:ext cx="3415646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2B045-EC23-B30D-E716-8FEBB279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910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5723515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2" y="1307593"/>
            <a:ext cx="5723515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6413" y="0"/>
            <a:ext cx="53324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3C117-A202-AC1A-30DA-A95049B267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5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5723515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2" y="1307592"/>
            <a:ext cx="5723515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6413" y="0"/>
            <a:ext cx="53324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E7426-E0FB-DA60-E1E0-A41FD9009F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621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6179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9E4313D-4BB5-4FBE-BED7-2E337B7C6B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69529" y="6400800"/>
            <a:ext cx="438912" cy="15544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CFF5BD6-17CC-00C1-ADCF-B04D6703F6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0413" y="0"/>
            <a:ext cx="76184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A0E3B-4CFE-F883-3C78-D9A6BE41A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12" y="995009"/>
            <a:ext cx="3427123" cy="1436465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strike="noStrike" spc="-150" baseline="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96A18-152F-7D42-F172-C8D7F6B28F2C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760412" y="2815936"/>
            <a:ext cx="3427123" cy="328006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501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ck">
    <p:bg>
      <p:bgPr>
        <a:solidFill>
          <a:srgbClr val="1E0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855B1E2-3A2B-082D-4816-DB8A3F6EA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"/>
            <a:ext cx="12188825" cy="6857929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50334" y="1524000"/>
            <a:ext cx="9912096" cy="3273368"/>
          </a:xfrm>
          <a:prstGeom prst="rect">
            <a:avLst/>
          </a:prstGeom>
        </p:spPr>
        <p:txBody>
          <a:bodyPr lIns="0" tIns="0" rIns="121899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760414" y="5046115"/>
            <a:ext cx="9912096" cy="3566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| Date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78D7C6-5801-6B30-A6A7-963788E95D8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0149589" y="2542923"/>
            <a:ext cx="3058160" cy="1020314"/>
            <a:chOff x="547688" y="952500"/>
            <a:chExt cx="12190413" cy="406717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9E9C34A-28EF-207E-149B-9EBED2862D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158C3A6B-F5BB-E37E-DB3D-C1ABEA07F2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A56AE87F-217D-4207-F227-987A2E7FE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D65BCC2D-74A9-8E37-6BBC-33B74966DA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BA8558ED-E4BF-D888-EF3B-A311AFE8C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FF1776F-9DBA-D51E-8F71-E1FB30D767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20D6E3B-9704-EBDF-9D0D-A571A36CBC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5">
            <a:extLst>
              <a:ext uri="{FF2B5EF4-FFF2-40B4-BE49-F238E27FC236}">
                <a16:creationId xmlns:a16="http://schemas.microsoft.com/office/drawing/2014/main" id="{C002511A-253F-7F55-6C4F-3D51611D3C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50334" y="762000"/>
            <a:ext cx="3941064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375F64-E651-1A0A-ABF1-9C38BA663F9F}"/>
              </a:ext>
            </a:extLst>
          </p:cNvPr>
          <p:cNvSpPr txBox="1"/>
          <p:nvPr userDrawn="1"/>
        </p:nvSpPr>
        <p:spPr>
          <a:xfrm>
            <a:off x="750334" y="6401580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2024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68027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_Black">
    <p:bg>
      <p:bgPr>
        <a:solidFill>
          <a:srgbClr val="1E0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6179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0413" y="0"/>
            <a:ext cx="76184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82470-3621-1323-235D-7DBA176E68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11FB6FD-7B80-D920-2B92-D358B18446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12" y="995009"/>
            <a:ext cx="3427123" cy="1436465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strike="noStrike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F150789-C64C-B456-4B9A-24AED7315FB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760412" y="2815936"/>
            <a:ext cx="3427123" cy="328006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6290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dea"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B8992-3FC1-1D5A-F5A3-5A7867B1C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EF7F64-EAB6-F941-857A-EB6862B07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13" y="1757774"/>
            <a:ext cx="10668000" cy="3342453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8800" b="1">
                <a:solidFill>
                  <a:schemeClr val="bg1"/>
                </a:solidFill>
              </a:defRPr>
            </a:lvl1pPr>
            <a:lvl2pPr marL="609494" indent="0">
              <a:buNone/>
              <a:defRPr/>
            </a:lvl2pPr>
          </a:lstStyle>
          <a:p>
            <a:pPr lvl="0"/>
            <a:r>
              <a:rPr lang="en-US"/>
              <a:t>Click to edit big idea, statement or subject</a:t>
            </a:r>
          </a:p>
        </p:txBody>
      </p:sp>
    </p:spTree>
    <p:extLst>
      <p:ext uri="{BB962C8B-B14F-4D97-AF65-F5344CB8AC3E}">
        <p14:creationId xmlns:p14="http://schemas.microsoft.com/office/powerpoint/2010/main" val="266782029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44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 bwMode="gray">
          <a:xfrm>
            <a:off x="6856412" y="1307593"/>
            <a:ext cx="4572001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6856412" y="442528"/>
            <a:ext cx="4572001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BC96C-E04F-90E6-1BBE-C65ECD6E5C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568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Produc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44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 bwMode="gray">
          <a:xfrm>
            <a:off x="6856414" y="1307592"/>
            <a:ext cx="4572000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6856413" y="442528"/>
            <a:ext cx="4572001" cy="41857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84DA8-2577-7EF4-6122-06E4DEEB80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70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9" cy="41857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760414" y="1524000"/>
            <a:ext cx="10668000" cy="457200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create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9C038-E754-006F-B382-D714EB949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68001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760414" y="1523999"/>
            <a:ext cx="10668000" cy="4572001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create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22CEF-FCD3-E840-7AE1-E900A5D59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32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E9409-35B8-57EB-2941-154C5CA02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4B782-D6B1-E164-080E-40821B7DA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68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5DF6D6F-9C39-7C31-64D4-4BCE9C9CA5D6}"/>
              </a:ext>
            </a:extLst>
          </p:cNvPr>
          <p:cNvGrpSpPr/>
          <p:nvPr userDrawn="1"/>
        </p:nvGrpSpPr>
        <p:grpSpPr>
          <a:xfrm>
            <a:off x="1538947" y="3561907"/>
            <a:ext cx="7851377" cy="1769127"/>
            <a:chOff x="541049" y="2649538"/>
            <a:chExt cx="9285724" cy="2092325"/>
          </a:xfrm>
          <a:solidFill>
            <a:srgbClr val="4D144A"/>
          </a:solidFill>
        </p:grpSpPr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E109AFA1-C190-E6CF-D819-5DDBF44B5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1969BD4D-0C40-739F-FF6B-4214C2BEB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6DB7C37A-1FE6-9BFA-5E83-3EC0F79497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">
              <a:extLst>
                <a:ext uri="{FF2B5EF4-FFF2-40B4-BE49-F238E27FC236}">
                  <a16:creationId xmlns:a16="http://schemas.microsoft.com/office/drawing/2014/main" id="{3AEA624F-19C6-31CA-5CD9-7E42ED68DA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ED142D15-3F97-1719-8D74-37D26D1CAA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6FEBB0B2-4586-05AB-B4FE-055E54F117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11">
              <a:extLst>
                <a:ext uri="{FF2B5EF4-FFF2-40B4-BE49-F238E27FC236}">
                  <a16:creationId xmlns:a16="http://schemas.microsoft.com/office/drawing/2014/main" id="{70877F96-1F23-E1FC-71E9-01EE358F60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2584B0-B37E-E020-07A7-BAB961C43514}"/>
              </a:ext>
            </a:extLst>
          </p:cNvPr>
          <p:cNvGrpSpPr/>
          <p:nvPr userDrawn="1"/>
        </p:nvGrpSpPr>
        <p:grpSpPr>
          <a:xfrm>
            <a:off x="9390324" y="767096"/>
            <a:ext cx="2800087" cy="1898696"/>
            <a:chOff x="9390324" y="767096"/>
            <a:chExt cx="2800087" cy="189869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DB8BCA-C082-90D7-926B-C6CF4AF09E1C}"/>
                </a:ext>
              </a:extLst>
            </p:cNvPr>
            <p:cNvGrpSpPr/>
            <p:nvPr userDrawn="1"/>
          </p:nvGrpSpPr>
          <p:grpSpPr>
            <a:xfrm>
              <a:off x="9390324" y="936748"/>
              <a:ext cx="1965963" cy="1042086"/>
              <a:chOff x="4988072" y="501936"/>
              <a:chExt cx="1978802" cy="1051017"/>
            </a:xfrm>
            <a:solidFill>
              <a:schemeClr val="accent1"/>
            </a:solidFill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752B143C-EA30-88CF-4159-D3220D5243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9016" y="501936"/>
                <a:ext cx="218094" cy="282813"/>
              </a:xfrm>
              <a:custGeom>
                <a:avLst/>
                <a:gdLst>
                  <a:gd name="T0" fmla="*/ 0 w 502"/>
                  <a:gd name="T1" fmla="*/ 550 h 651"/>
                  <a:gd name="T2" fmla="*/ 83 w 502"/>
                  <a:gd name="T3" fmla="*/ 451 h 651"/>
                  <a:gd name="T4" fmla="*/ 272 w 502"/>
                  <a:gd name="T5" fmla="*/ 528 h 651"/>
                  <a:gd name="T6" fmla="*/ 363 w 502"/>
                  <a:gd name="T7" fmla="*/ 469 h 651"/>
                  <a:gd name="T8" fmla="*/ 363 w 502"/>
                  <a:gd name="T9" fmla="*/ 467 h 651"/>
                  <a:gd name="T10" fmla="*/ 236 w 502"/>
                  <a:gd name="T11" fmla="*/ 386 h 651"/>
                  <a:gd name="T12" fmla="*/ 26 w 502"/>
                  <a:gd name="T13" fmla="*/ 192 h 651"/>
                  <a:gd name="T14" fmla="*/ 26 w 502"/>
                  <a:gd name="T15" fmla="*/ 191 h 651"/>
                  <a:gd name="T16" fmla="*/ 247 w 502"/>
                  <a:gd name="T17" fmla="*/ 0 h 651"/>
                  <a:gd name="T18" fmla="*/ 483 w 502"/>
                  <a:gd name="T19" fmla="*/ 80 h 651"/>
                  <a:gd name="T20" fmla="*/ 410 w 502"/>
                  <a:gd name="T21" fmla="*/ 185 h 651"/>
                  <a:gd name="T22" fmla="*/ 246 w 502"/>
                  <a:gd name="T23" fmla="*/ 123 h 651"/>
                  <a:gd name="T24" fmla="*/ 164 w 502"/>
                  <a:gd name="T25" fmla="*/ 178 h 651"/>
                  <a:gd name="T26" fmla="*/ 164 w 502"/>
                  <a:gd name="T27" fmla="*/ 180 h 651"/>
                  <a:gd name="T28" fmla="*/ 301 w 502"/>
                  <a:gd name="T29" fmla="*/ 263 h 651"/>
                  <a:gd name="T30" fmla="*/ 502 w 502"/>
                  <a:gd name="T31" fmla="*/ 453 h 651"/>
                  <a:gd name="T32" fmla="*/ 502 w 502"/>
                  <a:gd name="T33" fmla="*/ 455 h 651"/>
                  <a:gd name="T34" fmla="*/ 269 w 502"/>
                  <a:gd name="T35" fmla="*/ 651 h 651"/>
                  <a:gd name="T36" fmla="*/ 0 w 502"/>
                  <a:gd name="T37" fmla="*/ 55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2" h="651">
                    <a:moveTo>
                      <a:pt x="0" y="550"/>
                    </a:moveTo>
                    <a:cubicBezTo>
                      <a:pt x="83" y="451"/>
                      <a:pt x="83" y="451"/>
                      <a:pt x="83" y="451"/>
                    </a:cubicBezTo>
                    <a:cubicBezTo>
                      <a:pt x="140" y="498"/>
                      <a:pt x="200" y="528"/>
                      <a:pt x="272" y="528"/>
                    </a:cubicBezTo>
                    <a:cubicBezTo>
                      <a:pt x="329" y="528"/>
                      <a:pt x="363" y="506"/>
                      <a:pt x="363" y="469"/>
                    </a:cubicBezTo>
                    <a:cubicBezTo>
                      <a:pt x="363" y="467"/>
                      <a:pt x="363" y="467"/>
                      <a:pt x="363" y="467"/>
                    </a:cubicBezTo>
                    <a:cubicBezTo>
                      <a:pt x="363" y="431"/>
                      <a:pt x="342" y="413"/>
                      <a:pt x="236" y="386"/>
                    </a:cubicBezTo>
                    <a:cubicBezTo>
                      <a:pt x="108" y="354"/>
                      <a:pt x="26" y="318"/>
                      <a:pt x="26" y="192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6" y="76"/>
                      <a:pt x="118" y="0"/>
                      <a:pt x="247" y="0"/>
                    </a:cubicBezTo>
                    <a:cubicBezTo>
                      <a:pt x="340" y="0"/>
                      <a:pt x="419" y="29"/>
                      <a:pt x="483" y="80"/>
                    </a:cubicBezTo>
                    <a:cubicBezTo>
                      <a:pt x="410" y="185"/>
                      <a:pt x="410" y="185"/>
                      <a:pt x="410" y="185"/>
                    </a:cubicBezTo>
                    <a:cubicBezTo>
                      <a:pt x="354" y="146"/>
                      <a:pt x="299" y="123"/>
                      <a:pt x="246" y="123"/>
                    </a:cubicBezTo>
                    <a:cubicBezTo>
                      <a:pt x="192" y="123"/>
                      <a:pt x="164" y="147"/>
                      <a:pt x="164" y="178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4" y="221"/>
                      <a:pt x="191" y="235"/>
                      <a:pt x="301" y="263"/>
                    </a:cubicBezTo>
                    <a:cubicBezTo>
                      <a:pt x="429" y="297"/>
                      <a:pt x="502" y="343"/>
                      <a:pt x="502" y="453"/>
                    </a:cubicBezTo>
                    <a:cubicBezTo>
                      <a:pt x="502" y="455"/>
                      <a:pt x="502" y="455"/>
                      <a:pt x="502" y="455"/>
                    </a:cubicBezTo>
                    <a:cubicBezTo>
                      <a:pt x="502" y="581"/>
                      <a:pt x="406" y="651"/>
                      <a:pt x="269" y="651"/>
                    </a:cubicBezTo>
                    <a:cubicBezTo>
                      <a:pt x="173" y="651"/>
                      <a:pt x="76" y="618"/>
                      <a:pt x="0" y="550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2BD38F57-84A8-6CE5-5871-808CD6826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1295" y="566212"/>
                <a:ext cx="322264" cy="214547"/>
              </a:xfrm>
              <a:custGeom>
                <a:avLst/>
                <a:gdLst>
                  <a:gd name="T0" fmla="*/ 0 w 741"/>
                  <a:gd name="T1" fmla="*/ 9 h 494"/>
                  <a:gd name="T2" fmla="*/ 138 w 741"/>
                  <a:gd name="T3" fmla="*/ 9 h 494"/>
                  <a:gd name="T4" fmla="*/ 138 w 741"/>
                  <a:gd name="T5" fmla="*/ 78 h 494"/>
                  <a:gd name="T6" fmla="*/ 281 w 741"/>
                  <a:gd name="T7" fmla="*/ 0 h 494"/>
                  <a:gd name="T8" fmla="*/ 418 w 741"/>
                  <a:gd name="T9" fmla="*/ 77 h 494"/>
                  <a:gd name="T10" fmla="*/ 577 w 741"/>
                  <a:gd name="T11" fmla="*/ 0 h 494"/>
                  <a:gd name="T12" fmla="*/ 741 w 741"/>
                  <a:gd name="T13" fmla="*/ 178 h 494"/>
                  <a:gd name="T14" fmla="*/ 741 w 741"/>
                  <a:gd name="T15" fmla="*/ 494 h 494"/>
                  <a:gd name="T16" fmla="*/ 603 w 741"/>
                  <a:gd name="T17" fmla="*/ 494 h 494"/>
                  <a:gd name="T18" fmla="*/ 603 w 741"/>
                  <a:gd name="T19" fmla="*/ 224 h 494"/>
                  <a:gd name="T20" fmla="*/ 523 w 741"/>
                  <a:gd name="T21" fmla="*/ 125 h 494"/>
                  <a:gd name="T22" fmla="*/ 439 w 741"/>
                  <a:gd name="T23" fmla="*/ 224 h 494"/>
                  <a:gd name="T24" fmla="*/ 439 w 741"/>
                  <a:gd name="T25" fmla="*/ 494 h 494"/>
                  <a:gd name="T26" fmla="*/ 302 w 741"/>
                  <a:gd name="T27" fmla="*/ 494 h 494"/>
                  <a:gd name="T28" fmla="*/ 302 w 741"/>
                  <a:gd name="T29" fmla="*/ 224 h 494"/>
                  <a:gd name="T30" fmla="*/ 221 w 741"/>
                  <a:gd name="T31" fmla="*/ 125 h 494"/>
                  <a:gd name="T32" fmla="*/ 138 w 741"/>
                  <a:gd name="T33" fmla="*/ 224 h 494"/>
                  <a:gd name="T34" fmla="*/ 138 w 741"/>
                  <a:gd name="T35" fmla="*/ 494 h 494"/>
                  <a:gd name="T36" fmla="*/ 0 w 741"/>
                  <a:gd name="T37" fmla="*/ 494 h 494"/>
                  <a:gd name="T38" fmla="*/ 0 w 741"/>
                  <a:gd name="T39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1" h="494">
                    <a:moveTo>
                      <a:pt x="0" y="9"/>
                    </a:move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70" y="37"/>
                      <a:pt x="211" y="0"/>
                      <a:pt x="281" y="0"/>
                    </a:cubicBezTo>
                    <a:cubicBezTo>
                      <a:pt x="344" y="0"/>
                      <a:pt x="392" y="28"/>
                      <a:pt x="418" y="77"/>
                    </a:cubicBezTo>
                    <a:cubicBezTo>
                      <a:pt x="460" y="27"/>
                      <a:pt x="511" y="0"/>
                      <a:pt x="577" y="0"/>
                    </a:cubicBezTo>
                    <a:cubicBezTo>
                      <a:pt x="679" y="0"/>
                      <a:pt x="741" y="62"/>
                      <a:pt x="741" y="178"/>
                    </a:cubicBezTo>
                    <a:cubicBezTo>
                      <a:pt x="741" y="494"/>
                      <a:pt x="741" y="494"/>
                      <a:pt x="741" y="494"/>
                    </a:cubicBezTo>
                    <a:cubicBezTo>
                      <a:pt x="603" y="494"/>
                      <a:pt x="603" y="494"/>
                      <a:pt x="603" y="494"/>
                    </a:cubicBezTo>
                    <a:cubicBezTo>
                      <a:pt x="603" y="224"/>
                      <a:pt x="603" y="224"/>
                      <a:pt x="603" y="224"/>
                    </a:cubicBezTo>
                    <a:cubicBezTo>
                      <a:pt x="603" y="159"/>
                      <a:pt x="574" y="125"/>
                      <a:pt x="523" y="125"/>
                    </a:cubicBezTo>
                    <a:cubicBezTo>
                      <a:pt x="471" y="125"/>
                      <a:pt x="439" y="159"/>
                      <a:pt x="439" y="224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302" y="494"/>
                      <a:pt x="302" y="494"/>
                      <a:pt x="302" y="494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159"/>
                      <a:pt x="273" y="125"/>
                      <a:pt x="221" y="125"/>
                    </a:cubicBezTo>
                    <a:cubicBezTo>
                      <a:pt x="170" y="125"/>
                      <a:pt x="138" y="159"/>
                      <a:pt x="138" y="224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AA0572EA-FFDA-D8B6-A96C-DF4D043204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25971" y="567985"/>
                <a:ext cx="193713" cy="216764"/>
              </a:xfrm>
              <a:custGeom>
                <a:avLst/>
                <a:gdLst>
                  <a:gd name="T0" fmla="*/ 0 w 446"/>
                  <a:gd name="T1" fmla="*/ 351 h 499"/>
                  <a:gd name="T2" fmla="*/ 0 w 446"/>
                  <a:gd name="T3" fmla="*/ 349 h 499"/>
                  <a:gd name="T4" fmla="*/ 195 w 446"/>
                  <a:gd name="T5" fmla="*/ 194 h 499"/>
                  <a:gd name="T6" fmla="*/ 314 w 446"/>
                  <a:gd name="T7" fmla="*/ 214 h 499"/>
                  <a:gd name="T8" fmla="*/ 314 w 446"/>
                  <a:gd name="T9" fmla="*/ 206 h 499"/>
                  <a:gd name="T10" fmla="*/ 210 w 446"/>
                  <a:gd name="T11" fmla="*/ 117 h 499"/>
                  <a:gd name="T12" fmla="*/ 76 w 446"/>
                  <a:gd name="T13" fmla="*/ 144 h 499"/>
                  <a:gd name="T14" fmla="*/ 42 w 446"/>
                  <a:gd name="T15" fmla="*/ 39 h 499"/>
                  <a:gd name="T16" fmla="*/ 230 w 446"/>
                  <a:gd name="T17" fmla="*/ 0 h 499"/>
                  <a:gd name="T18" fmla="*/ 394 w 446"/>
                  <a:gd name="T19" fmla="*/ 54 h 499"/>
                  <a:gd name="T20" fmla="*/ 446 w 446"/>
                  <a:gd name="T21" fmla="*/ 209 h 499"/>
                  <a:gd name="T22" fmla="*/ 446 w 446"/>
                  <a:gd name="T23" fmla="*/ 490 h 499"/>
                  <a:gd name="T24" fmla="*/ 313 w 446"/>
                  <a:gd name="T25" fmla="*/ 490 h 499"/>
                  <a:gd name="T26" fmla="*/ 313 w 446"/>
                  <a:gd name="T27" fmla="*/ 438 h 499"/>
                  <a:gd name="T28" fmla="*/ 166 w 446"/>
                  <a:gd name="T29" fmla="*/ 499 h 499"/>
                  <a:gd name="T30" fmla="*/ 0 w 446"/>
                  <a:gd name="T31" fmla="*/ 351 h 499"/>
                  <a:gd name="T32" fmla="*/ 316 w 446"/>
                  <a:gd name="T33" fmla="*/ 319 h 499"/>
                  <a:gd name="T34" fmla="*/ 316 w 446"/>
                  <a:gd name="T35" fmla="*/ 295 h 499"/>
                  <a:gd name="T36" fmla="*/ 228 w 446"/>
                  <a:gd name="T37" fmla="*/ 277 h 499"/>
                  <a:gd name="T38" fmla="*/ 133 w 446"/>
                  <a:gd name="T39" fmla="*/ 344 h 499"/>
                  <a:gd name="T40" fmla="*/ 133 w 446"/>
                  <a:gd name="T41" fmla="*/ 346 h 499"/>
                  <a:gd name="T42" fmla="*/ 208 w 446"/>
                  <a:gd name="T43" fmla="*/ 404 h 499"/>
                  <a:gd name="T44" fmla="*/ 316 w 446"/>
                  <a:gd name="T45" fmla="*/ 31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499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3"/>
                      <a:pt x="80" y="194"/>
                      <a:pt x="195" y="194"/>
                    </a:cubicBezTo>
                    <a:cubicBezTo>
                      <a:pt x="244" y="194"/>
                      <a:pt x="280" y="202"/>
                      <a:pt x="314" y="214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7"/>
                      <a:pt x="210" y="117"/>
                    </a:cubicBezTo>
                    <a:cubicBezTo>
                      <a:pt x="157" y="117"/>
                      <a:pt x="120" y="127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7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0"/>
                      <a:pt x="446" y="144"/>
                      <a:pt x="446" y="209"/>
                    </a:cubicBezTo>
                    <a:cubicBezTo>
                      <a:pt x="446" y="490"/>
                      <a:pt x="446" y="490"/>
                      <a:pt x="446" y="490"/>
                    </a:cubicBezTo>
                    <a:cubicBezTo>
                      <a:pt x="313" y="490"/>
                      <a:pt x="313" y="490"/>
                      <a:pt x="313" y="490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3" y="499"/>
                      <a:pt x="166" y="499"/>
                    </a:cubicBezTo>
                    <a:cubicBezTo>
                      <a:pt x="75" y="499"/>
                      <a:pt x="0" y="447"/>
                      <a:pt x="0" y="351"/>
                    </a:cubicBezTo>
                    <a:close/>
                    <a:moveTo>
                      <a:pt x="316" y="319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0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4"/>
                      <a:pt x="208" y="404"/>
                    </a:cubicBezTo>
                    <a:cubicBezTo>
                      <a:pt x="272" y="404"/>
                      <a:pt x="316" y="369"/>
                      <a:pt x="316" y="319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9BA36A6F-FB71-28DB-07CD-B21FF32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529" y="564438"/>
                <a:ext cx="127665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44D95805-4759-1419-A377-A8CF32C875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5719" y="516121"/>
                <a:ext cx="134757" cy="268184"/>
              </a:xfrm>
              <a:custGeom>
                <a:avLst/>
                <a:gdLst>
                  <a:gd name="T0" fmla="*/ 58 w 310"/>
                  <a:gd name="T1" fmla="*/ 472 h 617"/>
                  <a:gd name="T2" fmla="*/ 58 w 310"/>
                  <a:gd name="T3" fmla="*/ 242 h 617"/>
                  <a:gd name="T4" fmla="*/ 0 w 310"/>
                  <a:gd name="T5" fmla="*/ 242 h 617"/>
                  <a:gd name="T6" fmla="*/ 0 w 310"/>
                  <a:gd name="T7" fmla="*/ 124 h 617"/>
                  <a:gd name="T8" fmla="*/ 58 w 310"/>
                  <a:gd name="T9" fmla="*/ 124 h 617"/>
                  <a:gd name="T10" fmla="*/ 58 w 310"/>
                  <a:gd name="T11" fmla="*/ 0 h 617"/>
                  <a:gd name="T12" fmla="*/ 196 w 310"/>
                  <a:gd name="T13" fmla="*/ 0 h 617"/>
                  <a:gd name="T14" fmla="*/ 196 w 310"/>
                  <a:gd name="T15" fmla="*/ 124 h 617"/>
                  <a:gd name="T16" fmla="*/ 310 w 310"/>
                  <a:gd name="T17" fmla="*/ 124 h 617"/>
                  <a:gd name="T18" fmla="*/ 310 w 310"/>
                  <a:gd name="T19" fmla="*/ 242 h 617"/>
                  <a:gd name="T20" fmla="*/ 196 w 310"/>
                  <a:gd name="T21" fmla="*/ 242 h 617"/>
                  <a:gd name="T22" fmla="*/ 196 w 310"/>
                  <a:gd name="T23" fmla="*/ 449 h 617"/>
                  <a:gd name="T24" fmla="*/ 240 w 310"/>
                  <a:gd name="T25" fmla="*/ 496 h 617"/>
                  <a:gd name="T26" fmla="*/ 308 w 310"/>
                  <a:gd name="T27" fmla="*/ 479 h 617"/>
                  <a:gd name="T28" fmla="*/ 308 w 310"/>
                  <a:gd name="T29" fmla="*/ 589 h 617"/>
                  <a:gd name="T30" fmla="*/ 199 w 310"/>
                  <a:gd name="T31" fmla="*/ 617 h 617"/>
                  <a:gd name="T32" fmla="*/ 58 w 310"/>
                  <a:gd name="T33" fmla="*/ 4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7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6" y="242"/>
                      <a:pt x="196" y="242"/>
                      <a:pt x="196" y="242"/>
                    </a:cubicBezTo>
                    <a:cubicBezTo>
                      <a:pt x="196" y="449"/>
                      <a:pt x="196" y="449"/>
                      <a:pt x="196" y="449"/>
                    </a:cubicBezTo>
                    <a:cubicBezTo>
                      <a:pt x="196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89"/>
                      <a:pt x="308" y="589"/>
                      <a:pt x="308" y="589"/>
                    </a:cubicBezTo>
                    <a:cubicBezTo>
                      <a:pt x="279" y="607"/>
                      <a:pt x="245" y="617"/>
                      <a:pt x="199" y="617"/>
                    </a:cubicBezTo>
                    <a:cubicBezTo>
                      <a:pt x="115" y="617"/>
                      <a:pt x="58" y="584"/>
                      <a:pt x="58" y="472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2EDA3D6C-6EEF-5BB3-A5FE-991573A77F6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618455" y="566212"/>
                <a:ext cx="207012" cy="219424"/>
              </a:xfrm>
              <a:custGeom>
                <a:avLst/>
                <a:gdLst>
                  <a:gd name="T0" fmla="*/ 0 w 476"/>
                  <a:gd name="T1" fmla="*/ 254 h 505"/>
                  <a:gd name="T2" fmla="*/ 0 w 476"/>
                  <a:gd name="T3" fmla="*/ 253 h 505"/>
                  <a:gd name="T4" fmla="*/ 240 w 476"/>
                  <a:gd name="T5" fmla="*/ 0 h 505"/>
                  <a:gd name="T6" fmla="*/ 476 w 476"/>
                  <a:gd name="T7" fmla="*/ 263 h 505"/>
                  <a:gd name="T8" fmla="*/ 475 w 476"/>
                  <a:gd name="T9" fmla="*/ 300 h 505"/>
                  <a:gd name="T10" fmla="*/ 137 w 476"/>
                  <a:gd name="T11" fmla="*/ 300 h 505"/>
                  <a:gd name="T12" fmla="*/ 256 w 476"/>
                  <a:gd name="T13" fmla="*/ 395 h 505"/>
                  <a:gd name="T14" fmla="*/ 373 w 476"/>
                  <a:gd name="T15" fmla="*/ 345 h 505"/>
                  <a:gd name="T16" fmla="*/ 452 w 476"/>
                  <a:gd name="T17" fmla="*/ 415 h 505"/>
                  <a:gd name="T18" fmla="*/ 254 w 476"/>
                  <a:gd name="T19" fmla="*/ 505 h 505"/>
                  <a:gd name="T20" fmla="*/ 0 w 476"/>
                  <a:gd name="T21" fmla="*/ 254 h 505"/>
                  <a:gd name="T22" fmla="*/ 342 w 476"/>
                  <a:gd name="T23" fmla="*/ 214 h 505"/>
                  <a:gd name="T24" fmla="*/ 240 w 476"/>
                  <a:gd name="T25" fmla="*/ 111 h 505"/>
                  <a:gd name="T26" fmla="*/ 135 w 476"/>
                  <a:gd name="T27" fmla="*/ 214 h 505"/>
                  <a:gd name="T28" fmla="*/ 342 w 476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6" y="126"/>
                      <a:pt x="476" y="263"/>
                    </a:cubicBezTo>
                    <a:cubicBezTo>
                      <a:pt x="476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2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2" y="214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6D486C55-E23B-1872-D405-5DC8D2CA4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37879" y="564438"/>
                <a:ext cx="127221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B6A43306-05AB-DDD0-5F08-A0BE5CD451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8072" y="888476"/>
                <a:ext cx="134757" cy="268628"/>
              </a:xfrm>
              <a:custGeom>
                <a:avLst/>
                <a:gdLst>
                  <a:gd name="T0" fmla="*/ 58 w 310"/>
                  <a:gd name="T1" fmla="*/ 472 h 618"/>
                  <a:gd name="T2" fmla="*/ 58 w 310"/>
                  <a:gd name="T3" fmla="*/ 242 h 618"/>
                  <a:gd name="T4" fmla="*/ 0 w 310"/>
                  <a:gd name="T5" fmla="*/ 242 h 618"/>
                  <a:gd name="T6" fmla="*/ 0 w 310"/>
                  <a:gd name="T7" fmla="*/ 124 h 618"/>
                  <a:gd name="T8" fmla="*/ 58 w 310"/>
                  <a:gd name="T9" fmla="*/ 124 h 618"/>
                  <a:gd name="T10" fmla="*/ 58 w 310"/>
                  <a:gd name="T11" fmla="*/ 0 h 618"/>
                  <a:gd name="T12" fmla="*/ 195 w 310"/>
                  <a:gd name="T13" fmla="*/ 0 h 618"/>
                  <a:gd name="T14" fmla="*/ 195 w 310"/>
                  <a:gd name="T15" fmla="*/ 124 h 618"/>
                  <a:gd name="T16" fmla="*/ 310 w 310"/>
                  <a:gd name="T17" fmla="*/ 124 h 618"/>
                  <a:gd name="T18" fmla="*/ 310 w 310"/>
                  <a:gd name="T19" fmla="*/ 242 h 618"/>
                  <a:gd name="T20" fmla="*/ 195 w 310"/>
                  <a:gd name="T21" fmla="*/ 242 h 618"/>
                  <a:gd name="T22" fmla="*/ 195 w 310"/>
                  <a:gd name="T23" fmla="*/ 449 h 618"/>
                  <a:gd name="T24" fmla="*/ 240 w 310"/>
                  <a:gd name="T25" fmla="*/ 496 h 618"/>
                  <a:gd name="T26" fmla="*/ 308 w 310"/>
                  <a:gd name="T27" fmla="*/ 479 h 618"/>
                  <a:gd name="T28" fmla="*/ 308 w 310"/>
                  <a:gd name="T29" fmla="*/ 590 h 618"/>
                  <a:gd name="T30" fmla="*/ 199 w 310"/>
                  <a:gd name="T31" fmla="*/ 618 h 618"/>
                  <a:gd name="T32" fmla="*/ 58 w 310"/>
                  <a:gd name="T33" fmla="*/ 47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8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124"/>
                      <a:pt x="195" y="124"/>
                      <a:pt x="195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5" y="242"/>
                      <a:pt x="195" y="242"/>
                      <a:pt x="195" y="242"/>
                    </a:cubicBezTo>
                    <a:cubicBezTo>
                      <a:pt x="195" y="449"/>
                      <a:pt x="195" y="449"/>
                      <a:pt x="195" y="449"/>
                    </a:cubicBezTo>
                    <a:cubicBezTo>
                      <a:pt x="195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90"/>
                      <a:pt x="308" y="590"/>
                      <a:pt x="308" y="590"/>
                    </a:cubicBezTo>
                    <a:cubicBezTo>
                      <a:pt x="279" y="607"/>
                      <a:pt x="245" y="618"/>
                      <a:pt x="199" y="618"/>
                    </a:cubicBezTo>
                    <a:cubicBezTo>
                      <a:pt x="115" y="618"/>
                      <a:pt x="58" y="584"/>
                      <a:pt x="58" y="472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D49034F6-E32B-0A8D-D89B-AA4488391F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31251" y="938123"/>
                <a:ext cx="207455" cy="219867"/>
              </a:xfrm>
              <a:custGeom>
                <a:avLst/>
                <a:gdLst>
                  <a:gd name="T0" fmla="*/ 0 w 477"/>
                  <a:gd name="T1" fmla="*/ 254 h 505"/>
                  <a:gd name="T2" fmla="*/ 0 w 477"/>
                  <a:gd name="T3" fmla="*/ 253 h 505"/>
                  <a:gd name="T4" fmla="*/ 240 w 477"/>
                  <a:gd name="T5" fmla="*/ 0 h 505"/>
                  <a:gd name="T6" fmla="*/ 477 w 477"/>
                  <a:gd name="T7" fmla="*/ 263 h 505"/>
                  <a:gd name="T8" fmla="*/ 475 w 477"/>
                  <a:gd name="T9" fmla="*/ 300 h 505"/>
                  <a:gd name="T10" fmla="*/ 137 w 477"/>
                  <a:gd name="T11" fmla="*/ 300 h 505"/>
                  <a:gd name="T12" fmla="*/ 256 w 477"/>
                  <a:gd name="T13" fmla="*/ 395 h 505"/>
                  <a:gd name="T14" fmla="*/ 373 w 477"/>
                  <a:gd name="T15" fmla="*/ 345 h 505"/>
                  <a:gd name="T16" fmla="*/ 452 w 477"/>
                  <a:gd name="T17" fmla="*/ 415 h 505"/>
                  <a:gd name="T18" fmla="*/ 254 w 477"/>
                  <a:gd name="T19" fmla="*/ 505 h 505"/>
                  <a:gd name="T20" fmla="*/ 0 w 477"/>
                  <a:gd name="T21" fmla="*/ 254 h 505"/>
                  <a:gd name="T22" fmla="*/ 343 w 477"/>
                  <a:gd name="T23" fmla="*/ 214 h 505"/>
                  <a:gd name="T24" fmla="*/ 240 w 477"/>
                  <a:gd name="T25" fmla="*/ 111 h 505"/>
                  <a:gd name="T26" fmla="*/ 135 w 477"/>
                  <a:gd name="T27" fmla="*/ 214 h 505"/>
                  <a:gd name="T28" fmla="*/ 343 w 477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7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7" y="126"/>
                      <a:pt x="477" y="263"/>
                    </a:cubicBezTo>
                    <a:cubicBezTo>
                      <a:pt x="477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3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3" y="214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F7F6E1B7-B4ED-1699-C492-0032C5B824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015" y="938123"/>
                <a:ext cx="195486" cy="219867"/>
              </a:xfrm>
              <a:custGeom>
                <a:avLst/>
                <a:gdLst>
                  <a:gd name="T0" fmla="*/ 0 w 450"/>
                  <a:gd name="T1" fmla="*/ 254 h 505"/>
                  <a:gd name="T2" fmla="*/ 0 w 450"/>
                  <a:gd name="T3" fmla="*/ 253 h 505"/>
                  <a:gd name="T4" fmla="*/ 254 w 450"/>
                  <a:gd name="T5" fmla="*/ 0 h 505"/>
                  <a:gd name="T6" fmla="*/ 448 w 450"/>
                  <a:gd name="T7" fmla="*/ 82 h 505"/>
                  <a:gd name="T8" fmla="*/ 363 w 450"/>
                  <a:gd name="T9" fmla="*/ 172 h 505"/>
                  <a:gd name="T10" fmla="*/ 253 w 450"/>
                  <a:gd name="T11" fmla="*/ 119 h 505"/>
                  <a:gd name="T12" fmla="*/ 135 w 450"/>
                  <a:gd name="T13" fmla="*/ 251 h 505"/>
                  <a:gd name="T14" fmla="*/ 135 w 450"/>
                  <a:gd name="T15" fmla="*/ 253 h 505"/>
                  <a:gd name="T16" fmla="*/ 258 w 450"/>
                  <a:gd name="T17" fmla="*/ 387 h 505"/>
                  <a:gd name="T18" fmla="*/ 370 w 450"/>
                  <a:gd name="T19" fmla="*/ 335 h 505"/>
                  <a:gd name="T20" fmla="*/ 450 w 450"/>
                  <a:gd name="T21" fmla="*/ 416 h 505"/>
                  <a:gd name="T22" fmla="*/ 252 w 450"/>
                  <a:gd name="T23" fmla="*/ 505 h 505"/>
                  <a:gd name="T24" fmla="*/ 0 w 450"/>
                  <a:gd name="T25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0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06" y="0"/>
                      <a:pt x="254" y="0"/>
                    </a:cubicBezTo>
                    <a:cubicBezTo>
                      <a:pt x="345" y="0"/>
                      <a:pt x="402" y="31"/>
                      <a:pt x="448" y="82"/>
                    </a:cubicBezTo>
                    <a:cubicBezTo>
                      <a:pt x="363" y="172"/>
                      <a:pt x="363" y="172"/>
                      <a:pt x="363" y="172"/>
                    </a:cubicBezTo>
                    <a:cubicBezTo>
                      <a:pt x="333" y="139"/>
                      <a:pt x="302" y="119"/>
                      <a:pt x="253" y="119"/>
                    </a:cubicBezTo>
                    <a:cubicBezTo>
                      <a:pt x="184" y="119"/>
                      <a:pt x="135" y="179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7"/>
                      <a:pt x="183" y="387"/>
                      <a:pt x="258" y="387"/>
                    </a:cubicBezTo>
                    <a:cubicBezTo>
                      <a:pt x="305" y="387"/>
                      <a:pt x="336" y="367"/>
                      <a:pt x="370" y="335"/>
                    </a:cubicBezTo>
                    <a:cubicBezTo>
                      <a:pt x="450" y="416"/>
                      <a:pt x="450" y="416"/>
                      <a:pt x="450" y="416"/>
                    </a:cubicBezTo>
                    <a:cubicBezTo>
                      <a:pt x="403" y="468"/>
                      <a:pt x="349" y="505"/>
                      <a:pt x="252" y="505"/>
                    </a:cubicBezTo>
                    <a:cubicBezTo>
                      <a:pt x="106" y="505"/>
                      <a:pt x="0" y="393"/>
                      <a:pt x="0" y="254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114EE99C-9EC5-3C6C-64A0-3764DA0E33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254" y="866312"/>
                <a:ext cx="193270" cy="286802"/>
              </a:xfrm>
              <a:custGeom>
                <a:avLst/>
                <a:gdLst>
                  <a:gd name="T0" fmla="*/ 0 w 445"/>
                  <a:gd name="T1" fmla="*/ 0 h 660"/>
                  <a:gd name="T2" fmla="*/ 138 w 445"/>
                  <a:gd name="T3" fmla="*/ 0 h 660"/>
                  <a:gd name="T4" fmla="*/ 138 w 445"/>
                  <a:gd name="T5" fmla="*/ 244 h 660"/>
                  <a:gd name="T6" fmla="*/ 280 w 445"/>
                  <a:gd name="T7" fmla="*/ 166 h 660"/>
                  <a:gd name="T8" fmla="*/ 445 w 445"/>
                  <a:gd name="T9" fmla="*/ 346 h 660"/>
                  <a:gd name="T10" fmla="*/ 445 w 445"/>
                  <a:gd name="T11" fmla="*/ 660 h 660"/>
                  <a:gd name="T12" fmla="*/ 307 w 445"/>
                  <a:gd name="T13" fmla="*/ 660 h 660"/>
                  <a:gd name="T14" fmla="*/ 307 w 445"/>
                  <a:gd name="T15" fmla="*/ 390 h 660"/>
                  <a:gd name="T16" fmla="*/ 224 w 445"/>
                  <a:gd name="T17" fmla="*/ 291 h 660"/>
                  <a:gd name="T18" fmla="*/ 138 w 445"/>
                  <a:gd name="T19" fmla="*/ 390 h 660"/>
                  <a:gd name="T20" fmla="*/ 138 w 445"/>
                  <a:gd name="T21" fmla="*/ 660 h 660"/>
                  <a:gd name="T22" fmla="*/ 0 w 445"/>
                  <a:gd name="T23" fmla="*/ 660 h 660"/>
                  <a:gd name="T24" fmla="*/ 0 w 445"/>
                  <a:gd name="T2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5" h="660">
                    <a:moveTo>
                      <a:pt x="0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69" y="203"/>
                      <a:pt x="210" y="166"/>
                      <a:pt x="280" y="166"/>
                    </a:cubicBezTo>
                    <a:cubicBezTo>
                      <a:pt x="384" y="166"/>
                      <a:pt x="445" y="235"/>
                      <a:pt x="445" y="346"/>
                    </a:cubicBezTo>
                    <a:cubicBezTo>
                      <a:pt x="445" y="660"/>
                      <a:pt x="445" y="660"/>
                      <a:pt x="445" y="660"/>
                    </a:cubicBezTo>
                    <a:cubicBezTo>
                      <a:pt x="307" y="660"/>
                      <a:pt x="307" y="660"/>
                      <a:pt x="307" y="660"/>
                    </a:cubicBezTo>
                    <a:cubicBezTo>
                      <a:pt x="307" y="390"/>
                      <a:pt x="307" y="390"/>
                      <a:pt x="307" y="390"/>
                    </a:cubicBezTo>
                    <a:cubicBezTo>
                      <a:pt x="307" y="324"/>
                      <a:pt x="276" y="291"/>
                      <a:pt x="224" y="291"/>
                    </a:cubicBezTo>
                    <a:cubicBezTo>
                      <a:pt x="171" y="291"/>
                      <a:pt x="138" y="324"/>
                      <a:pt x="138" y="390"/>
                    </a:cubicBezTo>
                    <a:cubicBezTo>
                      <a:pt x="138" y="660"/>
                      <a:pt x="138" y="660"/>
                      <a:pt x="138" y="660"/>
                    </a:cubicBezTo>
                    <a:cubicBezTo>
                      <a:pt x="0" y="660"/>
                      <a:pt x="0" y="660"/>
                      <a:pt x="0" y="6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CCFB330-8F90-459F-B1B5-7717B23505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2039" y="938123"/>
                <a:ext cx="192827" cy="214991"/>
              </a:xfrm>
              <a:custGeom>
                <a:avLst/>
                <a:gdLst>
                  <a:gd name="T0" fmla="*/ 0 w 444"/>
                  <a:gd name="T1" fmla="*/ 9 h 494"/>
                  <a:gd name="T2" fmla="*/ 137 w 444"/>
                  <a:gd name="T3" fmla="*/ 9 h 494"/>
                  <a:gd name="T4" fmla="*/ 137 w 444"/>
                  <a:gd name="T5" fmla="*/ 78 h 494"/>
                  <a:gd name="T6" fmla="*/ 279 w 444"/>
                  <a:gd name="T7" fmla="*/ 0 h 494"/>
                  <a:gd name="T8" fmla="*/ 444 w 444"/>
                  <a:gd name="T9" fmla="*/ 180 h 494"/>
                  <a:gd name="T10" fmla="*/ 444 w 444"/>
                  <a:gd name="T11" fmla="*/ 494 h 494"/>
                  <a:gd name="T12" fmla="*/ 306 w 444"/>
                  <a:gd name="T13" fmla="*/ 494 h 494"/>
                  <a:gd name="T14" fmla="*/ 306 w 444"/>
                  <a:gd name="T15" fmla="*/ 224 h 494"/>
                  <a:gd name="T16" fmla="*/ 223 w 444"/>
                  <a:gd name="T17" fmla="*/ 125 h 494"/>
                  <a:gd name="T18" fmla="*/ 137 w 444"/>
                  <a:gd name="T19" fmla="*/ 224 h 494"/>
                  <a:gd name="T20" fmla="*/ 137 w 444"/>
                  <a:gd name="T21" fmla="*/ 494 h 494"/>
                  <a:gd name="T22" fmla="*/ 0 w 444"/>
                  <a:gd name="T23" fmla="*/ 494 h 494"/>
                  <a:gd name="T24" fmla="*/ 0 w 444"/>
                  <a:gd name="T25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94">
                    <a:moveTo>
                      <a:pt x="0" y="9"/>
                    </a:moveTo>
                    <a:cubicBezTo>
                      <a:pt x="137" y="9"/>
                      <a:pt x="137" y="9"/>
                      <a:pt x="137" y="9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69" y="37"/>
                      <a:pt x="210" y="0"/>
                      <a:pt x="279" y="0"/>
                    </a:cubicBezTo>
                    <a:cubicBezTo>
                      <a:pt x="383" y="0"/>
                      <a:pt x="444" y="69"/>
                      <a:pt x="444" y="180"/>
                    </a:cubicBezTo>
                    <a:cubicBezTo>
                      <a:pt x="444" y="494"/>
                      <a:pt x="444" y="494"/>
                      <a:pt x="444" y="494"/>
                    </a:cubicBezTo>
                    <a:cubicBezTo>
                      <a:pt x="306" y="494"/>
                      <a:pt x="306" y="494"/>
                      <a:pt x="306" y="49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06" y="158"/>
                      <a:pt x="276" y="125"/>
                      <a:pt x="223" y="125"/>
                    </a:cubicBezTo>
                    <a:cubicBezTo>
                      <a:pt x="171" y="125"/>
                      <a:pt x="137" y="158"/>
                      <a:pt x="137" y="224"/>
                    </a:cubicBezTo>
                    <a:cubicBezTo>
                      <a:pt x="137" y="494"/>
                      <a:pt x="137" y="494"/>
                      <a:pt x="137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89A34987-E431-2A93-3D62-912217C1C04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967277" y="938123"/>
                <a:ext cx="228289" cy="219867"/>
              </a:xfrm>
              <a:custGeom>
                <a:avLst/>
                <a:gdLst>
                  <a:gd name="T0" fmla="*/ 0 w 525"/>
                  <a:gd name="T1" fmla="*/ 254 h 505"/>
                  <a:gd name="T2" fmla="*/ 0 w 525"/>
                  <a:gd name="T3" fmla="*/ 253 h 505"/>
                  <a:gd name="T4" fmla="*/ 263 w 525"/>
                  <a:gd name="T5" fmla="*/ 0 h 505"/>
                  <a:gd name="T6" fmla="*/ 525 w 525"/>
                  <a:gd name="T7" fmla="*/ 251 h 505"/>
                  <a:gd name="T8" fmla="*/ 525 w 525"/>
                  <a:gd name="T9" fmla="*/ 253 h 505"/>
                  <a:gd name="T10" fmla="*/ 262 w 525"/>
                  <a:gd name="T11" fmla="*/ 505 h 505"/>
                  <a:gd name="T12" fmla="*/ 0 w 525"/>
                  <a:gd name="T13" fmla="*/ 254 h 505"/>
                  <a:gd name="T14" fmla="*/ 389 w 525"/>
                  <a:gd name="T15" fmla="*/ 254 h 505"/>
                  <a:gd name="T16" fmla="*/ 389 w 525"/>
                  <a:gd name="T17" fmla="*/ 253 h 505"/>
                  <a:gd name="T18" fmla="*/ 262 w 525"/>
                  <a:gd name="T19" fmla="*/ 119 h 505"/>
                  <a:gd name="T20" fmla="*/ 136 w 525"/>
                  <a:gd name="T21" fmla="*/ 251 h 505"/>
                  <a:gd name="T22" fmla="*/ 136 w 525"/>
                  <a:gd name="T23" fmla="*/ 253 h 505"/>
                  <a:gd name="T24" fmla="*/ 263 w 525"/>
                  <a:gd name="T25" fmla="*/ 387 h 505"/>
                  <a:gd name="T26" fmla="*/ 389 w 525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2" y="0"/>
                      <a:pt x="263" y="0"/>
                    </a:cubicBezTo>
                    <a:cubicBezTo>
                      <a:pt x="414" y="0"/>
                      <a:pt x="525" y="111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3" y="505"/>
                      <a:pt x="262" y="505"/>
                    </a:cubicBezTo>
                    <a:cubicBezTo>
                      <a:pt x="111" y="505"/>
                      <a:pt x="0" y="394"/>
                      <a:pt x="0" y="254"/>
                    </a:cubicBezTo>
                    <a:close/>
                    <a:moveTo>
                      <a:pt x="389" y="254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4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1F951D7F-BED8-991E-3496-7DA93E8148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07091" y="866312"/>
                <a:ext cx="59843" cy="286802"/>
              </a:xfrm>
              <a:prstGeom prst="rect">
                <a:avLst/>
              </a:pr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272CCB53-F367-9D8A-5671-D442F70CF85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78460" y="938123"/>
                <a:ext cx="228732" cy="219867"/>
              </a:xfrm>
              <a:custGeom>
                <a:avLst/>
                <a:gdLst>
                  <a:gd name="T0" fmla="*/ 0 w 526"/>
                  <a:gd name="T1" fmla="*/ 254 h 505"/>
                  <a:gd name="T2" fmla="*/ 0 w 526"/>
                  <a:gd name="T3" fmla="*/ 253 h 505"/>
                  <a:gd name="T4" fmla="*/ 264 w 526"/>
                  <a:gd name="T5" fmla="*/ 0 h 505"/>
                  <a:gd name="T6" fmla="*/ 526 w 526"/>
                  <a:gd name="T7" fmla="*/ 251 h 505"/>
                  <a:gd name="T8" fmla="*/ 526 w 526"/>
                  <a:gd name="T9" fmla="*/ 253 h 505"/>
                  <a:gd name="T10" fmla="*/ 262 w 526"/>
                  <a:gd name="T11" fmla="*/ 505 h 505"/>
                  <a:gd name="T12" fmla="*/ 0 w 526"/>
                  <a:gd name="T13" fmla="*/ 254 h 505"/>
                  <a:gd name="T14" fmla="*/ 390 w 526"/>
                  <a:gd name="T15" fmla="*/ 254 h 505"/>
                  <a:gd name="T16" fmla="*/ 390 w 526"/>
                  <a:gd name="T17" fmla="*/ 253 h 505"/>
                  <a:gd name="T18" fmla="*/ 262 w 526"/>
                  <a:gd name="T19" fmla="*/ 119 h 505"/>
                  <a:gd name="T20" fmla="*/ 136 w 526"/>
                  <a:gd name="T21" fmla="*/ 251 h 505"/>
                  <a:gd name="T22" fmla="*/ 136 w 526"/>
                  <a:gd name="T23" fmla="*/ 253 h 505"/>
                  <a:gd name="T24" fmla="*/ 264 w 526"/>
                  <a:gd name="T25" fmla="*/ 387 h 505"/>
                  <a:gd name="T26" fmla="*/ 390 w 526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3" y="0"/>
                      <a:pt x="264" y="0"/>
                    </a:cubicBezTo>
                    <a:cubicBezTo>
                      <a:pt x="414" y="0"/>
                      <a:pt x="526" y="111"/>
                      <a:pt x="526" y="251"/>
                    </a:cubicBezTo>
                    <a:cubicBezTo>
                      <a:pt x="526" y="253"/>
                      <a:pt x="526" y="253"/>
                      <a:pt x="526" y="253"/>
                    </a:cubicBezTo>
                    <a:cubicBezTo>
                      <a:pt x="526" y="392"/>
                      <a:pt x="413" y="505"/>
                      <a:pt x="262" y="505"/>
                    </a:cubicBezTo>
                    <a:cubicBezTo>
                      <a:pt x="112" y="505"/>
                      <a:pt x="0" y="394"/>
                      <a:pt x="0" y="254"/>
                    </a:cubicBezTo>
                    <a:close/>
                    <a:moveTo>
                      <a:pt x="390" y="254"/>
                    </a:moveTo>
                    <a:cubicBezTo>
                      <a:pt x="390" y="253"/>
                      <a:pt x="390" y="253"/>
                      <a:pt x="390" y="253"/>
                    </a:cubicBezTo>
                    <a:cubicBezTo>
                      <a:pt x="390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8" y="387"/>
                      <a:pt x="264" y="387"/>
                    </a:cubicBezTo>
                    <a:cubicBezTo>
                      <a:pt x="343" y="387"/>
                      <a:pt x="390" y="326"/>
                      <a:pt x="390" y="254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ECF911E9-8158-C08D-23FE-13CCAFED78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16057" y="938123"/>
                <a:ext cx="221197" cy="278823"/>
              </a:xfrm>
              <a:custGeom>
                <a:avLst/>
                <a:gdLst>
                  <a:gd name="T0" fmla="*/ 24 w 509"/>
                  <a:gd name="T1" fmla="*/ 590 h 641"/>
                  <a:gd name="T2" fmla="*/ 71 w 509"/>
                  <a:gd name="T3" fmla="*/ 487 h 641"/>
                  <a:gd name="T4" fmla="*/ 235 w 509"/>
                  <a:gd name="T5" fmla="*/ 531 h 641"/>
                  <a:gd name="T6" fmla="*/ 373 w 509"/>
                  <a:gd name="T7" fmla="*/ 399 h 641"/>
                  <a:gd name="T8" fmla="*/ 373 w 509"/>
                  <a:gd name="T9" fmla="*/ 376 h 641"/>
                  <a:gd name="T10" fmla="*/ 215 w 509"/>
                  <a:gd name="T11" fmla="*/ 454 h 641"/>
                  <a:gd name="T12" fmla="*/ 0 w 509"/>
                  <a:gd name="T13" fmla="*/ 228 h 641"/>
                  <a:gd name="T14" fmla="*/ 0 w 509"/>
                  <a:gd name="T15" fmla="*/ 226 h 641"/>
                  <a:gd name="T16" fmla="*/ 215 w 509"/>
                  <a:gd name="T17" fmla="*/ 0 h 641"/>
                  <a:gd name="T18" fmla="*/ 372 w 509"/>
                  <a:gd name="T19" fmla="*/ 72 h 641"/>
                  <a:gd name="T20" fmla="*/ 372 w 509"/>
                  <a:gd name="T21" fmla="*/ 9 h 641"/>
                  <a:gd name="T22" fmla="*/ 509 w 509"/>
                  <a:gd name="T23" fmla="*/ 9 h 641"/>
                  <a:gd name="T24" fmla="*/ 509 w 509"/>
                  <a:gd name="T25" fmla="*/ 385 h 641"/>
                  <a:gd name="T26" fmla="*/ 448 w 509"/>
                  <a:gd name="T27" fmla="*/ 576 h 641"/>
                  <a:gd name="T28" fmla="*/ 239 w 509"/>
                  <a:gd name="T29" fmla="*/ 641 h 641"/>
                  <a:gd name="T30" fmla="*/ 24 w 509"/>
                  <a:gd name="T31" fmla="*/ 590 h 641"/>
                  <a:gd name="T32" fmla="*/ 373 w 509"/>
                  <a:gd name="T33" fmla="*/ 228 h 641"/>
                  <a:gd name="T34" fmla="*/ 373 w 509"/>
                  <a:gd name="T35" fmla="*/ 226 h 641"/>
                  <a:gd name="T36" fmla="*/ 255 w 509"/>
                  <a:gd name="T37" fmla="*/ 114 h 641"/>
                  <a:gd name="T38" fmla="*/ 137 w 509"/>
                  <a:gd name="T39" fmla="*/ 226 h 641"/>
                  <a:gd name="T40" fmla="*/ 137 w 509"/>
                  <a:gd name="T41" fmla="*/ 228 h 641"/>
                  <a:gd name="T42" fmla="*/ 255 w 509"/>
                  <a:gd name="T43" fmla="*/ 340 h 641"/>
                  <a:gd name="T44" fmla="*/ 373 w 509"/>
                  <a:gd name="T45" fmla="*/ 2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9" h="641">
                    <a:moveTo>
                      <a:pt x="24" y="590"/>
                    </a:moveTo>
                    <a:cubicBezTo>
                      <a:pt x="71" y="487"/>
                      <a:pt x="71" y="487"/>
                      <a:pt x="71" y="487"/>
                    </a:cubicBezTo>
                    <a:cubicBezTo>
                      <a:pt x="121" y="515"/>
                      <a:pt x="171" y="531"/>
                      <a:pt x="235" y="531"/>
                    </a:cubicBezTo>
                    <a:cubicBezTo>
                      <a:pt x="329" y="531"/>
                      <a:pt x="373" y="486"/>
                      <a:pt x="373" y="399"/>
                    </a:cubicBezTo>
                    <a:cubicBezTo>
                      <a:pt x="373" y="376"/>
                      <a:pt x="373" y="376"/>
                      <a:pt x="373" y="376"/>
                    </a:cubicBezTo>
                    <a:cubicBezTo>
                      <a:pt x="333" y="425"/>
                      <a:pt x="288" y="454"/>
                      <a:pt x="215" y="454"/>
                    </a:cubicBezTo>
                    <a:cubicBezTo>
                      <a:pt x="102" y="454"/>
                      <a:pt x="0" y="372"/>
                      <a:pt x="0" y="22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82"/>
                      <a:pt x="104" y="0"/>
                      <a:pt x="215" y="0"/>
                    </a:cubicBezTo>
                    <a:cubicBezTo>
                      <a:pt x="290" y="0"/>
                      <a:pt x="334" y="32"/>
                      <a:pt x="372" y="72"/>
                    </a:cubicBezTo>
                    <a:cubicBezTo>
                      <a:pt x="372" y="9"/>
                      <a:pt x="372" y="9"/>
                      <a:pt x="372" y="9"/>
                    </a:cubicBezTo>
                    <a:cubicBezTo>
                      <a:pt x="509" y="9"/>
                      <a:pt x="509" y="9"/>
                      <a:pt x="509" y="9"/>
                    </a:cubicBezTo>
                    <a:cubicBezTo>
                      <a:pt x="509" y="385"/>
                      <a:pt x="509" y="385"/>
                      <a:pt x="509" y="385"/>
                    </a:cubicBezTo>
                    <a:cubicBezTo>
                      <a:pt x="509" y="472"/>
                      <a:pt x="488" y="535"/>
                      <a:pt x="448" y="576"/>
                    </a:cubicBezTo>
                    <a:cubicBezTo>
                      <a:pt x="402" y="621"/>
                      <a:pt x="333" y="641"/>
                      <a:pt x="239" y="641"/>
                    </a:cubicBezTo>
                    <a:cubicBezTo>
                      <a:pt x="160" y="641"/>
                      <a:pt x="86" y="623"/>
                      <a:pt x="24" y="590"/>
                    </a:cubicBezTo>
                    <a:close/>
                    <a:moveTo>
                      <a:pt x="373" y="228"/>
                    </a:moveTo>
                    <a:cubicBezTo>
                      <a:pt x="373" y="226"/>
                      <a:pt x="373" y="226"/>
                      <a:pt x="373" y="226"/>
                    </a:cubicBezTo>
                    <a:cubicBezTo>
                      <a:pt x="373" y="160"/>
                      <a:pt x="322" y="114"/>
                      <a:pt x="255" y="114"/>
                    </a:cubicBezTo>
                    <a:cubicBezTo>
                      <a:pt x="188" y="114"/>
                      <a:pt x="137" y="160"/>
                      <a:pt x="137" y="226"/>
                    </a:cubicBezTo>
                    <a:cubicBezTo>
                      <a:pt x="137" y="228"/>
                      <a:pt x="137" y="228"/>
                      <a:pt x="137" y="228"/>
                    </a:cubicBezTo>
                    <a:cubicBezTo>
                      <a:pt x="137" y="295"/>
                      <a:pt x="188" y="340"/>
                      <a:pt x="255" y="340"/>
                    </a:cubicBezTo>
                    <a:cubicBezTo>
                      <a:pt x="322" y="340"/>
                      <a:pt x="373" y="294"/>
                      <a:pt x="373" y="228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094B2A0F-EF14-8BE6-B468-54D6F6277E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7450" y="942113"/>
                <a:ext cx="219424" cy="275277"/>
              </a:xfrm>
              <a:custGeom>
                <a:avLst/>
                <a:gdLst>
                  <a:gd name="T0" fmla="*/ 362 w 505"/>
                  <a:gd name="T1" fmla="*/ 0 h 633"/>
                  <a:gd name="T2" fmla="*/ 505 w 505"/>
                  <a:gd name="T3" fmla="*/ 0 h 633"/>
                  <a:gd name="T4" fmla="*/ 319 w 505"/>
                  <a:gd name="T5" fmla="*/ 497 h 633"/>
                  <a:gd name="T6" fmla="*/ 159 w 505"/>
                  <a:gd name="T7" fmla="*/ 633 h 633"/>
                  <a:gd name="T8" fmla="*/ 37 w 505"/>
                  <a:gd name="T9" fmla="*/ 599 h 633"/>
                  <a:gd name="T10" fmla="*/ 83 w 505"/>
                  <a:gd name="T11" fmla="*/ 500 h 633"/>
                  <a:gd name="T12" fmla="*/ 142 w 505"/>
                  <a:gd name="T13" fmla="*/ 519 h 633"/>
                  <a:gd name="T14" fmla="*/ 190 w 505"/>
                  <a:gd name="T15" fmla="*/ 487 h 633"/>
                  <a:gd name="T16" fmla="*/ 0 w 505"/>
                  <a:gd name="T17" fmla="*/ 0 h 633"/>
                  <a:gd name="T18" fmla="*/ 146 w 505"/>
                  <a:gd name="T19" fmla="*/ 0 h 633"/>
                  <a:gd name="T20" fmla="*/ 256 w 505"/>
                  <a:gd name="T21" fmla="*/ 331 h 633"/>
                  <a:gd name="T22" fmla="*/ 362 w 505"/>
                  <a:gd name="T23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5" h="633">
                    <a:moveTo>
                      <a:pt x="362" y="0"/>
                    </a:moveTo>
                    <a:cubicBezTo>
                      <a:pt x="505" y="0"/>
                      <a:pt x="505" y="0"/>
                      <a:pt x="505" y="0"/>
                    </a:cubicBezTo>
                    <a:cubicBezTo>
                      <a:pt x="319" y="497"/>
                      <a:pt x="319" y="497"/>
                      <a:pt x="319" y="497"/>
                    </a:cubicBezTo>
                    <a:cubicBezTo>
                      <a:pt x="282" y="596"/>
                      <a:pt x="242" y="633"/>
                      <a:pt x="159" y="633"/>
                    </a:cubicBezTo>
                    <a:cubicBezTo>
                      <a:pt x="110" y="633"/>
                      <a:pt x="73" y="620"/>
                      <a:pt x="37" y="599"/>
                    </a:cubicBezTo>
                    <a:cubicBezTo>
                      <a:pt x="83" y="500"/>
                      <a:pt x="83" y="500"/>
                      <a:pt x="83" y="500"/>
                    </a:cubicBezTo>
                    <a:cubicBezTo>
                      <a:pt x="101" y="511"/>
                      <a:pt x="124" y="519"/>
                      <a:pt x="142" y="519"/>
                    </a:cubicBezTo>
                    <a:cubicBezTo>
                      <a:pt x="166" y="519"/>
                      <a:pt x="178" y="512"/>
                      <a:pt x="190" y="4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256" y="331"/>
                      <a:pt x="256" y="331"/>
                      <a:pt x="256" y="331"/>
                    </a:cubicBez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BD80DF37-D70A-5EC4-04A2-4E73C4038C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5842" y="1258171"/>
                <a:ext cx="132541" cy="290348"/>
              </a:xfrm>
              <a:custGeom>
                <a:avLst/>
                <a:gdLst>
                  <a:gd name="T0" fmla="*/ 57 w 305"/>
                  <a:gd name="T1" fmla="*/ 299 h 667"/>
                  <a:gd name="T2" fmla="*/ 0 w 305"/>
                  <a:gd name="T3" fmla="*/ 299 h 667"/>
                  <a:gd name="T4" fmla="*/ 0 w 305"/>
                  <a:gd name="T5" fmla="*/ 186 h 667"/>
                  <a:gd name="T6" fmla="*/ 57 w 305"/>
                  <a:gd name="T7" fmla="*/ 186 h 667"/>
                  <a:gd name="T8" fmla="*/ 57 w 305"/>
                  <a:gd name="T9" fmla="*/ 155 h 667"/>
                  <a:gd name="T10" fmla="*/ 96 w 305"/>
                  <a:gd name="T11" fmla="*/ 38 h 667"/>
                  <a:gd name="T12" fmla="*/ 208 w 305"/>
                  <a:gd name="T13" fmla="*/ 0 h 667"/>
                  <a:gd name="T14" fmla="*/ 305 w 305"/>
                  <a:gd name="T15" fmla="*/ 13 h 667"/>
                  <a:gd name="T16" fmla="*/ 305 w 305"/>
                  <a:gd name="T17" fmla="*/ 127 h 667"/>
                  <a:gd name="T18" fmla="*/ 243 w 305"/>
                  <a:gd name="T19" fmla="*/ 115 h 667"/>
                  <a:gd name="T20" fmla="*/ 193 w 305"/>
                  <a:gd name="T21" fmla="*/ 168 h 667"/>
                  <a:gd name="T22" fmla="*/ 193 w 305"/>
                  <a:gd name="T23" fmla="*/ 187 h 667"/>
                  <a:gd name="T24" fmla="*/ 305 w 305"/>
                  <a:gd name="T25" fmla="*/ 187 h 667"/>
                  <a:gd name="T26" fmla="*/ 305 w 305"/>
                  <a:gd name="T27" fmla="*/ 299 h 667"/>
                  <a:gd name="T28" fmla="*/ 195 w 305"/>
                  <a:gd name="T29" fmla="*/ 299 h 667"/>
                  <a:gd name="T30" fmla="*/ 195 w 305"/>
                  <a:gd name="T31" fmla="*/ 667 h 667"/>
                  <a:gd name="T32" fmla="*/ 57 w 305"/>
                  <a:gd name="T33" fmla="*/ 667 h 667"/>
                  <a:gd name="T34" fmla="*/ 57 w 305"/>
                  <a:gd name="T35" fmla="*/ 29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667">
                    <a:moveTo>
                      <a:pt x="57" y="299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02"/>
                      <a:pt x="71" y="63"/>
                      <a:pt x="96" y="38"/>
                    </a:cubicBezTo>
                    <a:cubicBezTo>
                      <a:pt x="122" y="12"/>
                      <a:pt x="159" y="0"/>
                      <a:pt x="208" y="0"/>
                    </a:cubicBezTo>
                    <a:cubicBezTo>
                      <a:pt x="251" y="0"/>
                      <a:pt x="280" y="5"/>
                      <a:pt x="305" y="13"/>
                    </a:cubicBezTo>
                    <a:cubicBezTo>
                      <a:pt x="305" y="127"/>
                      <a:pt x="305" y="127"/>
                      <a:pt x="305" y="127"/>
                    </a:cubicBezTo>
                    <a:cubicBezTo>
                      <a:pt x="286" y="120"/>
                      <a:pt x="267" y="115"/>
                      <a:pt x="243" y="115"/>
                    </a:cubicBezTo>
                    <a:cubicBezTo>
                      <a:pt x="211" y="115"/>
                      <a:pt x="193" y="132"/>
                      <a:pt x="193" y="168"/>
                    </a:cubicBezTo>
                    <a:cubicBezTo>
                      <a:pt x="193" y="187"/>
                      <a:pt x="193" y="187"/>
                      <a:pt x="193" y="18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305" y="299"/>
                      <a:pt x="305" y="299"/>
                      <a:pt x="305" y="299"/>
                    </a:cubicBezTo>
                    <a:cubicBezTo>
                      <a:pt x="195" y="299"/>
                      <a:pt x="195" y="299"/>
                      <a:pt x="195" y="299"/>
                    </a:cubicBezTo>
                    <a:cubicBezTo>
                      <a:pt x="195" y="667"/>
                      <a:pt x="195" y="667"/>
                      <a:pt x="195" y="667"/>
                    </a:cubicBezTo>
                    <a:cubicBezTo>
                      <a:pt x="57" y="667"/>
                      <a:pt x="57" y="667"/>
                      <a:pt x="57" y="667"/>
                    </a:cubicBez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0D00C6D5-7EC4-0318-A93F-CD6F5C70842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37497" y="1333086"/>
                <a:ext cx="228289" cy="219867"/>
              </a:xfrm>
              <a:custGeom>
                <a:avLst/>
                <a:gdLst>
                  <a:gd name="T0" fmla="*/ 0 w 525"/>
                  <a:gd name="T1" fmla="*/ 255 h 506"/>
                  <a:gd name="T2" fmla="*/ 0 w 525"/>
                  <a:gd name="T3" fmla="*/ 253 h 506"/>
                  <a:gd name="T4" fmla="*/ 263 w 525"/>
                  <a:gd name="T5" fmla="*/ 0 h 506"/>
                  <a:gd name="T6" fmla="*/ 525 w 525"/>
                  <a:gd name="T7" fmla="*/ 251 h 506"/>
                  <a:gd name="T8" fmla="*/ 525 w 525"/>
                  <a:gd name="T9" fmla="*/ 253 h 506"/>
                  <a:gd name="T10" fmla="*/ 261 w 525"/>
                  <a:gd name="T11" fmla="*/ 506 h 506"/>
                  <a:gd name="T12" fmla="*/ 0 w 525"/>
                  <a:gd name="T13" fmla="*/ 255 h 506"/>
                  <a:gd name="T14" fmla="*/ 389 w 525"/>
                  <a:gd name="T15" fmla="*/ 255 h 506"/>
                  <a:gd name="T16" fmla="*/ 389 w 525"/>
                  <a:gd name="T17" fmla="*/ 253 h 506"/>
                  <a:gd name="T18" fmla="*/ 261 w 525"/>
                  <a:gd name="T19" fmla="*/ 119 h 506"/>
                  <a:gd name="T20" fmla="*/ 135 w 525"/>
                  <a:gd name="T21" fmla="*/ 251 h 506"/>
                  <a:gd name="T22" fmla="*/ 135 w 525"/>
                  <a:gd name="T23" fmla="*/ 253 h 506"/>
                  <a:gd name="T24" fmla="*/ 263 w 525"/>
                  <a:gd name="T25" fmla="*/ 387 h 506"/>
                  <a:gd name="T26" fmla="*/ 389 w 525"/>
                  <a:gd name="T27" fmla="*/ 25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6">
                    <a:moveTo>
                      <a:pt x="0" y="255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12" y="0"/>
                      <a:pt x="263" y="0"/>
                    </a:cubicBezTo>
                    <a:cubicBezTo>
                      <a:pt x="413" y="0"/>
                      <a:pt x="525" y="112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2" y="506"/>
                      <a:pt x="261" y="506"/>
                    </a:cubicBezTo>
                    <a:cubicBezTo>
                      <a:pt x="111" y="506"/>
                      <a:pt x="0" y="394"/>
                      <a:pt x="0" y="255"/>
                    </a:cubicBezTo>
                    <a:close/>
                    <a:moveTo>
                      <a:pt x="389" y="255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2"/>
                      <a:pt x="337" y="119"/>
                      <a:pt x="261" y="119"/>
                    </a:cubicBezTo>
                    <a:cubicBezTo>
                      <a:pt x="183" y="119"/>
                      <a:pt x="135" y="180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5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5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AEB26B91-4BD3-875D-141D-DEA322007D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084" y="1331756"/>
                <a:ext cx="127665" cy="216764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0 h 498"/>
                  <a:gd name="T6" fmla="*/ 293 w 293"/>
                  <a:gd name="T7" fmla="*/ 3 h 498"/>
                  <a:gd name="T8" fmla="*/ 293 w 293"/>
                  <a:gd name="T9" fmla="*/ 147 h 498"/>
                  <a:gd name="T10" fmla="*/ 286 w 293"/>
                  <a:gd name="T11" fmla="*/ 147 h 498"/>
                  <a:gd name="T12" fmla="*/ 138 w 293"/>
                  <a:gd name="T13" fmla="*/ 318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66" y="43"/>
                      <a:pt x="211" y="0"/>
                      <a:pt x="293" y="3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86" y="147"/>
                      <a:pt x="286" y="147"/>
                      <a:pt x="286" y="147"/>
                    </a:cubicBezTo>
                    <a:cubicBezTo>
                      <a:pt x="194" y="147"/>
                      <a:pt x="138" y="203"/>
                      <a:pt x="138" y="318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4F49B36A-46DF-8CB3-3466-3A29AEB0F38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82993" y="1334859"/>
                <a:ext cx="194157" cy="217207"/>
              </a:xfrm>
              <a:custGeom>
                <a:avLst/>
                <a:gdLst>
                  <a:gd name="T0" fmla="*/ 0 w 446"/>
                  <a:gd name="T1" fmla="*/ 351 h 500"/>
                  <a:gd name="T2" fmla="*/ 0 w 446"/>
                  <a:gd name="T3" fmla="*/ 349 h 500"/>
                  <a:gd name="T4" fmla="*/ 195 w 446"/>
                  <a:gd name="T5" fmla="*/ 195 h 500"/>
                  <a:gd name="T6" fmla="*/ 314 w 446"/>
                  <a:gd name="T7" fmla="*/ 215 h 500"/>
                  <a:gd name="T8" fmla="*/ 314 w 446"/>
                  <a:gd name="T9" fmla="*/ 206 h 500"/>
                  <a:gd name="T10" fmla="*/ 210 w 446"/>
                  <a:gd name="T11" fmla="*/ 118 h 500"/>
                  <a:gd name="T12" fmla="*/ 76 w 446"/>
                  <a:gd name="T13" fmla="*/ 144 h 500"/>
                  <a:gd name="T14" fmla="*/ 42 w 446"/>
                  <a:gd name="T15" fmla="*/ 39 h 500"/>
                  <a:gd name="T16" fmla="*/ 230 w 446"/>
                  <a:gd name="T17" fmla="*/ 0 h 500"/>
                  <a:gd name="T18" fmla="*/ 394 w 446"/>
                  <a:gd name="T19" fmla="*/ 54 h 500"/>
                  <a:gd name="T20" fmla="*/ 446 w 446"/>
                  <a:gd name="T21" fmla="*/ 209 h 500"/>
                  <a:gd name="T22" fmla="*/ 446 w 446"/>
                  <a:gd name="T23" fmla="*/ 491 h 500"/>
                  <a:gd name="T24" fmla="*/ 313 w 446"/>
                  <a:gd name="T25" fmla="*/ 491 h 500"/>
                  <a:gd name="T26" fmla="*/ 313 w 446"/>
                  <a:gd name="T27" fmla="*/ 438 h 500"/>
                  <a:gd name="T28" fmla="*/ 167 w 446"/>
                  <a:gd name="T29" fmla="*/ 500 h 500"/>
                  <a:gd name="T30" fmla="*/ 0 w 446"/>
                  <a:gd name="T31" fmla="*/ 351 h 500"/>
                  <a:gd name="T32" fmla="*/ 316 w 446"/>
                  <a:gd name="T33" fmla="*/ 320 h 500"/>
                  <a:gd name="T34" fmla="*/ 316 w 446"/>
                  <a:gd name="T35" fmla="*/ 295 h 500"/>
                  <a:gd name="T36" fmla="*/ 228 w 446"/>
                  <a:gd name="T37" fmla="*/ 277 h 500"/>
                  <a:gd name="T38" fmla="*/ 133 w 446"/>
                  <a:gd name="T39" fmla="*/ 344 h 500"/>
                  <a:gd name="T40" fmla="*/ 133 w 446"/>
                  <a:gd name="T41" fmla="*/ 346 h 500"/>
                  <a:gd name="T42" fmla="*/ 208 w 446"/>
                  <a:gd name="T43" fmla="*/ 405 h 500"/>
                  <a:gd name="T44" fmla="*/ 316 w 446"/>
                  <a:gd name="T45" fmla="*/ 32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500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4"/>
                      <a:pt x="81" y="195"/>
                      <a:pt x="195" y="195"/>
                    </a:cubicBezTo>
                    <a:cubicBezTo>
                      <a:pt x="244" y="195"/>
                      <a:pt x="280" y="203"/>
                      <a:pt x="314" y="215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8"/>
                      <a:pt x="210" y="118"/>
                    </a:cubicBezTo>
                    <a:cubicBezTo>
                      <a:pt x="157" y="118"/>
                      <a:pt x="120" y="128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8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1"/>
                      <a:pt x="446" y="144"/>
                      <a:pt x="446" y="209"/>
                    </a:cubicBezTo>
                    <a:cubicBezTo>
                      <a:pt x="446" y="491"/>
                      <a:pt x="446" y="491"/>
                      <a:pt x="446" y="491"/>
                    </a:cubicBezTo>
                    <a:cubicBezTo>
                      <a:pt x="313" y="491"/>
                      <a:pt x="313" y="491"/>
                      <a:pt x="313" y="491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4" y="500"/>
                      <a:pt x="167" y="500"/>
                    </a:cubicBezTo>
                    <a:cubicBezTo>
                      <a:pt x="75" y="500"/>
                      <a:pt x="0" y="447"/>
                      <a:pt x="0" y="351"/>
                    </a:cubicBezTo>
                    <a:close/>
                    <a:moveTo>
                      <a:pt x="316" y="320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1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5"/>
                      <a:pt x="208" y="405"/>
                    </a:cubicBezTo>
                    <a:cubicBezTo>
                      <a:pt x="272" y="405"/>
                      <a:pt x="316" y="369"/>
                      <a:pt x="316" y="320"/>
                    </a:cubicBezTo>
                    <a:close/>
                  </a:path>
                </a:pathLst>
              </a:cu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6">
                <a:extLst>
                  <a:ext uri="{FF2B5EF4-FFF2-40B4-BE49-F238E27FC236}">
                    <a16:creationId xmlns:a16="http://schemas.microsoft.com/office/drawing/2014/main" id="{F840654A-F47B-BC37-57E2-0E27690D56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01973" y="1260831"/>
                <a:ext cx="59843" cy="287689"/>
              </a:xfrm>
              <a:prstGeom prst="rect">
                <a:avLst/>
              </a:pr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27">
                <a:extLst>
                  <a:ext uri="{FF2B5EF4-FFF2-40B4-BE49-F238E27FC236}">
                    <a16:creationId xmlns:a16="http://schemas.microsoft.com/office/drawing/2014/main" id="{9ADC6671-2EE5-8226-E787-2FB7A9BBA4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86639" y="1260831"/>
                <a:ext cx="59399" cy="287689"/>
              </a:xfrm>
              <a:prstGeom prst="rect">
                <a:avLst/>
              </a:prstGeom>
              <a:solidFill>
                <a:srgbClr val="4D1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17537E70-E667-DC44-A43A-E53A50AD30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6230" y="767096"/>
              <a:ext cx="634181" cy="1898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0A113E-9CD9-B2B2-74CC-01FC73534AA3}"/>
                </a:ext>
              </a:extLst>
            </p:cNvPr>
            <p:cNvGrpSpPr/>
            <p:nvPr userDrawn="1"/>
          </p:nvGrpSpPr>
          <p:grpSpPr>
            <a:xfrm>
              <a:off x="11701122" y="936748"/>
              <a:ext cx="321494" cy="1552800"/>
              <a:chOff x="7313961" y="501936"/>
              <a:chExt cx="323594" cy="1566108"/>
            </a:xfrm>
          </p:grpSpPr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60FE0670-46BE-A30C-6A81-3F4ACF4BDA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83556" y="1311808"/>
                <a:ext cx="249567" cy="247350"/>
              </a:xfrm>
              <a:custGeom>
                <a:avLst/>
                <a:gdLst>
                  <a:gd name="T0" fmla="*/ 0 w 574"/>
                  <a:gd name="T1" fmla="*/ 229 h 569"/>
                  <a:gd name="T2" fmla="*/ 90 w 574"/>
                  <a:gd name="T3" fmla="*/ 413 h 569"/>
                  <a:gd name="T4" fmla="*/ 90 w 574"/>
                  <a:gd name="T5" fmla="*/ 413 h 569"/>
                  <a:gd name="T6" fmla="*/ 90 w 574"/>
                  <a:gd name="T7" fmla="*/ 413 h 569"/>
                  <a:gd name="T8" fmla="*/ 9 w 574"/>
                  <a:gd name="T9" fmla="*/ 413 h 569"/>
                  <a:gd name="T10" fmla="*/ 9 w 574"/>
                  <a:gd name="T11" fmla="*/ 569 h 569"/>
                  <a:gd name="T12" fmla="*/ 574 w 574"/>
                  <a:gd name="T13" fmla="*/ 569 h 569"/>
                  <a:gd name="T14" fmla="*/ 574 w 574"/>
                  <a:gd name="T15" fmla="*/ 413 h 569"/>
                  <a:gd name="T16" fmla="*/ 253 w 574"/>
                  <a:gd name="T17" fmla="*/ 413 h 569"/>
                  <a:gd name="T18" fmla="*/ 133 w 574"/>
                  <a:gd name="T19" fmla="*/ 286 h 569"/>
                  <a:gd name="T20" fmla="*/ 253 w 574"/>
                  <a:gd name="T21" fmla="*/ 155 h 569"/>
                  <a:gd name="T22" fmla="*/ 574 w 574"/>
                  <a:gd name="T23" fmla="*/ 155 h 569"/>
                  <a:gd name="T24" fmla="*/ 574 w 574"/>
                  <a:gd name="T25" fmla="*/ 0 h 569"/>
                  <a:gd name="T26" fmla="*/ 224 w 574"/>
                  <a:gd name="T27" fmla="*/ 0 h 569"/>
                  <a:gd name="T28" fmla="*/ 0 w 574"/>
                  <a:gd name="T29" fmla="*/ 22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4" h="569">
                    <a:moveTo>
                      <a:pt x="0" y="229"/>
                    </a:moveTo>
                    <a:cubicBezTo>
                      <a:pt x="0" y="294"/>
                      <a:pt x="30" y="368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" y="413"/>
                      <a:pt x="9" y="413"/>
                      <a:pt x="9" y="413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413"/>
                      <a:pt x="574" y="413"/>
                      <a:pt x="574" y="413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195" y="413"/>
                      <a:pt x="133" y="369"/>
                      <a:pt x="133" y="286"/>
                    </a:cubicBezTo>
                    <a:cubicBezTo>
                      <a:pt x="133" y="221"/>
                      <a:pt x="178" y="155"/>
                      <a:pt x="253" y="155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0" y="93"/>
                      <a:pt x="0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6E17D649-B42A-09BD-CF61-B8C1A7112E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87546" y="755049"/>
                <a:ext cx="245577" cy="276163"/>
              </a:xfrm>
              <a:custGeom>
                <a:avLst/>
                <a:gdLst>
                  <a:gd name="T0" fmla="*/ 0 w 554"/>
                  <a:gd name="T1" fmla="*/ 174 h 623"/>
                  <a:gd name="T2" fmla="*/ 377 w 554"/>
                  <a:gd name="T3" fmla="*/ 311 h 623"/>
                  <a:gd name="T4" fmla="*/ 0 w 554"/>
                  <a:gd name="T5" fmla="*/ 450 h 623"/>
                  <a:gd name="T6" fmla="*/ 0 w 554"/>
                  <a:gd name="T7" fmla="*/ 623 h 623"/>
                  <a:gd name="T8" fmla="*/ 554 w 554"/>
                  <a:gd name="T9" fmla="*/ 395 h 623"/>
                  <a:gd name="T10" fmla="*/ 554 w 554"/>
                  <a:gd name="T11" fmla="*/ 228 h 623"/>
                  <a:gd name="T12" fmla="*/ 0 w 554"/>
                  <a:gd name="T13" fmla="*/ 0 h 623"/>
                  <a:gd name="T14" fmla="*/ 0 w 554"/>
                  <a:gd name="T15" fmla="*/ 17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4" h="623">
                    <a:moveTo>
                      <a:pt x="0" y="174"/>
                    </a:moveTo>
                    <a:lnTo>
                      <a:pt x="377" y="311"/>
                    </a:lnTo>
                    <a:lnTo>
                      <a:pt x="0" y="450"/>
                    </a:lnTo>
                    <a:lnTo>
                      <a:pt x="0" y="623"/>
                    </a:lnTo>
                    <a:lnTo>
                      <a:pt x="554" y="395"/>
                    </a:lnTo>
                    <a:lnTo>
                      <a:pt x="554" y="228"/>
                    </a:lnTo>
                    <a:lnTo>
                      <a:pt x="0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8687873F-7C76-382B-60A8-B49C4C184DB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83556" y="1583096"/>
                <a:ext cx="253999" cy="256659"/>
              </a:xfrm>
              <a:custGeom>
                <a:avLst/>
                <a:gdLst>
                  <a:gd name="T0" fmla="*/ 401 w 584"/>
                  <a:gd name="T1" fmla="*/ 110 h 590"/>
                  <a:gd name="T2" fmla="*/ 460 w 584"/>
                  <a:gd name="T3" fmla="*/ 272 h 590"/>
                  <a:gd name="T4" fmla="*/ 415 w 584"/>
                  <a:gd name="T5" fmla="*/ 397 h 590"/>
                  <a:gd name="T6" fmla="*/ 250 w 584"/>
                  <a:gd name="T7" fmla="*/ 0 h 590"/>
                  <a:gd name="T8" fmla="*/ 92 w 584"/>
                  <a:gd name="T9" fmla="*/ 68 h 590"/>
                  <a:gd name="T10" fmla="*/ 0 w 584"/>
                  <a:gd name="T11" fmla="*/ 291 h 590"/>
                  <a:gd name="T12" fmla="*/ 292 w 584"/>
                  <a:gd name="T13" fmla="*/ 590 h 590"/>
                  <a:gd name="T14" fmla="*/ 584 w 584"/>
                  <a:gd name="T15" fmla="*/ 274 h 590"/>
                  <a:gd name="T16" fmla="*/ 476 w 584"/>
                  <a:gd name="T17" fmla="*/ 12 h 590"/>
                  <a:gd name="T18" fmla="*/ 401 w 584"/>
                  <a:gd name="T19" fmla="*/ 110 h 590"/>
                  <a:gd name="T20" fmla="*/ 179 w 584"/>
                  <a:gd name="T21" fmla="*/ 408 h 590"/>
                  <a:gd name="T22" fmla="*/ 123 w 584"/>
                  <a:gd name="T23" fmla="*/ 288 h 590"/>
                  <a:gd name="T24" fmla="*/ 202 w 584"/>
                  <a:gd name="T25" fmla="*/ 168 h 590"/>
                  <a:gd name="T26" fmla="*/ 315 w 584"/>
                  <a:gd name="T27" fmla="*/ 439 h 590"/>
                  <a:gd name="T28" fmla="*/ 179 w 584"/>
                  <a:gd name="T29" fmla="*/ 408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4" h="590">
                    <a:moveTo>
                      <a:pt x="401" y="110"/>
                    </a:moveTo>
                    <a:cubicBezTo>
                      <a:pt x="449" y="175"/>
                      <a:pt x="460" y="212"/>
                      <a:pt x="460" y="272"/>
                    </a:cubicBezTo>
                    <a:cubicBezTo>
                      <a:pt x="460" y="325"/>
                      <a:pt x="444" y="367"/>
                      <a:pt x="415" y="397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189" y="9"/>
                      <a:pt x="134" y="32"/>
                      <a:pt x="92" y="68"/>
                    </a:cubicBezTo>
                    <a:cubicBezTo>
                      <a:pt x="32" y="120"/>
                      <a:pt x="0" y="197"/>
                      <a:pt x="0" y="291"/>
                    </a:cubicBezTo>
                    <a:cubicBezTo>
                      <a:pt x="0" y="462"/>
                      <a:pt x="126" y="590"/>
                      <a:pt x="292" y="590"/>
                    </a:cubicBezTo>
                    <a:cubicBezTo>
                      <a:pt x="462" y="590"/>
                      <a:pt x="584" y="462"/>
                      <a:pt x="584" y="274"/>
                    </a:cubicBezTo>
                    <a:cubicBezTo>
                      <a:pt x="584" y="169"/>
                      <a:pt x="534" y="62"/>
                      <a:pt x="476" y="12"/>
                    </a:cubicBezTo>
                    <a:lnTo>
                      <a:pt x="401" y="110"/>
                    </a:lnTo>
                    <a:close/>
                    <a:moveTo>
                      <a:pt x="179" y="408"/>
                    </a:moveTo>
                    <a:cubicBezTo>
                      <a:pt x="144" y="381"/>
                      <a:pt x="123" y="339"/>
                      <a:pt x="123" y="288"/>
                    </a:cubicBezTo>
                    <a:cubicBezTo>
                      <a:pt x="123" y="232"/>
                      <a:pt x="155" y="190"/>
                      <a:pt x="202" y="168"/>
                    </a:cubicBezTo>
                    <a:cubicBezTo>
                      <a:pt x="315" y="439"/>
                      <a:pt x="315" y="439"/>
                      <a:pt x="315" y="439"/>
                    </a:cubicBezTo>
                    <a:cubicBezTo>
                      <a:pt x="257" y="447"/>
                      <a:pt x="212" y="432"/>
                      <a:pt x="17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BF838FB-60C5-AA46-F549-F323F6F945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13961" y="1846404"/>
                <a:ext cx="319161" cy="221640"/>
              </a:xfrm>
              <a:custGeom>
                <a:avLst/>
                <a:gdLst>
                  <a:gd name="T0" fmla="*/ 580 w 720"/>
                  <a:gd name="T1" fmla="*/ 0 h 500"/>
                  <a:gd name="T2" fmla="*/ 580 w 720"/>
                  <a:gd name="T3" fmla="*/ 346 h 500"/>
                  <a:gd name="T4" fmla="*/ 0 w 720"/>
                  <a:gd name="T5" fmla="*/ 346 h 500"/>
                  <a:gd name="T6" fmla="*/ 0 w 720"/>
                  <a:gd name="T7" fmla="*/ 500 h 500"/>
                  <a:gd name="T8" fmla="*/ 720 w 720"/>
                  <a:gd name="T9" fmla="*/ 500 h 500"/>
                  <a:gd name="T10" fmla="*/ 720 w 720"/>
                  <a:gd name="T11" fmla="*/ 0 h 500"/>
                  <a:gd name="T12" fmla="*/ 580 w 720"/>
                  <a:gd name="T1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500">
                    <a:moveTo>
                      <a:pt x="580" y="0"/>
                    </a:moveTo>
                    <a:lnTo>
                      <a:pt x="580" y="346"/>
                    </a:lnTo>
                    <a:lnTo>
                      <a:pt x="0" y="346"/>
                    </a:lnTo>
                    <a:lnTo>
                      <a:pt x="0" y="500"/>
                    </a:lnTo>
                    <a:lnTo>
                      <a:pt x="720" y="500"/>
                    </a:lnTo>
                    <a:lnTo>
                      <a:pt x="720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A747742-768F-6F28-36C9-B9E27D07E2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83556" y="501936"/>
                <a:ext cx="253999" cy="263752"/>
              </a:xfrm>
              <a:custGeom>
                <a:avLst/>
                <a:gdLst>
                  <a:gd name="T0" fmla="*/ 584 w 584"/>
                  <a:gd name="T1" fmla="*/ 304 h 607"/>
                  <a:gd name="T2" fmla="*/ 292 w 584"/>
                  <a:gd name="T3" fmla="*/ 607 h 607"/>
                  <a:gd name="T4" fmla="*/ 0 w 584"/>
                  <a:gd name="T5" fmla="*/ 302 h 607"/>
                  <a:gd name="T6" fmla="*/ 292 w 584"/>
                  <a:gd name="T7" fmla="*/ 0 h 607"/>
                  <a:gd name="T8" fmla="*/ 584 w 584"/>
                  <a:gd name="T9" fmla="*/ 304 h 607"/>
                  <a:gd name="T10" fmla="*/ 133 w 584"/>
                  <a:gd name="T11" fmla="*/ 304 h 607"/>
                  <a:gd name="T12" fmla="*/ 292 w 584"/>
                  <a:gd name="T13" fmla="*/ 454 h 607"/>
                  <a:gd name="T14" fmla="*/ 451 w 584"/>
                  <a:gd name="T15" fmla="*/ 302 h 607"/>
                  <a:gd name="T16" fmla="*/ 292 w 584"/>
                  <a:gd name="T17" fmla="*/ 153 h 607"/>
                  <a:gd name="T18" fmla="*/ 133 w 584"/>
                  <a:gd name="T19" fmla="*/ 30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4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3"/>
                      <a:pt x="0" y="302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3"/>
                      <a:pt x="584" y="304"/>
                    </a:cubicBezTo>
                    <a:moveTo>
                      <a:pt x="133" y="304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7"/>
                      <a:pt x="451" y="302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19"/>
                      <a:pt x="133" y="3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93DF03F5-A85B-C364-024C-8BB97454FB2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83556" y="1021017"/>
                <a:ext cx="253999" cy="263752"/>
              </a:xfrm>
              <a:custGeom>
                <a:avLst/>
                <a:gdLst>
                  <a:gd name="T0" fmla="*/ 584 w 584"/>
                  <a:gd name="T1" fmla="*/ 305 h 607"/>
                  <a:gd name="T2" fmla="*/ 292 w 584"/>
                  <a:gd name="T3" fmla="*/ 607 h 607"/>
                  <a:gd name="T4" fmla="*/ 0 w 584"/>
                  <a:gd name="T5" fmla="*/ 303 h 607"/>
                  <a:gd name="T6" fmla="*/ 292 w 584"/>
                  <a:gd name="T7" fmla="*/ 0 h 607"/>
                  <a:gd name="T8" fmla="*/ 584 w 584"/>
                  <a:gd name="T9" fmla="*/ 305 h 607"/>
                  <a:gd name="T10" fmla="*/ 133 w 584"/>
                  <a:gd name="T11" fmla="*/ 305 h 607"/>
                  <a:gd name="T12" fmla="*/ 292 w 584"/>
                  <a:gd name="T13" fmla="*/ 454 h 607"/>
                  <a:gd name="T14" fmla="*/ 451 w 584"/>
                  <a:gd name="T15" fmla="*/ 303 h 607"/>
                  <a:gd name="T16" fmla="*/ 292 w 584"/>
                  <a:gd name="T17" fmla="*/ 153 h 607"/>
                  <a:gd name="T18" fmla="*/ 133 w 584"/>
                  <a:gd name="T19" fmla="*/ 305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5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4"/>
                      <a:pt x="0" y="303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4"/>
                      <a:pt x="584" y="305"/>
                    </a:cubicBezTo>
                    <a:moveTo>
                      <a:pt x="133" y="305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8"/>
                      <a:pt x="451" y="303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20"/>
                      <a:pt x="133" y="3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99941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Black">
    <p:bg>
      <p:bgPr>
        <a:solidFill>
          <a:srgbClr val="1E0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F7FEAA-CD25-31FD-0E8A-E47145F5F9EB}"/>
              </a:ext>
            </a:extLst>
          </p:cNvPr>
          <p:cNvGrpSpPr/>
          <p:nvPr userDrawn="1"/>
        </p:nvGrpSpPr>
        <p:grpSpPr>
          <a:xfrm>
            <a:off x="9390324" y="767096"/>
            <a:ext cx="2800087" cy="1898696"/>
            <a:chOff x="9390324" y="767096"/>
            <a:chExt cx="2800087" cy="189869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BC4C027-8FC0-71EF-963F-3B8A0447C1E8}"/>
                </a:ext>
              </a:extLst>
            </p:cNvPr>
            <p:cNvGrpSpPr/>
            <p:nvPr userDrawn="1"/>
          </p:nvGrpSpPr>
          <p:grpSpPr>
            <a:xfrm>
              <a:off x="9390324" y="936748"/>
              <a:ext cx="1965963" cy="1042086"/>
              <a:chOff x="4988072" y="501936"/>
              <a:chExt cx="1978802" cy="1051017"/>
            </a:xfrm>
            <a:solidFill>
              <a:schemeClr val="bg1"/>
            </a:solidFill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AC114BA7-B808-0C61-F4C4-498846EB2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9016" y="501936"/>
                <a:ext cx="218094" cy="282813"/>
              </a:xfrm>
              <a:custGeom>
                <a:avLst/>
                <a:gdLst>
                  <a:gd name="T0" fmla="*/ 0 w 502"/>
                  <a:gd name="T1" fmla="*/ 550 h 651"/>
                  <a:gd name="T2" fmla="*/ 83 w 502"/>
                  <a:gd name="T3" fmla="*/ 451 h 651"/>
                  <a:gd name="T4" fmla="*/ 272 w 502"/>
                  <a:gd name="T5" fmla="*/ 528 h 651"/>
                  <a:gd name="T6" fmla="*/ 363 w 502"/>
                  <a:gd name="T7" fmla="*/ 469 h 651"/>
                  <a:gd name="T8" fmla="*/ 363 w 502"/>
                  <a:gd name="T9" fmla="*/ 467 h 651"/>
                  <a:gd name="T10" fmla="*/ 236 w 502"/>
                  <a:gd name="T11" fmla="*/ 386 h 651"/>
                  <a:gd name="T12" fmla="*/ 26 w 502"/>
                  <a:gd name="T13" fmla="*/ 192 h 651"/>
                  <a:gd name="T14" fmla="*/ 26 w 502"/>
                  <a:gd name="T15" fmla="*/ 191 h 651"/>
                  <a:gd name="T16" fmla="*/ 247 w 502"/>
                  <a:gd name="T17" fmla="*/ 0 h 651"/>
                  <a:gd name="T18" fmla="*/ 483 w 502"/>
                  <a:gd name="T19" fmla="*/ 80 h 651"/>
                  <a:gd name="T20" fmla="*/ 410 w 502"/>
                  <a:gd name="T21" fmla="*/ 185 h 651"/>
                  <a:gd name="T22" fmla="*/ 246 w 502"/>
                  <a:gd name="T23" fmla="*/ 123 h 651"/>
                  <a:gd name="T24" fmla="*/ 164 w 502"/>
                  <a:gd name="T25" fmla="*/ 178 h 651"/>
                  <a:gd name="T26" fmla="*/ 164 w 502"/>
                  <a:gd name="T27" fmla="*/ 180 h 651"/>
                  <a:gd name="T28" fmla="*/ 301 w 502"/>
                  <a:gd name="T29" fmla="*/ 263 h 651"/>
                  <a:gd name="T30" fmla="*/ 502 w 502"/>
                  <a:gd name="T31" fmla="*/ 453 h 651"/>
                  <a:gd name="T32" fmla="*/ 502 w 502"/>
                  <a:gd name="T33" fmla="*/ 455 h 651"/>
                  <a:gd name="T34" fmla="*/ 269 w 502"/>
                  <a:gd name="T35" fmla="*/ 651 h 651"/>
                  <a:gd name="T36" fmla="*/ 0 w 502"/>
                  <a:gd name="T37" fmla="*/ 55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2" h="651">
                    <a:moveTo>
                      <a:pt x="0" y="550"/>
                    </a:moveTo>
                    <a:cubicBezTo>
                      <a:pt x="83" y="451"/>
                      <a:pt x="83" y="451"/>
                      <a:pt x="83" y="451"/>
                    </a:cubicBezTo>
                    <a:cubicBezTo>
                      <a:pt x="140" y="498"/>
                      <a:pt x="200" y="528"/>
                      <a:pt x="272" y="528"/>
                    </a:cubicBezTo>
                    <a:cubicBezTo>
                      <a:pt x="329" y="528"/>
                      <a:pt x="363" y="506"/>
                      <a:pt x="363" y="469"/>
                    </a:cubicBezTo>
                    <a:cubicBezTo>
                      <a:pt x="363" y="467"/>
                      <a:pt x="363" y="467"/>
                      <a:pt x="363" y="467"/>
                    </a:cubicBezTo>
                    <a:cubicBezTo>
                      <a:pt x="363" y="431"/>
                      <a:pt x="342" y="413"/>
                      <a:pt x="236" y="386"/>
                    </a:cubicBezTo>
                    <a:cubicBezTo>
                      <a:pt x="108" y="354"/>
                      <a:pt x="26" y="318"/>
                      <a:pt x="26" y="192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6" y="76"/>
                      <a:pt x="118" y="0"/>
                      <a:pt x="247" y="0"/>
                    </a:cubicBezTo>
                    <a:cubicBezTo>
                      <a:pt x="340" y="0"/>
                      <a:pt x="419" y="29"/>
                      <a:pt x="483" y="80"/>
                    </a:cubicBezTo>
                    <a:cubicBezTo>
                      <a:pt x="410" y="185"/>
                      <a:pt x="410" y="185"/>
                      <a:pt x="410" y="185"/>
                    </a:cubicBezTo>
                    <a:cubicBezTo>
                      <a:pt x="354" y="146"/>
                      <a:pt x="299" y="123"/>
                      <a:pt x="246" y="123"/>
                    </a:cubicBezTo>
                    <a:cubicBezTo>
                      <a:pt x="192" y="123"/>
                      <a:pt x="164" y="147"/>
                      <a:pt x="164" y="178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4" y="221"/>
                      <a:pt x="191" y="235"/>
                      <a:pt x="301" y="263"/>
                    </a:cubicBezTo>
                    <a:cubicBezTo>
                      <a:pt x="429" y="297"/>
                      <a:pt x="502" y="343"/>
                      <a:pt x="502" y="453"/>
                    </a:cubicBezTo>
                    <a:cubicBezTo>
                      <a:pt x="502" y="455"/>
                      <a:pt x="502" y="455"/>
                      <a:pt x="502" y="455"/>
                    </a:cubicBezTo>
                    <a:cubicBezTo>
                      <a:pt x="502" y="581"/>
                      <a:pt x="406" y="651"/>
                      <a:pt x="269" y="651"/>
                    </a:cubicBezTo>
                    <a:cubicBezTo>
                      <a:pt x="173" y="651"/>
                      <a:pt x="76" y="618"/>
                      <a:pt x="0" y="5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03055FF5-EB33-F09D-784D-C7AD018803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1295" y="566212"/>
                <a:ext cx="322264" cy="214547"/>
              </a:xfrm>
              <a:custGeom>
                <a:avLst/>
                <a:gdLst>
                  <a:gd name="T0" fmla="*/ 0 w 741"/>
                  <a:gd name="T1" fmla="*/ 9 h 494"/>
                  <a:gd name="T2" fmla="*/ 138 w 741"/>
                  <a:gd name="T3" fmla="*/ 9 h 494"/>
                  <a:gd name="T4" fmla="*/ 138 w 741"/>
                  <a:gd name="T5" fmla="*/ 78 h 494"/>
                  <a:gd name="T6" fmla="*/ 281 w 741"/>
                  <a:gd name="T7" fmla="*/ 0 h 494"/>
                  <a:gd name="T8" fmla="*/ 418 w 741"/>
                  <a:gd name="T9" fmla="*/ 77 h 494"/>
                  <a:gd name="T10" fmla="*/ 577 w 741"/>
                  <a:gd name="T11" fmla="*/ 0 h 494"/>
                  <a:gd name="T12" fmla="*/ 741 w 741"/>
                  <a:gd name="T13" fmla="*/ 178 h 494"/>
                  <a:gd name="T14" fmla="*/ 741 w 741"/>
                  <a:gd name="T15" fmla="*/ 494 h 494"/>
                  <a:gd name="T16" fmla="*/ 603 w 741"/>
                  <a:gd name="T17" fmla="*/ 494 h 494"/>
                  <a:gd name="T18" fmla="*/ 603 w 741"/>
                  <a:gd name="T19" fmla="*/ 224 h 494"/>
                  <a:gd name="T20" fmla="*/ 523 w 741"/>
                  <a:gd name="T21" fmla="*/ 125 h 494"/>
                  <a:gd name="T22" fmla="*/ 439 w 741"/>
                  <a:gd name="T23" fmla="*/ 224 h 494"/>
                  <a:gd name="T24" fmla="*/ 439 w 741"/>
                  <a:gd name="T25" fmla="*/ 494 h 494"/>
                  <a:gd name="T26" fmla="*/ 302 w 741"/>
                  <a:gd name="T27" fmla="*/ 494 h 494"/>
                  <a:gd name="T28" fmla="*/ 302 w 741"/>
                  <a:gd name="T29" fmla="*/ 224 h 494"/>
                  <a:gd name="T30" fmla="*/ 221 w 741"/>
                  <a:gd name="T31" fmla="*/ 125 h 494"/>
                  <a:gd name="T32" fmla="*/ 138 w 741"/>
                  <a:gd name="T33" fmla="*/ 224 h 494"/>
                  <a:gd name="T34" fmla="*/ 138 w 741"/>
                  <a:gd name="T35" fmla="*/ 494 h 494"/>
                  <a:gd name="T36" fmla="*/ 0 w 741"/>
                  <a:gd name="T37" fmla="*/ 494 h 494"/>
                  <a:gd name="T38" fmla="*/ 0 w 741"/>
                  <a:gd name="T39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1" h="494">
                    <a:moveTo>
                      <a:pt x="0" y="9"/>
                    </a:move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70" y="37"/>
                      <a:pt x="211" y="0"/>
                      <a:pt x="281" y="0"/>
                    </a:cubicBezTo>
                    <a:cubicBezTo>
                      <a:pt x="344" y="0"/>
                      <a:pt x="392" y="28"/>
                      <a:pt x="418" y="77"/>
                    </a:cubicBezTo>
                    <a:cubicBezTo>
                      <a:pt x="460" y="27"/>
                      <a:pt x="511" y="0"/>
                      <a:pt x="577" y="0"/>
                    </a:cubicBezTo>
                    <a:cubicBezTo>
                      <a:pt x="679" y="0"/>
                      <a:pt x="741" y="62"/>
                      <a:pt x="741" y="178"/>
                    </a:cubicBezTo>
                    <a:cubicBezTo>
                      <a:pt x="741" y="494"/>
                      <a:pt x="741" y="494"/>
                      <a:pt x="741" y="494"/>
                    </a:cubicBezTo>
                    <a:cubicBezTo>
                      <a:pt x="603" y="494"/>
                      <a:pt x="603" y="494"/>
                      <a:pt x="603" y="494"/>
                    </a:cubicBezTo>
                    <a:cubicBezTo>
                      <a:pt x="603" y="224"/>
                      <a:pt x="603" y="224"/>
                      <a:pt x="603" y="224"/>
                    </a:cubicBezTo>
                    <a:cubicBezTo>
                      <a:pt x="603" y="159"/>
                      <a:pt x="574" y="125"/>
                      <a:pt x="523" y="125"/>
                    </a:cubicBezTo>
                    <a:cubicBezTo>
                      <a:pt x="471" y="125"/>
                      <a:pt x="439" y="159"/>
                      <a:pt x="439" y="224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302" y="494"/>
                      <a:pt x="302" y="494"/>
                      <a:pt x="302" y="494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159"/>
                      <a:pt x="273" y="125"/>
                      <a:pt x="221" y="125"/>
                    </a:cubicBezTo>
                    <a:cubicBezTo>
                      <a:pt x="170" y="125"/>
                      <a:pt x="138" y="159"/>
                      <a:pt x="138" y="224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EF0C28DE-3EA0-613C-F6F5-A668E5A933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25971" y="567985"/>
                <a:ext cx="193713" cy="216764"/>
              </a:xfrm>
              <a:custGeom>
                <a:avLst/>
                <a:gdLst>
                  <a:gd name="T0" fmla="*/ 0 w 446"/>
                  <a:gd name="T1" fmla="*/ 351 h 499"/>
                  <a:gd name="T2" fmla="*/ 0 w 446"/>
                  <a:gd name="T3" fmla="*/ 349 h 499"/>
                  <a:gd name="T4" fmla="*/ 195 w 446"/>
                  <a:gd name="T5" fmla="*/ 194 h 499"/>
                  <a:gd name="T6" fmla="*/ 314 w 446"/>
                  <a:gd name="T7" fmla="*/ 214 h 499"/>
                  <a:gd name="T8" fmla="*/ 314 w 446"/>
                  <a:gd name="T9" fmla="*/ 206 h 499"/>
                  <a:gd name="T10" fmla="*/ 210 w 446"/>
                  <a:gd name="T11" fmla="*/ 117 h 499"/>
                  <a:gd name="T12" fmla="*/ 76 w 446"/>
                  <a:gd name="T13" fmla="*/ 144 h 499"/>
                  <a:gd name="T14" fmla="*/ 42 w 446"/>
                  <a:gd name="T15" fmla="*/ 39 h 499"/>
                  <a:gd name="T16" fmla="*/ 230 w 446"/>
                  <a:gd name="T17" fmla="*/ 0 h 499"/>
                  <a:gd name="T18" fmla="*/ 394 w 446"/>
                  <a:gd name="T19" fmla="*/ 54 h 499"/>
                  <a:gd name="T20" fmla="*/ 446 w 446"/>
                  <a:gd name="T21" fmla="*/ 209 h 499"/>
                  <a:gd name="T22" fmla="*/ 446 w 446"/>
                  <a:gd name="T23" fmla="*/ 490 h 499"/>
                  <a:gd name="T24" fmla="*/ 313 w 446"/>
                  <a:gd name="T25" fmla="*/ 490 h 499"/>
                  <a:gd name="T26" fmla="*/ 313 w 446"/>
                  <a:gd name="T27" fmla="*/ 438 h 499"/>
                  <a:gd name="T28" fmla="*/ 166 w 446"/>
                  <a:gd name="T29" fmla="*/ 499 h 499"/>
                  <a:gd name="T30" fmla="*/ 0 w 446"/>
                  <a:gd name="T31" fmla="*/ 351 h 499"/>
                  <a:gd name="T32" fmla="*/ 316 w 446"/>
                  <a:gd name="T33" fmla="*/ 319 h 499"/>
                  <a:gd name="T34" fmla="*/ 316 w 446"/>
                  <a:gd name="T35" fmla="*/ 295 h 499"/>
                  <a:gd name="T36" fmla="*/ 228 w 446"/>
                  <a:gd name="T37" fmla="*/ 277 h 499"/>
                  <a:gd name="T38" fmla="*/ 133 w 446"/>
                  <a:gd name="T39" fmla="*/ 344 h 499"/>
                  <a:gd name="T40" fmla="*/ 133 w 446"/>
                  <a:gd name="T41" fmla="*/ 346 h 499"/>
                  <a:gd name="T42" fmla="*/ 208 w 446"/>
                  <a:gd name="T43" fmla="*/ 404 h 499"/>
                  <a:gd name="T44" fmla="*/ 316 w 446"/>
                  <a:gd name="T45" fmla="*/ 31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499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3"/>
                      <a:pt x="80" y="194"/>
                      <a:pt x="195" y="194"/>
                    </a:cubicBezTo>
                    <a:cubicBezTo>
                      <a:pt x="244" y="194"/>
                      <a:pt x="280" y="202"/>
                      <a:pt x="314" y="214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7"/>
                      <a:pt x="210" y="117"/>
                    </a:cubicBezTo>
                    <a:cubicBezTo>
                      <a:pt x="157" y="117"/>
                      <a:pt x="120" y="127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7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0"/>
                      <a:pt x="446" y="144"/>
                      <a:pt x="446" y="209"/>
                    </a:cubicBezTo>
                    <a:cubicBezTo>
                      <a:pt x="446" y="490"/>
                      <a:pt x="446" y="490"/>
                      <a:pt x="446" y="490"/>
                    </a:cubicBezTo>
                    <a:cubicBezTo>
                      <a:pt x="313" y="490"/>
                      <a:pt x="313" y="490"/>
                      <a:pt x="313" y="490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3" y="499"/>
                      <a:pt x="166" y="499"/>
                    </a:cubicBezTo>
                    <a:cubicBezTo>
                      <a:pt x="75" y="499"/>
                      <a:pt x="0" y="447"/>
                      <a:pt x="0" y="351"/>
                    </a:cubicBezTo>
                    <a:close/>
                    <a:moveTo>
                      <a:pt x="316" y="319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0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4"/>
                      <a:pt x="208" y="404"/>
                    </a:cubicBezTo>
                    <a:cubicBezTo>
                      <a:pt x="272" y="404"/>
                      <a:pt x="316" y="369"/>
                      <a:pt x="316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AA3A9144-5E21-1340-D82E-781E8E0308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529" y="564438"/>
                <a:ext cx="127665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16E502AF-0487-43AF-00DB-14F962B92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5719" y="516121"/>
                <a:ext cx="134757" cy="268184"/>
              </a:xfrm>
              <a:custGeom>
                <a:avLst/>
                <a:gdLst>
                  <a:gd name="T0" fmla="*/ 58 w 310"/>
                  <a:gd name="T1" fmla="*/ 472 h 617"/>
                  <a:gd name="T2" fmla="*/ 58 w 310"/>
                  <a:gd name="T3" fmla="*/ 242 h 617"/>
                  <a:gd name="T4" fmla="*/ 0 w 310"/>
                  <a:gd name="T5" fmla="*/ 242 h 617"/>
                  <a:gd name="T6" fmla="*/ 0 w 310"/>
                  <a:gd name="T7" fmla="*/ 124 h 617"/>
                  <a:gd name="T8" fmla="*/ 58 w 310"/>
                  <a:gd name="T9" fmla="*/ 124 h 617"/>
                  <a:gd name="T10" fmla="*/ 58 w 310"/>
                  <a:gd name="T11" fmla="*/ 0 h 617"/>
                  <a:gd name="T12" fmla="*/ 196 w 310"/>
                  <a:gd name="T13" fmla="*/ 0 h 617"/>
                  <a:gd name="T14" fmla="*/ 196 w 310"/>
                  <a:gd name="T15" fmla="*/ 124 h 617"/>
                  <a:gd name="T16" fmla="*/ 310 w 310"/>
                  <a:gd name="T17" fmla="*/ 124 h 617"/>
                  <a:gd name="T18" fmla="*/ 310 w 310"/>
                  <a:gd name="T19" fmla="*/ 242 h 617"/>
                  <a:gd name="T20" fmla="*/ 196 w 310"/>
                  <a:gd name="T21" fmla="*/ 242 h 617"/>
                  <a:gd name="T22" fmla="*/ 196 w 310"/>
                  <a:gd name="T23" fmla="*/ 449 h 617"/>
                  <a:gd name="T24" fmla="*/ 240 w 310"/>
                  <a:gd name="T25" fmla="*/ 496 h 617"/>
                  <a:gd name="T26" fmla="*/ 308 w 310"/>
                  <a:gd name="T27" fmla="*/ 479 h 617"/>
                  <a:gd name="T28" fmla="*/ 308 w 310"/>
                  <a:gd name="T29" fmla="*/ 589 h 617"/>
                  <a:gd name="T30" fmla="*/ 199 w 310"/>
                  <a:gd name="T31" fmla="*/ 617 h 617"/>
                  <a:gd name="T32" fmla="*/ 58 w 310"/>
                  <a:gd name="T33" fmla="*/ 4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7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6" y="242"/>
                      <a:pt x="196" y="242"/>
                      <a:pt x="196" y="242"/>
                    </a:cubicBezTo>
                    <a:cubicBezTo>
                      <a:pt x="196" y="449"/>
                      <a:pt x="196" y="449"/>
                      <a:pt x="196" y="449"/>
                    </a:cubicBezTo>
                    <a:cubicBezTo>
                      <a:pt x="196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89"/>
                      <a:pt x="308" y="589"/>
                      <a:pt x="308" y="589"/>
                    </a:cubicBezTo>
                    <a:cubicBezTo>
                      <a:pt x="279" y="607"/>
                      <a:pt x="245" y="617"/>
                      <a:pt x="199" y="617"/>
                    </a:cubicBezTo>
                    <a:cubicBezTo>
                      <a:pt x="115" y="617"/>
                      <a:pt x="58" y="584"/>
                      <a:pt x="58" y="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0DE8FD0D-C28A-B61F-DFEE-6F90FAD7BFA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618455" y="566212"/>
                <a:ext cx="207012" cy="219424"/>
              </a:xfrm>
              <a:custGeom>
                <a:avLst/>
                <a:gdLst>
                  <a:gd name="T0" fmla="*/ 0 w 476"/>
                  <a:gd name="T1" fmla="*/ 254 h 505"/>
                  <a:gd name="T2" fmla="*/ 0 w 476"/>
                  <a:gd name="T3" fmla="*/ 253 h 505"/>
                  <a:gd name="T4" fmla="*/ 240 w 476"/>
                  <a:gd name="T5" fmla="*/ 0 h 505"/>
                  <a:gd name="T6" fmla="*/ 476 w 476"/>
                  <a:gd name="T7" fmla="*/ 263 h 505"/>
                  <a:gd name="T8" fmla="*/ 475 w 476"/>
                  <a:gd name="T9" fmla="*/ 300 h 505"/>
                  <a:gd name="T10" fmla="*/ 137 w 476"/>
                  <a:gd name="T11" fmla="*/ 300 h 505"/>
                  <a:gd name="T12" fmla="*/ 256 w 476"/>
                  <a:gd name="T13" fmla="*/ 395 h 505"/>
                  <a:gd name="T14" fmla="*/ 373 w 476"/>
                  <a:gd name="T15" fmla="*/ 345 h 505"/>
                  <a:gd name="T16" fmla="*/ 452 w 476"/>
                  <a:gd name="T17" fmla="*/ 415 h 505"/>
                  <a:gd name="T18" fmla="*/ 254 w 476"/>
                  <a:gd name="T19" fmla="*/ 505 h 505"/>
                  <a:gd name="T20" fmla="*/ 0 w 476"/>
                  <a:gd name="T21" fmla="*/ 254 h 505"/>
                  <a:gd name="T22" fmla="*/ 342 w 476"/>
                  <a:gd name="T23" fmla="*/ 214 h 505"/>
                  <a:gd name="T24" fmla="*/ 240 w 476"/>
                  <a:gd name="T25" fmla="*/ 111 h 505"/>
                  <a:gd name="T26" fmla="*/ 135 w 476"/>
                  <a:gd name="T27" fmla="*/ 214 h 505"/>
                  <a:gd name="T28" fmla="*/ 342 w 476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6" y="126"/>
                      <a:pt x="476" y="263"/>
                    </a:cubicBezTo>
                    <a:cubicBezTo>
                      <a:pt x="476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2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2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F351CFF9-9DD1-E9B5-EE76-334AE5F03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37879" y="564438"/>
                <a:ext cx="127221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id="{5CBDFCA1-F27C-774F-EB38-070587A34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8072" y="888476"/>
                <a:ext cx="134757" cy="268628"/>
              </a:xfrm>
              <a:custGeom>
                <a:avLst/>
                <a:gdLst>
                  <a:gd name="T0" fmla="*/ 58 w 310"/>
                  <a:gd name="T1" fmla="*/ 472 h 618"/>
                  <a:gd name="T2" fmla="*/ 58 w 310"/>
                  <a:gd name="T3" fmla="*/ 242 h 618"/>
                  <a:gd name="T4" fmla="*/ 0 w 310"/>
                  <a:gd name="T5" fmla="*/ 242 h 618"/>
                  <a:gd name="T6" fmla="*/ 0 w 310"/>
                  <a:gd name="T7" fmla="*/ 124 h 618"/>
                  <a:gd name="T8" fmla="*/ 58 w 310"/>
                  <a:gd name="T9" fmla="*/ 124 h 618"/>
                  <a:gd name="T10" fmla="*/ 58 w 310"/>
                  <a:gd name="T11" fmla="*/ 0 h 618"/>
                  <a:gd name="T12" fmla="*/ 195 w 310"/>
                  <a:gd name="T13" fmla="*/ 0 h 618"/>
                  <a:gd name="T14" fmla="*/ 195 w 310"/>
                  <a:gd name="T15" fmla="*/ 124 h 618"/>
                  <a:gd name="T16" fmla="*/ 310 w 310"/>
                  <a:gd name="T17" fmla="*/ 124 h 618"/>
                  <a:gd name="T18" fmla="*/ 310 w 310"/>
                  <a:gd name="T19" fmla="*/ 242 h 618"/>
                  <a:gd name="T20" fmla="*/ 195 w 310"/>
                  <a:gd name="T21" fmla="*/ 242 h 618"/>
                  <a:gd name="T22" fmla="*/ 195 w 310"/>
                  <a:gd name="T23" fmla="*/ 449 h 618"/>
                  <a:gd name="T24" fmla="*/ 240 w 310"/>
                  <a:gd name="T25" fmla="*/ 496 h 618"/>
                  <a:gd name="T26" fmla="*/ 308 w 310"/>
                  <a:gd name="T27" fmla="*/ 479 h 618"/>
                  <a:gd name="T28" fmla="*/ 308 w 310"/>
                  <a:gd name="T29" fmla="*/ 590 h 618"/>
                  <a:gd name="T30" fmla="*/ 199 w 310"/>
                  <a:gd name="T31" fmla="*/ 618 h 618"/>
                  <a:gd name="T32" fmla="*/ 58 w 310"/>
                  <a:gd name="T33" fmla="*/ 47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8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124"/>
                      <a:pt x="195" y="124"/>
                      <a:pt x="195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5" y="242"/>
                      <a:pt x="195" y="242"/>
                      <a:pt x="195" y="242"/>
                    </a:cubicBezTo>
                    <a:cubicBezTo>
                      <a:pt x="195" y="449"/>
                      <a:pt x="195" y="449"/>
                      <a:pt x="195" y="449"/>
                    </a:cubicBezTo>
                    <a:cubicBezTo>
                      <a:pt x="195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90"/>
                      <a:pt x="308" y="590"/>
                      <a:pt x="308" y="590"/>
                    </a:cubicBezTo>
                    <a:cubicBezTo>
                      <a:pt x="279" y="607"/>
                      <a:pt x="245" y="618"/>
                      <a:pt x="199" y="618"/>
                    </a:cubicBezTo>
                    <a:cubicBezTo>
                      <a:pt x="115" y="618"/>
                      <a:pt x="58" y="584"/>
                      <a:pt x="58" y="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32C7C41D-9C2F-F9CB-F801-1289ECF5E5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31251" y="938123"/>
                <a:ext cx="207455" cy="219867"/>
              </a:xfrm>
              <a:custGeom>
                <a:avLst/>
                <a:gdLst>
                  <a:gd name="T0" fmla="*/ 0 w 477"/>
                  <a:gd name="T1" fmla="*/ 254 h 505"/>
                  <a:gd name="T2" fmla="*/ 0 w 477"/>
                  <a:gd name="T3" fmla="*/ 253 h 505"/>
                  <a:gd name="T4" fmla="*/ 240 w 477"/>
                  <a:gd name="T5" fmla="*/ 0 h 505"/>
                  <a:gd name="T6" fmla="*/ 477 w 477"/>
                  <a:gd name="T7" fmla="*/ 263 h 505"/>
                  <a:gd name="T8" fmla="*/ 475 w 477"/>
                  <a:gd name="T9" fmla="*/ 300 h 505"/>
                  <a:gd name="T10" fmla="*/ 137 w 477"/>
                  <a:gd name="T11" fmla="*/ 300 h 505"/>
                  <a:gd name="T12" fmla="*/ 256 w 477"/>
                  <a:gd name="T13" fmla="*/ 395 h 505"/>
                  <a:gd name="T14" fmla="*/ 373 w 477"/>
                  <a:gd name="T15" fmla="*/ 345 h 505"/>
                  <a:gd name="T16" fmla="*/ 452 w 477"/>
                  <a:gd name="T17" fmla="*/ 415 h 505"/>
                  <a:gd name="T18" fmla="*/ 254 w 477"/>
                  <a:gd name="T19" fmla="*/ 505 h 505"/>
                  <a:gd name="T20" fmla="*/ 0 w 477"/>
                  <a:gd name="T21" fmla="*/ 254 h 505"/>
                  <a:gd name="T22" fmla="*/ 343 w 477"/>
                  <a:gd name="T23" fmla="*/ 214 h 505"/>
                  <a:gd name="T24" fmla="*/ 240 w 477"/>
                  <a:gd name="T25" fmla="*/ 111 h 505"/>
                  <a:gd name="T26" fmla="*/ 135 w 477"/>
                  <a:gd name="T27" fmla="*/ 214 h 505"/>
                  <a:gd name="T28" fmla="*/ 343 w 477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7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7" y="126"/>
                      <a:pt x="477" y="263"/>
                    </a:cubicBezTo>
                    <a:cubicBezTo>
                      <a:pt x="477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3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D3D8F53A-7C54-73FF-7202-68AF9530C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015" y="938123"/>
                <a:ext cx="195486" cy="219867"/>
              </a:xfrm>
              <a:custGeom>
                <a:avLst/>
                <a:gdLst>
                  <a:gd name="T0" fmla="*/ 0 w 450"/>
                  <a:gd name="T1" fmla="*/ 254 h 505"/>
                  <a:gd name="T2" fmla="*/ 0 w 450"/>
                  <a:gd name="T3" fmla="*/ 253 h 505"/>
                  <a:gd name="T4" fmla="*/ 254 w 450"/>
                  <a:gd name="T5" fmla="*/ 0 h 505"/>
                  <a:gd name="T6" fmla="*/ 448 w 450"/>
                  <a:gd name="T7" fmla="*/ 82 h 505"/>
                  <a:gd name="T8" fmla="*/ 363 w 450"/>
                  <a:gd name="T9" fmla="*/ 172 h 505"/>
                  <a:gd name="T10" fmla="*/ 253 w 450"/>
                  <a:gd name="T11" fmla="*/ 119 h 505"/>
                  <a:gd name="T12" fmla="*/ 135 w 450"/>
                  <a:gd name="T13" fmla="*/ 251 h 505"/>
                  <a:gd name="T14" fmla="*/ 135 w 450"/>
                  <a:gd name="T15" fmla="*/ 253 h 505"/>
                  <a:gd name="T16" fmla="*/ 258 w 450"/>
                  <a:gd name="T17" fmla="*/ 387 h 505"/>
                  <a:gd name="T18" fmla="*/ 370 w 450"/>
                  <a:gd name="T19" fmla="*/ 335 h 505"/>
                  <a:gd name="T20" fmla="*/ 450 w 450"/>
                  <a:gd name="T21" fmla="*/ 416 h 505"/>
                  <a:gd name="T22" fmla="*/ 252 w 450"/>
                  <a:gd name="T23" fmla="*/ 505 h 505"/>
                  <a:gd name="T24" fmla="*/ 0 w 450"/>
                  <a:gd name="T25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0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06" y="0"/>
                      <a:pt x="254" y="0"/>
                    </a:cubicBezTo>
                    <a:cubicBezTo>
                      <a:pt x="345" y="0"/>
                      <a:pt x="402" y="31"/>
                      <a:pt x="448" y="82"/>
                    </a:cubicBezTo>
                    <a:cubicBezTo>
                      <a:pt x="363" y="172"/>
                      <a:pt x="363" y="172"/>
                      <a:pt x="363" y="172"/>
                    </a:cubicBezTo>
                    <a:cubicBezTo>
                      <a:pt x="333" y="139"/>
                      <a:pt x="302" y="119"/>
                      <a:pt x="253" y="119"/>
                    </a:cubicBezTo>
                    <a:cubicBezTo>
                      <a:pt x="184" y="119"/>
                      <a:pt x="135" y="179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7"/>
                      <a:pt x="183" y="387"/>
                      <a:pt x="258" y="387"/>
                    </a:cubicBezTo>
                    <a:cubicBezTo>
                      <a:pt x="305" y="387"/>
                      <a:pt x="336" y="367"/>
                      <a:pt x="370" y="335"/>
                    </a:cubicBezTo>
                    <a:cubicBezTo>
                      <a:pt x="450" y="416"/>
                      <a:pt x="450" y="416"/>
                      <a:pt x="450" y="416"/>
                    </a:cubicBezTo>
                    <a:cubicBezTo>
                      <a:pt x="403" y="468"/>
                      <a:pt x="349" y="505"/>
                      <a:pt x="252" y="505"/>
                    </a:cubicBezTo>
                    <a:cubicBezTo>
                      <a:pt x="106" y="505"/>
                      <a:pt x="0" y="393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BD2B90D5-630B-CFC6-CE5B-4A3E7784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254" y="866312"/>
                <a:ext cx="193270" cy="286802"/>
              </a:xfrm>
              <a:custGeom>
                <a:avLst/>
                <a:gdLst>
                  <a:gd name="T0" fmla="*/ 0 w 445"/>
                  <a:gd name="T1" fmla="*/ 0 h 660"/>
                  <a:gd name="T2" fmla="*/ 138 w 445"/>
                  <a:gd name="T3" fmla="*/ 0 h 660"/>
                  <a:gd name="T4" fmla="*/ 138 w 445"/>
                  <a:gd name="T5" fmla="*/ 244 h 660"/>
                  <a:gd name="T6" fmla="*/ 280 w 445"/>
                  <a:gd name="T7" fmla="*/ 166 h 660"/>
                  <a:gd name="T8" fmla="*/ 445 w 445"/>
                  <a:gd name="T9" fmla="*/ 346 h 660"/>
                  <a:gd name="T10" fmla="*/ 445 w 445"/>
                  <a:gd name="T11" fmla="*/ 660 h 660"/>
                  <a:gd name="T12" fmla="*/ 307 w 445"/>
                  <a:gd name="T13" fmla="*/ 660 h 660"/>
                  <a:gd name="T14" fmla="*/ 307 w 445"/>
                  <a:gd name="T15" fmla="*/ 390 h 660"/>
                  <a:gd name="T16" fmla="*/ 224 w 445"/>
                  <a:gd name="T17" fmla="*/ 291 h 660"/>
                  <a:gd name="T18" fmla="*/ 138 w 445"/>
                  <a:gd name="T19" fmla="*/ 390 h 660"/>
                  <a:gd name="T20" fmla="*/ 138 w 445"/>
                  <a:gd name="T21" fmla="*/ 660 h 660"/>
                  <a:gd name="T22" fmla="*/ 0 w 445"/>
                  <a:gd name="T23" fmla="*/ 660 h 660"/>
                  <a:gd name="T24" fmla="*/ 0 w 445"/>
                  <a:gd name="T2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5" h="660">
                    <a:moveTo>
                      <a:pt x="0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69" y="203"/>
                      <a:pt x="210" y="166"/>
                      <a:pt x="280" y="166"/>
                    </a:cubicBezTo>
                    <a:cubicBezTo>
                      <a:pt x="384" y="166"/>
                      <a:pt x="445" y="235"/>
                      <a:pt x="445" y="346"/>
                    </a:cubicBezTo>
                    <a:cubicBezTo>
                      <a:pt x="445" y="660"/>
                      <a:pt x="445" y="660"/>
                      <a:pt x="445" y="660"/>
                    </a:cubicBezTo>
                    <a:cubicBezTo>
                      <a:pt x="307" y="660"/>
                      <a:pt x="307" y="660"/>
                      <a:pt x="307" y="660"/>
                    </a:cubicBezTo>
                    <a:cubicBezTo>
                      <a:pt x="307" y="390"/>
                      <a:pt x="307" y="390"/>
                      <a:pt x="307" y="390"/>
                    </a:cubicBezTo>
                    <a:cubicBezTo>
                      <a:pt x="307" y="324"/>
                      <a:pt x="276" y="291"/>
                      <a:pt x="224" y="291"/>
                    </a:cubicBezTo>
                    <a:cubicBezTo>
                      <a:pt x="171" y="291"/>
                      <a:pt x="138" y="324"/>
                      <a:pt x="138" y="390"/>
                    </a:cubicBezTo>
                    <a:cubicBezTo>
                      <a:pt x="138" y="660"/>
                      <a:pt x="138" y="660"/>
                      <a:pt x="138" y="660"/>
                    </a:cubicBezTo>
                    <a:cubicBezTo>
                      <a:pt x="0" y="660"/>
                      <a:pt x="0" y="660"/>
                      <a:pt x="0" y="66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44BDC175-2104-E7E3-2519-DA2F92A4A9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2039" y="938123"/>
                <a:ext cx="192827" cy="214991"/>
              </a:xfrm>
              <a:custGeom>
                <a:avLst/>
                <a:gdLst>
                  <a:gd name="T0" fmla="*/ 0 w 444"/>
                  <a:gd name="T1" fmla="*/ 9 h 494"/>
                  <a:gd name="T2" fmla="*/ 137 w 444"/>
                  <a:gd name="T3" fmla="*/ 9 h 494"/>
                  <a:gd name="T4" fmla="*/ 137 w 444"/>
                  <a:gd name="T5" fmla="*/ 78 h 494"/>
                  <a:gd name="T6" fmla="*/ 279 w 444"/>
                  <a:gd name="T7" fmla="*/ 0 h 494"/>
                  <a:gd name="T8" fmla="*/ 444 w 444"/>
                  <a:gd name="T9" fmla="*/ 180 h 494"/>
                  <a:gd name="T10" fmla="*/ 444 w 444"/>
                  <a:gd name="T11" fmla="*/ 494 h 494"/>
                  <a:gd name="T12" fmla="*/ 306 w 444"/>
                  <a:gd name="T13" fmla="*/ 494 h 494"/>
                  <a:gd name="T14" fmla="*/ 306 w 444"/>
                  <a:gd name="T15" fmla="*/ 224 h 494"/>
                  <a:gd name="T16" fmla="*/ 223 w 444"/>
                  <a:gd name="T17" fmla="*/ 125 h 494"/>
                  <a:gd name="T18" fmla="*/ 137 w 444"/>
                  <a:gd name="T19" fmla="*/ 224 h 494"/>
                  <a:gd name="T20" fmla="*/ 137 w 444"/>
                  <a:gd name="T21" fmla="*/ 494 h 494"/>
                  <a:gd name="T22" fmla="*/ 0 w 444"/>
                  <a:gd name="T23" fmla="*/ 494 h 494"/>
                  <a:gd name="T24" fmla="*/ 0 w 444"/>
                  <a:gd name="T25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94">
                    <a:moveTo>
                      <a:pt x="0" y="9"/>
                    </a:moveTo>
                    <a:cubicBezTo>
                      <a:pt x="137" y="9"/>
                      <a:pt x="137" y="9"/>
                      <a:pt x="137" y="9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69" y="37"/>
                      <a:pt x="210" y="0"/>
                      <a:pt x="279" y="0"/>
                    </a:cubicBezTo>
                    <a:cubicBezTo>
                      <a:pt x="383" y="0"/>
                      <a:pt x="444" y="69"/>
                      <a:pt x="444" y="180"/>
                    </a:cubicBezTo>
                    <a:cubicBezTo>
                      <a:pt x="444" y="494"/>
                      <a:pt x="444" y="494"/>
                      <a:pt x="444" y="494"/>
                    </a:cubicBezTo>
                    <a:cubicBezTo>
                      <a:pt x="306" y="494"/>
                      <a:pt x="306" y="494"/>
                      <a:pt x="306" y="49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06" y="158"/>
                      <a:pt x="276" y="125"/>
                      <a:pt x="223" y="125"/>
                    </a:cubicBezTo>
                    <a:cubicBezTo>
                      <a:pt x="171" y="125"/>
                      <a:pt x="137" y="158"/>
                      <a:pt x="137" y="224"/>
                    </a:cubicBezTo>
                    <a:cubicBezTo>
                      <a:pt x="137" y="494"/>
                      <a:pt x="137" y="494"/>
                      <a:pt x="137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E76CB955-2FC2-83C2-AC09-AD01BCCF18B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967277" y="938123"/>
                <a:ext cx="228289" cy="219867"/>
              </a:xfrm>
              <a:custGeom>
                <a:avLst/>
                <a:gdLst>
                  <a:gd name="T0" fmla="*/ 0 w 525"/>
                  <a:gd name="T1" fmla="*/ 254 h 505"/>
                  <a:gd name="T2" fmla="*/ 0 w 525"/>
                  <a:gd name="T3" fmla="*/ 253 h 505"/>
                  <a:gd name="T4" fmla="*/ 263 w 525"/>
                  <a:gd name="T5" fmla="*/ 0 h 505"/>
                  <a:gd name="T6" fmla="*/ 525 w 525"/>
                  <a:gd name="T7" fmla="*/ 251 h 505"/>
                  <a:gd name="T8" fmla="*/ 525 w 525"/>
                  <a:gd name="T9" fmla="*/ 253 h 505"/>
                  <a:gd name="T10" fmla="*/ 262 w 525"/>
                  <a:gd name="T11" fmla="*/ 505 h 505"/>
                  <a:gd name="T12" fmla="*/ 0 w 525"/>
                  <a:gd name="T13" fmla="*/ 254 h 505"/>
                  <a:gd name="T14" fmla="*/ 389 w 525"/>
                  <a:gd name="T15" fmla="*/ 254 h 505"/>
                  <a:gd name="T16" fmla="*/ 389 w 525"/>
                  <a:gd name="T17" fmla="*/ 253 h 505"/>
                  <a:gd name="T18" fmla="*/ 262 w 525"/>
                  <a:gd name="T19" fmla="*/ 119 h 505"/>
                  <a:gd name="T20" fmla="*/ 136 w 525"/>
                  <a:gd name="T21" fmla="*/ 251 h 505"/>
                  <a:gd name="T22" fmla="*/ 136 w 525"/>
                  <a:gd name="T23" fmla="*/ 253 h 505"/>
                  <a:gd name="T24" fmla="*/ 263 w 525"/>
                  <a:gd name="T25" fmla="*/ 387 h 505"/>
                  <a:gd name="T26" fmla="*/ 389 w 525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2" y="0"/>
                      <a:pt x="263" y="0"/>
                    </a:cubicBezTo>
                    <a:cubicBezTo>
                      <a:pt x="414" y="0"/>
                      <a:pt x="525" y="111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3" y="505"/>
                      <a:pt x="262" y="505"/>
                    </a:cubicBezTo>
                    <a:cubicBezTo>
                      <a:pt x="111" y="505"/>
                      <a:pt x="0" y="394"/>
                      <a:pt x="0" y="254"/>
                    </a:cubicBezTo>
                    <a:close/>
                    <a:moveTo>
                      <a:pt x="389" y="254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18">
                <a:extLst>
                  <a:ext uri="{FF2B5EF4-FFF2-40B4-BE49-F238E27FC236}">
                    <a16:creationId xmlns:a16="http://schemas.microsoft.com/office/drawing/2014/main" id="{BB15E459-A560-CBA7-38D2-49EC0DF179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07091" y="866312"/>
                <a:ext cx="59843" cy="28680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>
                <a:extLst>
                  <a:ext uri="{FF2B5EF4-FFF2-40B4-BE49-F238E27FC236}">
                    <a16:creationId xmlns:a16="http://schemas.microsoft.com/office/drawing/2014/main" id="{A894E637-6612-023A-5D26-292EB224BB2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278460" y="938123"/>
                <a:ext cx="228732" cy="219867"/>
              </a:xfrm>
              <a:custGeom>
                <a:avLst/>
                <a:gdLst>
                  <a:gd name="T0" fmla="*/ 0 w 526"/>
                  <a:gd name="T1" fmla="*/ 254 h 505"/>
                  <a:gd name="T2" fmla="*/ 0 w 526"/>
                  <a:gd name="T3" fmla="*/ 253 h 505"/>
                  <a:gd name="T4" fmla="*/ 264 w 526"/>
                  <a:gd name="T5" fmla="*/ 0 h 505"/>
                  <a:gd name="T6" fmla="*/ 526 w 526"/>
                  <a:gd name="T7" fmla="*/ 251 h 505"/>
                  <a:gd name="T8" fmla="*/ 526 w 526"/>
                  <a:gd name="T9" fmla="*/ 253 h 505"/>
                  <a:gd name="T10" fmla="*/ 262 w 526"/>
                  <a:gd name="T11" fmla="*/ 505 h 505"/>
                  <a:gd name="T12" fmla="*/ 0 w 526"/>
                  <a:gd name="T13" fmla="*/ 254 h 505"/>
                  <a:gd name="T14" fmla="*/ 390 w 526"/>
                  <a:gd name="T15" fmla="*/ 254 h 505"/>
                  <a:gd name="T16" fmla="*/ 390 w 526"/>
                  <a:gd name="T17" fmla="*/ 253 h 505"/>
                  <a:gd name="T18" fmla="*/ 262 w 526"/>
                  <a:gd name="T19" fmla="*/ 119 h 505"/>
                  <a:gd name="T20" fmla="*/ 136 w 526"/>
                  <a:gd name="T21" fmla="*/ 251 h 505"/>
                  <a:gd name="T22" fmla="*/ 136 w 526"/>
                  <a:gd name="T23" fmla="*/ 253 h 505"/>
                  <a:gd name="T24" fmla="*/ 264 w 526"/>
                  <a:gd name="T25" fmla="*/ 387 h 505"/>
                  <a:gd name="T26" fmla="*/ 390 w 526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3" y="0"/>
                      <a:pt x="264" y="0"/>
                    </a:cubicBezTo>
                    <a:cubicBezTo>
                      <a:pt x="414" y="0"/>
                      <a:pt x="526" y="111"/>
                      <a:pt x="526" y="251"/>
                    </a:cubicBezTo>
                    <a:cubicBezTo>
                      <a:pt x="526" y="253"/>
                      <a:pt x="526" y="253"/>
                      <a:pt x="526" y="253"/>
                    </a:cubicBezTo>
                    <a:cubicBezTo>
                      <a:pt x="526" y="392"/>
                      <a:pt x="413" y="505"/>
                      <a:pt x="262" y="505"/>
                    </a:cubicBezTo>
                    <a:cubicBezTo>
                      <a:pt x="112" y="505"/>
                      <a:pt x="0" y="394"/>
                      <a:pt x="0" y="254"/>
                    </a:cubicBezTo>
                    <a:close/>
                    <a:moveTo>
                      <a:pt x="390" y="254"/>
                    </a:moveTo>
                    <a:cubicBezTo>
                      <a:pt x="390" y="253"/>
                      <a:pt x="390" y="253"/>
                      <a:pt x="390" y="253"/>
                    </a:cubicBezTo>
                    <a:cubicBezTo>
                      <a:pt x="390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8" y="387"/>
                      <a:pt x="264" y="387"/>
                    </a:cubicBezTo>
                    <a:cubicBezTo>
                      <a:pt x="343" y="387"/>
                      <a:pt x="390" y="326"/>
                      <a:pt x="39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C612BEEF-FFCF-00C7-83E8-3D6CD89DD8B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16057" y="938123"/>
                <a:ext cx="221197" cy="278823"/>
              </a:xfrm>
              <a:custGeom>
                <a:avLst/>
                <a:gdLst>
                  <a:gd name="T0" fmla="*/ 24 w 509"/>
                  <a:gd name="T1" fmla="*/ 590 h 641"/>
                  <a:gd name="T2" fmla="*/ 71 w 509"/>
                  <a:gd name="T3" fmla="*/ 487 h 641"/>
                  <a:gd name="T4" fmla="*/ 235 w 509"/>
                  <a:gd name="T5" fmla="*/ 531 h 641"/>
                  <a:gd name="T6" fmla="*/ 373 w 509"/>
                  <a:gd name="T7" fmla="*/ 399 h 641"/>
                  <a:gd name="T8" fmla="*/ 373 w 509"/>
                  <a:gd name="T9" fmla="*/ 376 h 641"/>
                  <a:gd name="T10" fmla="*/ 215 w 509"/>
                  <a:gd name="T11" fmla="*/ 454 h 641"/>
                  <a:gd name="T12" fmla="*/ 0 w 509"/>
                  <a:gd name="T13" fmla="*/ 228 h 641"/>
                  <a:gd name="T14" fmla="*/ 0 w 509"/>
                  <a:gd name="T15" fmla="*/ 226 h 641"/>
                  <a:gd name="T16" fmla="*/ 215 w 509"/>
                  <a:gd name="T17" fmla="*/ 0 h 641"/>
                  <a:gd name="T18" fmla="*/ 372 w 509"/>
                  <a:gd name="T19" fmla="*/ 72 h 641"/>
                  <a:gd name="T20" fmla="*/ 372 w 509"/>
                  <a:gd name="T21" fmla="*/ 9 h 641"/>
                  <a:gd name="T22" fmla="*/ 509 w 509"/>
                  <a:gd name="T23" fmla="*/ 9 h 641"/>
                  <a:gd name="T24" fmla="*/ 509 w 509"/>
                  <a:gd name="T25" fmla="*/ 385 h 641"/>
                  <a:gd name="T26" fmla="*/ 448 w 509"/>
                  <a:gd name="T27" fmla="*/ 576 h 641"/>
                  <a:gd name="T28" fmla="*/ 239 w 509"/>
                  <a:gd name="T29" fmla="*/ 641 h 641"/>
                  <a:gd name="T30" fmla="*/ 24 w 509"/>
                  <a:gd name="T31" fmla="*/ 590 h 641"/>
                  <a:gd name="T32" fmla="*/ 373 w 509"/>
                  <a:gd name="T33" fmla="*/ 228 h 641"/>
                  <a:gd name="T34" fmla="*/ 373 w 509"/>
                  <a:gd name="T35" fmla="*/ 226 h 641"/>
                  <a:gd name="T36" fmla="*/ 255 w 509"/>
                  <a:gd name="T37" fmla="*/ 114 h 641"/>
                  <a:gd name="T38" fmla="*/ 137 w 509"/>
                  <a:gd name="T39" fmla="*/ 226 h 641"/>
                  <a:gd name="T40" fmla="*/ 137 w 509"/>
                  <a:gd name="T41" fmla="*/ 228 h 641"/>
                  <a:gd name="T42" fmla="*/ 255 w 509"/>
                  <a:gd name="T43" fmla="*/ 340 h 641"/>
                  <a:gd name="T44" fmla="*/ 373 w 509"/>
                  <a:gd name="T45" fmla="*/ 2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9" h="641">
                    <a:moveTo>
                      <a:pt x="24" y="590"/>
                    </a:moveTo>
                    <a:cubicBezTo>
                      <a:pt x="71" y="487"/>
                      <a:pt x="71" y="487"/>
                      <a:pt x="71" y="487"/>
                    </a:cubicBezTo>
                    <a:cubicBezTo>
                      <a:pt x="121" y="515"/>
                      <a:pt x="171" y="531"/>
                      <a:pt x="235" y="531"/>
                    </a:cubicBezTo>
                    <a:cubicBezTo>
                      <a:pt x="329" y="531"/>
                      <a:pt x="373" y="486"/>
                      <a:pt x="373" y="399"/>
                    </a:cubicBezTo>
                    <a:cubicBezTo>
                      <a:pt x="373" y="376"/>
                      <a:pt x="373" y="376"/>
                      <a:pt x="373" y="376"/>
                    </a:cubicBezTo>
                    <a:cubicBezTo>
                      <a:pt x="333" y="425"/>
                      <a:pt x="288" y="454"/>
                      <a:pt x="215" y="454"/>
                    </a:cubicBezTo>
                    <a:cubicBezTo>
                      <a:pt x="102" y="454"/>
                      <a:pt x="0" y="372"/>
                      <a:pt x="0" y="22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82"/>
                      <a:pt x="104" y="0"/>
                      <a:pt x="215" y="0"/>
                    </a:cubicBezTo>
                    <a:cubicBezTo>
                      <a:pt x="290" y="0"/>
                      <a:pt x="334" y="32"/>
                      <a:pt x="372" y="72"/>
                    </a:cubicBezTo>
                    <a:cubicBezTo>
                      <a:pt x="372" y="9"/>
                      <a:pt x="372" y="9"/>
                      <a:pt x="372" y="9"/>
                    </a:cubicBezTo>
                    <a:cubicBezTo>
                      <a:pt x="509" y="9"/>
                      <a:pt x="509" y="9"/>
                      <a:pt x="509" y="9"/>
                    </a:cubicBezTo>
                    <a:cubicBezTo>
                      <a:pt x="509" y="385"/>
                      <a:pt x="509" y="385"/>
                      <a:pt x="509" y="385"/>
                    </a:cubicBezTo>
                    <a:cubicBezTo>
                      <a:pt x="509" y="472"/>
                      <a:pt x="488" y="535"/>
                      <a:pt x="448" y="576"/>
                    </a:cubicBezTo>
                    <a:cubicBezTo>
                      <a:pt x="402" y="621"/>
                      <a:pt x="333" y="641"/>
                      <a:pt x="239" y="641"/>
                    </a:cubicBezTo>
                    <a:cubicBezTo>
                      <a:pt x="160" y="641"/>
                      <a:pt x="86" y="623"/>
                      <a:pt x="24" y="590"/>
                    </a:cubicBezTo>
                    <a:close/>
                    <a:moveTo>
                      <a:pt x="373" y="228"/>
                    </a:moveTo>
                    <a:cubicBezTo>
                      <a:pt x="373" y="226"/>
                      <a:pt x="373" y="226"/>
                      <a:pt x="373" y="226"/>
                    </a:cubicBezTo>
                    <a:cubicBezTo>
                      <a:pt x="373" y="160"/>
                      <a:pt x="322" y="114"/>
                      <a:pt x="255" y="114"/>
                    </a:cubicBezTo>
                    <a:cubicBezTo>
                      <a:pt x="188" y="114"/>
                      <a:pt x="137" y="160"/>
                      <a:pt x="137" y="226"/>
                    </a:cubicBezTo>
                    <a:cubicBezTo>
                      <a:pt x="137" y="228"/>
                      <a:pt x="137" y="228"/>
                      <a:pt x="137" y="228"/>
                    </a:cubicBezTo>
                    <a:cubicBezTo>
                      <a:pt x="137" y="295"/>
                      <a:pt x="188" y="340"/>
                      <a:pt x="255" y="340"/>
                    </a:cubicBezTo>
                    <a:cubicBezTo>
                      <a:pt x="322" y="340"/>
                      <a:pt x="373" y="294"/>
                      <a:pt x="373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535443A8-F420-58B0-6940-C7217CB7D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7450" y="942113"/>
                <a:ext cx="219424" cy="275277"/>
              </a:xfrm>
              <a:custGeom>
                <a:avLst/>
                <a:gdLst>
                  <a:gd name="T0" fmla="*/ 362 w 505"/>
                  <a:gd name="T1" fmla="*/ 0 h 633"/>
                  <a:gd name="T2" fmla="*/ 505 w 505"/>
                  <a:gd name="T3" fmla="*/ 0 h 633"/>
                  <a:gd name="T4" fmla="*/ 319 w 505"/>
                  <a:gd name="T5" fmla="*/ 497 h 633"/>
                  <a:gd name="T6" fmla="*/ 159 w 505"/>
                  <a:gd name="T7" fmla="*/ 633 h 633"/>
                  <a:gd name="T8" fmla="*/ 37 w 505"/>
                  <a:gd name="T9" fmla="*/ 599 h 633"/>
                  <a:gd name="T10" fmla="*/ 83 w 505"/>
                  <a:gd name="T11" fmla="*/ 500 h 633"/>
                  <a:gd name="T12" fmla="*/ 142 w 505"/>
                  <a:gd name="T13" fmla="*/ 519 h 633"/>
                  <a:gd name="T14" fmla="*/ 190 w 505"/>
                  <a:gd name="T15" fmla="*/ 487 h 633"/>
                  <a:gd name="T16" fmla="*/ 0 w 505"/>
                  <a:gd name="T17" fmla="*/ 0 h 633"/>
                  <a:gd name="T18" fmla="*/ 146 w 505"/>
                  <a:gd name="T19" fmla="*/ 0 h 633"/>
                  <a:gd name="T20" fmla="*/ 256 w 505"/>
                  <a:gd name="T21" fmla="*/ 331 h 633"/>
                  <a:gd name="T22" fmla="*/ 362 w 505"/>
                  <a:gd name="T23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5" h="633">
                    <a:moveTo>
                      <a:pt x="362" y="0"/>
                    </a:moveTo>
                    <a:cubicBezTo>
                      <a:pt x="505" y="0"/>
                      <a:pt x="505" y="0"/>
                      <a:pt x="505" y="0"/>
                    </a:cubicBezTo>
                    <a:cubicBezTo>
                      <a:pt x="319" y="497"/>
                      <a:pt x="319" y="497"/>
                      <a:pt x="319" y="497"/>
                    </a:cubicBezTo>
                    <a:cubicBezTo>
                      <a:pt x="282" y="596"/>
                      <a:pt x="242" y="633"/>
                      <a:pt x="159" y="633"/>
                    </a:cubicBezTo>
                    <a:cubicBezTo>
                      <a:pt x="110" y="633"/>
                      <a:pt x="73" y="620"/>
                      <a:pt x="37" y="599"/>
                    </a:cubicBezTo>
                    <a:cubicBezTo>
                      <a:pt x="83" y="500"/>
                      <a:pt x="83" y="500"/>
                      <a:pt x="83" y="500"/>
                    </a:cubicBezTo>
                    <a:cubicBezTo>
                      <a:pt x="101" y="511"/>
                      <a:pt x="124" y="519"/>
                      <a:pt x="142" y="519"/>
                    </a:cubicBezTo>
                    <a:cubicBezTo>
                      <a:pt x="166" y="519"/>
                      <a:pt x="178" y="512"/>
                      <a:pt x="190" y="4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256" y="331"/>
                      <a:pt x="256" y="331"/>
                      <a:pt x="256" y="331"/>
                    </a:cubicBezTo>
                    <a:lnTo>
                      <a:pt x="3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2">
                <a:extLst>
                  <a:ext uri="{FF2B5EF4-FFF2-40B4-BE49-F238E27FC236}">
                    <a16:creationId xmlns:a16="http://schemas.microsoft.com/office/drawing/2014/main" id="{D577C4C5-162A-509E-0F90-2D9CF5560B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5842" y="1258171"/>
                <a:ext cx="132541" cy="290348"/>
              </a:xfrm>
              <a:custGeom>
                <a:avLst/>
                <a:gdLst>
                  <a:gd name="T0" fmla="*/ 57 w 305"/>
                  <a:gd name="T1" fmla="*/ 299 h 667"/>
                  <a:gd name="T2" fmla="*/ 0 w 305"/>
                  <a:gd name="T3" fmla="*/ 299 h 667"/>
                  <a:gd name="T4" fmla="*/ 0 w 305"/>
                  <a:gd name="T5" fmla="*/ 186 h 667"/>
                  <a:gd name="T6" fmla="*/ 57 w 305"/>
                  <a:gd name="T7" fmla="*/ 186 h 667"/>
                  <a:gd name="T8" fmla="*/ 57 w 305"/>
                  <a:gd name="T9" fmla="*/ 155 h 667"/>
                  <a:gd name="T10" fmla="*/ 96 w 305"/>
                  <a:gd name="T11" fmla="*/ 38 h 667"/>
                  <a:gd name="T12" fmla="*/ 208 w 305"/>
                  <a:gd name="T13" fmla="*/ 0 h 667"/>
                  <a:gd name="T14" fmla="*/ 305 w 305"/>
                  <a:gd name="T15" fmla="*/ 13 h 667"/>
                  <a:gd name="T16" fmla="*/ 305 w 305"/>
                  <a:gd name="T17" fmla="*/ 127 h 667"/>
                  <a:gd name="T18" fmla="*/ 243 w 305"/>
                  <a:gd name="T19" fmla="*/ 115 h 667"/>
                  <a:gd name="T20" fmla="*/ 193 w 305"/>
                  <a:gd name="T21" fmla="*/ 168 h 667"/>
                  <a:gd name="T22" fmla="*/ 193 w 305"/>
                  <a:gd name="T23" fmla="*/ 187 h 667"/>
                  <a:gd name="T24" fmla="*/ 305 w 305"/>
                  <a:gd name="T25" fmla="*/ 187 h 667"/>
                  <a:gd name="T26" fmla="*/ 305 w 305"/>
                  <a:gd name="T27" fmla="*/ 299 h 667"/>
                  <a:gd name="T28" fmla="*/ 195 w 305"/>
                  <a:gd name="T29" fmla="*/ 299 h 667"/>
                  <a:gd name="T30" fmla="*/ 195 w 305"/>
                  <a:gd name="T31" fmla="*/ 667 h 667"/>
                  <a:gd name="T32" fmla="*/ 57 w 305"/>
                  <a:gd name="T33" fmla="*/ 667 h 667"/>
                  <a:gd name="T34" fmla="*/ 57 w 305"/>
                  <a:gd name="T35" fmla="*/ 29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667">
                    <a:moveTo>
                      <a:pt x="57" y="299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02"/>
                      <a:pt x="71" y="63"/>
                      <a:pt x="96" y="38"/>
                    </a:cubicBezTo>
                    <a:cubicBezTo>
                      <a:pt x="122" y="12"/>
                      <a:pt x="159" y="0"/>
                      <a:pt x="208" y="0"/>
                    </a:cubicBezTo>
                    <a:cubicBezTo>
                      <a:pt x="251" y="0"/>
                      <a:pt x="280" y="5"/>
                      <a:pt x="305" y="13"/>
                    </a:cubicBezTo>
                    <a:cubicBezTo>
                      <a:pt x="305" y="127"/>
                      <a:pt x="305" y="127"/>
                      <a:pt x="305" y="127"/>
                    </a:cubicBezTo>
                    <a:cubicBezTo>
                      <a:pt x="286" y="120"/>
                      <a:pt x="267" y="115"/>
                      <a:pt x="243" y="115"/>
                    </a:cubicBezTo>
                    <a:cubicBezTo>
                      <a:pt x="211" y="115"/>
                      <a:pt x="193" y="132"/>
                      <a:pt x="193" y="168"/>
                    </a:cubicBezTo>
                    <a:cubicBezTo>
                      <a:pt x="193" y="187"/>
                      <a:pt x="193" y="187"/>
                      <a:pt x="193" y="18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305" y="299"/>
                      <a:pt x="305" y="299"/>
                      <a:pt x="305" y="299"/>
                    </a:cubicBezTo>
                    <a:cubicBezTo>
                      <a:pt x="195" y="299"/>
                      <a:pt x="195" y="299"/>
                      <a:pt x="195" y="299"/>
                    </a:cubicBezTo>
                    <a:cubicBezTo>
                      <a:pt x="195" y="667"/>
                      <a:pt x="195" y="667"/>
                      <a:pt x="195" y="667"/>
                    </a:cubicBezTo>
                    <a:cubicBezTo>
                      <a:pt x="57" y="667"/>
                      <a:pt x="57" y="667"/>
                      <a:pt x="57" y="667"/>
                    </a:cubicBezTo>
                    <a:lnTo>
                      <a:pt x="57" y="2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9CB671CE-477D-F1B3-6894-F85448189A9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37497" y="1333086"/>
                <a:ext cx="228289" cy="219867"/>
              </a:xfrm>
              <a:custGeom>
                <a:avLst/>
                <a:gdLst>
                  <a:gd name="T0" fmla="*/ 0 w 525"/>
                  <a:gd name="T1" fmla="*/ 255 h 506"/>
                  <a:gd name="T2" fmla="*/ 0 w 525"/>
                  <a:gd name="T3" fmla="*/ 253 h 506"/>
                  <a:gd name="T4" fmla="*/ 263 w 525"/>
                  <a:gd name="T5" fmla="*/ 0 h 506"/>
                  <a:gd name="T6" fmla="*/ 525 w 525"/>
                  <a:gd name="T7" fmla="*/ 251 h 506"/>
                  <a:gd name="T8" fmla="*/ 525 w 525"/>
                  <a:gd name="T9" fmla="*/ 253 h 506"/>
                  <a:gd name="T10" fmla="*/ 261 w 525"/>
                  <a:gd name="T11" fmla="*/ 506 h 506"/>
                  <a:gd name="T12" fmla="*/ 0 w 525"/>
                  <a:gd name="T13" fmla="*/ 255 h 506"/>
                  <a:gd name="T14" fmla="*/ 389 w 525"/>
                  <a:gd name="T15" fmla="*/ 255 h 506"/>
                  <a:gd name="T16" fmla="*/ 389 w 525"/>
                  <a:gd name="T17" fmla="*/ 253 h 506"/>
                  <a:gd name="T18" fmla="*/ 261 w 525"/>
                  <a:gd name="T19" fmla="*/ 119 h 506"/>
                  <a:gd name="T20" fmla="*/ 135 w 525"/>
                  <a:gd name="T21" fmla="*/ 251 h 506"/>
                  <a:gd name="T22" fmla="*/ 135 w 525"/>
                  <a:gd name="T23" fmla="*/ 253 h 506"/>
                  <a:gd name="T24" fmla="*/ 263 w 525"/>
                  <a:gd name="T25" fmla="*/ 387 h 506"/>
                  <a:gd name="T26" fmla="*/ 389 w 525"/>
                  <a:gd name="T27" fmla="*/ 25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6">
                    <a:moveTo>
                      <a:pt x="0" y="255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12" y="0"/>
                      <a:pt x="263" y="0"/>
                    </a:cubicBezTo>
                    <a:cubicBezTo>
                      <a:pt x="413" y="0"/>
                      <a:pt x="525" y="112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2" y="506"/>
                      <a:pt x="261" y="506"/>
                    </a:cubicBezTo>
                    <a:cubicBezTo>
                      <a:pt x="111" y="506"/>
                      <a:pt x="0" y="394"/>
                      <a:pt x="0" y="255"/>
                    </a:cubicBezTo>
                    <a:close/>
                    <a:moveTo>
                      <a:pt x="389" y="255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2"/>
                      <a:pt x="337" y="119"/>
                      <a:pt x="261" y="119"/>
                    </a:cubicBezTo>
                    <a:cubicBezTo>
                      <a:pt x="183" y="119"/>
                      <a:pt x="135" y="180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5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">
                <a:extLst>
                  <a:ext uri="{FF2B5EF4-FFF2-40B4-BE49-F238E27FC236}">
                    <a16:creationId xmlns:a16="http://schemas.microsoft.com/office/drawing/2014/main" id="{2D545142-881D-002A-830D-2B1960B7F7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084" y="1331756"/>
                <a:ext cx="127665" cy="216764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0 h 498"/>
                  <a:gd name="T6" fmla="*/ 293 w 293"/>
                  <a:gd name="T7" fmla="*/ 3 h 498"/>
                  <a:gd name="T8" fmla="*/ 293 w 293"/>
                  <a:gd name="T9" fmla="*/ 147 h 498"/>
                  <a:gd name="T10" fmla="*/ 286 w 293"/>
                  <a:gd name="T11" fmla="*/ 147 h 498"/>
                  <a:gd name="T12" fmla="*/ 138 w 293"/>
                  <a:gd name="T13" fmla="*/ 318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66" y="43"/>
                      <a:pt x="211" y="0"/>
                      <a:pt x="293" y="3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86" y="147"/>
                      <a:pt x="286" y="147"/>
                      <a:pt x="286" y="147"/>
                    </a:cubicBezTo>
                    <a:cubicBezTo>
                      <a:pt x="194" y="147"/>
                      <a:pt x="138" y="203"/>
                      <a:pt x="138" y="318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5C959273-267C-8CBA-996C-EC8514CCD7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82993" y="1334859"/>
                <a:ext cx="194157" cy="217207"/>
              </a:xfrm>
              <a:custGeom>
                <a:avLst/>
                <a:gdLst>
                  <a:gd name="T0" fmla="*/ 0 w 446"/>
                  <a:gd name="T1" fmla="*/ 351 h 500"/>
                  <a:gd name="T2" fmla="*/ 0 w 446"/>
                  <a:gd name="T3" fmla="*/ 349 h 500"/>
                  <a:gd name="T4" fmla="*/ 195 w 446"/>
                  <a:gd name="T5" fmla="*/ 195 h 500"/>
                  <a:gd name="T6" fmla="*/ 314 w 446"/>
                  <a:gd name="T7" fmla="*/ 215 h 500"/>
                  <a:gd name="T8" fmla="*/ 314 w 446"/>
                  <a:gd name="T9" fmla="*/ 206 h 500"/>
                  <a:gd name="T10" fmla="*/ 210 w 446"/>
                  <a:gd name="T11" fmla="*/ 118 h 500"/>
                  <a:gd name="T12" fmla="*/ 76 w 446"/>
                  <a:gd name="T13" fmla="*/ 144 h 500"/>
                  <a:gd name="T14" fmla="*/ 42 w 446"/>
                  <a:gd name="T15" fmla="*/ 39 h 500"/>
                  <a:gd name="T16" fmla="*/ 230 w 446"/>
                  <a:gd name="T17" fmla="*/ 0 h 500"/>
                  <a:gd name="T18" fmla="*/ 394 w 446"/>
                  <a:gd name="T19" fmla="*/ 54 h 500"/>
                  <a:gd name="T20" fmla="*/ 446 w 446"/>
                  <a:gd name="T21" fmla="*/ 209 h 500"/>
                  <a:gd name="T22" fmla="*/ 446 w 446"/>
                  <a:gd name="T23" fmla="*/ 491 h 500"/>
                  <a:gd name="T24" fmla="*/ 313 w 446"/>
                  <a:gd name="T25" fmla="*/ 491 h 500"/>
                  <a:gd name="T26" fmla="*/ 313 w 446"/>
                  <a:gd name="T27" fmla="*/ 438 h 500"/>
                  <a:gd name="T28" fmla="*/ 167 w 446"/>
                  <a:gd name="T29" fmla="*/ 500 h 500"/>
                  <a:gd name="T30" fmla="*/ 0 w 446"/>
                  <a:gd name="T31" fmla="*/ 351 h 500"/>
                  <a:gd name="T32" fmla="*/ 316 w 446"/>
                  <a:gd name="T33" fmla="*/ 320 h 500"/>
                  <a:gd name="T34" fmla="*/ 316 w 446"/>
                  <a:gd name="T35" fmla="*/ 295 h 500"/>
                  <a:gd name="T36" fmla="*/ 228 w 446"/>
                  <a:gd name="T37" fmla="*/ 277 h 500"/>
                  <a:gd name="T38" fmla="*/ 133 w 446"/>
                  <a:gd name="T39" fmla="*/ 344 h 500"/>
                  <a:gd name="T40" fmla="*/ 133 w 446"/>
                  <a:gd name="T41" fmla="*/ 346 h 500"/>
                  <a:gd name="T42" fmla="*/ 208 w 446"/>
                  <a:gd name="T43" fmla="*/ 405 h 500"/>
                  <a:gd name="T44" fmla="*/ 316 w 446"/>
                  <a:gd name="T45" fmla="*/ 32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500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4"/>
                      <a:pt x="81" y="195"/>
                      <a:pt x="195" y="195"/>
                    </a:cubicBezTo>
                    <a:cubicBezTo>
                      <a:pt x="244" y="195"/>
                      <a:pt x="280" y="203"/>
                      <a:pt x="314" y="215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8"/>
                      <a:pt x="210" y="118"/>
                    </a:cubicBezTo>
                    <a:cubicBezTo>
                      <a:pt x="157" y="118"/>
                      <a:pt x="120" y="128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8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1"/>
                      <a:pt x="446" y="144"/>
                      <a:pt x="446" y="209"/>
                    </a:cubicBezTo>
                    <a:cubicBezTo>
                      <a:pt x="446" y="491"/>
                      <a:pt x="446" y="491"/>
                      <a:pt x="446" y="491"/>
                    </a:cubicBezTo>
                    <a:cubicBezTo>
                      <a:pt x="313" y="491"/>
                      <a:pt x="313" y="491"/>
                      <a:pt x="313" y="491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4" y="500"/>
                      <a:pt x="167" y="500"/>
                    </a:cubicBezTo>
                    <a:cubicBezTo>
                      <a:pt x="75" y="500"/>
                      <a:pt x="0" y="447"/>
                      <a:pt x="0" y="351"/>
                    </a:cubicBezTo>
                    <a:close/>
                    <a:moveTo>
                      <a:pt x="316" y="320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1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5"/>
                      <a:pt x="208" y="405"/>
                    </a:cubicBezTo>
                    <a:cubicBezTo>
                      <a:pt x="272" y="405"/>
                      <a:pt x="316" y="369"/>
                      <a:pt x="316" y="3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26">
                <a:extLst>
                  <a:ext uri="{FF2B5EF4-FFF2-40B4-BE49-F238E27FC236}">
                    <a16:creationId xmlns:a16="http://schemas.microsoft.com/office/drawing/2014/main" id="{2F1B0169-414B-8F53-D204-E4FC9132C3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01973" y="1260831"/>
                <a:ext cx="59843" cy="287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27">
                <a:extLst>
                  <a:ext uri="{FF2B5EF4-FFF2-40B4-BE49-F238E27FC236}">
                    <a16:creationId xmlns:a16="http://schemas.microsoft.com/office/drawing/2014/main" id="{FD3CEF0B-9316-CAAF-B811-7977EA0FDC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86639" y="1260831"/>
                <a:ext cx="59399" cy="287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C44969F7-1BF0-A4FA-F4EB-8003272D9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6230" y="767096"/>
              <a:ext cx="634181" cy="1898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B97A83-AA92-5D2A-D89F-2B85130F597F}"/>
                </a:ext>
              </a:extLst>
            </p:cNvPr>
            <p:cNvGrpSpPr/>
            <p:nvPr userDrawn="1"/>
          </p:nvGrpSpPr>
          <p:grpSpPr>
            <a:xfrm>
              <a:off x="11701122" y="936748"/>
              <a:ext cx="321494" cy="1552800"/>
              <a:chOff x="7313961" y="501936"/>
              <a:chExt cx="323594" cy="1566108"/>
            </a:xfrm>
          </p:grpSpPr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93913DCE-D7C5-993F-1CBD-D671F4E01A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83556" y="1311808"/>
                <a:ext cx="249567" cy="247350"/>
              </a:xfrm>
              <a:custGeom>
                <a:avLst/>
                <a:gdLst>
                  <a:gd name="T0" fmla="*/ 0 w 574"/>
                  <a:gd name="T1" fmla="*/ 229 h 569"/>
                  <a:gd name="T2" fmla="*/ 90 w 574"/>
                  <a:gd name="T3" fmla="*/ 413 h 569"/>
                  <a:gd name="T4" fmla="*/ 90 w 574"/>
                  <a:gd name="T5" fmla="*/ 413 h 569"/>
                  <a:gd name="T6" fmla="*/ 90 w 574"/>
                  <a:gd name="T7" fmla="*/ 413 h 569"/>
                  <a:gd name="T8" fmla="*/ 9 w 574"/>
                  <a:gd name="T9" fmla="*/ 413 h 569"/>
                  <a:gd name="T10" fmla="*/ 9 w 574"/>
                  <a:gd name="T11" fmla="*/ 569 h 569"/>
                  <a:gd name="T12" fmla="*/ 574 w 574"/>
                  <a:gd name="T13" fmla="*/ 569 h 569"/>
                  <a:gd name="T14" fmla="*/ 574 w 574"/>
                  <a:gd name="T15" fmla="*/ 413 h 569"/>
                  <a:gd name="T16" fmla="*/ 253 w 574"/>
                  <a:gd name="T17" fmla="*/ 413 h 569"/>
                  <a:gd name="T18" fmla="*/ 133 w 574"/>
                  <a:gd name="T19" fmla="*/ 286 h 569"/>
                  <a:gd name="T20" fmla="*/ 253 w 574"/>
                  <a:gd name="T21" fmla="*/ 155 h 569"/>
                  <a:gd name="T22" fmla="*/ 574 w 574"/>
                  <a:gd name="T23" fmla="*/ 155 h 569"/>
                  <a:gd name="T24" fmla="*/ 574 w 574"/>
                  <a:gd name="T25" fmla="*/ 0 h 569"/>
                  <a:gd name="T26" fmla="*/ 224 w 574"/>
                  <a:gd name="T27" fmla="*/ 0 h 569"/>
                  <a:gd name="T28" fmla="*/ 0 w 574"/>
                  <a:gd name="T29" fmla="*/ 22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4" h="569">
                    <a:moveTo>
                      <a:pt x="0" y="229"/>
                    </a:moveTo>
                    <a:cubicBezTo>
                      <a:pt x="0" y="294"/>
                      <a:pt x="30" y="368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" y="413"/>
                      <a:pt x="9" y="413"/>
                      <a:pt x="9" y="413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413"/>
                      <a:pt x="574" y="413"/>
                      <a:pt x="574" y="413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195" y="413"/>
                      <a:pt x="133" y="369"/>
                      <a:pt x="133" y="286"/>
                    </a:cubicBezTo>
                    <a:cubicBezTo>
                      <a:pt x="133" y="221"/>
                      <a:pt x="178" y="155"/>
                      <a:pt x="253" y="155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0" y="93"/>
                      <a:pt x="0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6D0A5711-84F8-6852-FC23-C9222B8AB0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87546" y="755049"/>
                <a:ext cx="245577" cy="276163"/>
              </a:xfrm>
              <a:custGeom>
                <a:avLst/>
                <a:gdLst>
                  <a:gd name="T0" fmla="*/ 0 w 554"/>
                  <a:gd name="T1" fmla="*/ 174 h 623"/>
                  <a:gd name="T2" fmla="*/ 377 w 554"/>
                  <a:gd name="T3" fmla="*/ 311 h 623"/>
                  <a:gd name="T4" fmla="*/ 0 w 554"/>
                  <a:gd name="T5" fmla="*/ 450 h 623"/>
                  <a:gd name="T6" fmla="*/ 0 w 554"/>
                  <a:gd name="T7" fmla="*/ 623 h 623"/>
                  <a:gd name="T8" fmla="*/ 554 w 554"/>
                  <a:gd name="T9" fmla="*/ 395 h 623"/>
                  <a:gd name="T10" fmla="*/ 554 w 554"/>
                  <a:gd name="T11" fmla="*/ 228 h 623"/>
                  <a:gd name="T12" fmla="*/ 0 w 554"/>
                  <a:gd name="T13" fmla="*/ 0 h 623"/>
                  <a:gd name="T14" fmla="*/ 0 w 554"/>
                  <a:gd name="T15" fmla="*/ 17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4" h="623">
                    <a:moveTo>
                      <a:pt x="0" y="174"/>
                    </a:moveTo>
                    <a:lnTo>
                      <a:pt x="377" y="311"/>
                    </a:lnTo>
                    <a:lnTo>
                      <a:pt x="0" y="450"/>
                    </a:lnTo>
                    <a:lnTo>
                      <a:pt x="0" y="623"/>
                    </a:lnTo>
                    <a:lnTo>
                      <a:pt x="554" y="395"/>
                    </a:lnTo>
                    <a:lnTo>
                      <a:pt x="554" y="228"/>
                    </a:lnTo>
                    <a:lnTo>
                      <a:pt x="0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185085EF-D1B3-20ED-1267-AC7FAB1644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83556" y="1583096"/>
                <a:ext cx="253999" cy="256659"/>
              </a:xfrm>
              <a:custGeom>
                <a:avLst/>
                <a:gdLst>
                  <a:gd name="T0" fmla="*/ 401 w 584"/>
                  <a:gd name="T1" fmla="*/ 110 h 590"/>
                  <a:gd name="T2" fmla="*/ 460 w 584"/>
                  <a:gd name="T3" fmla="*/ 272 h 590"/>
                  <a:gd name="T4" fmla="*/ 415 w 584"/>
                  <a:gd name="T5" fmla="*/ 397 h 590"/>
                  <a:gd name="T6" fmla="*/ 250 w 584"/>
                  <a:gd name="T7" fmla="*/ 0 h 590"/>
                  <a:gd name="T8" fmla="*/ 92 w 584"/>
                  <a:gd name="T9" fmla="*/ 68 h 590"/>
                  <a:gd name="T10" fmla="*/ 0 w 584"/>
                  <a:gd name="T11" fmla="*/ 291 h 590"/>
                  <a:gd name="T12" fmla="*/ 292 w 584"/>
                  <a:gd name="T13" fmla="*/ 590 h 590"/>
                  <a:gd name="T14" fmla="*/ 584 w 584"/>
                  <a:gd name="T15" fmla="*/ 274 h 590"/>
                  <a:gd name="T16" fmla="*/ 476 w 584"/>
                  <a:gd name="T17" fmla="*/ 12 h 590"/>
                  <a:gd name="T18" fmla="*/ 401 w 584"/>
                  <a:gd name="T19" fmla="*/ 110 h 590"/>
                  <a:gd name="T20" fmla="*/ 179 w 584"/>
                  <a:gd name="T21" fmla="*/ 408 h 590"/>
                  <a:gd name="T22" fmla="*/ 123 w 584"/>
                  <a:gd name="T23" fmla="*/ 288 h 590"/>
                  <a:gd name="T24" fmla="*/ 202 w 584"/>
                  <a:gd name="T25" fmla="*/ 168 h 590"/>
                  <a:gd name="T26" fmla="*/ 315 w 584"/>
                  <a:gd name="T27" fmla="*/ 439 h 590"/>
                  <a:gd name="T28" fmla="*/ 179 w 584"/>
                  <a:gd name="T29" fmla="*/ 408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4" h="590">
                    <a:moveTo>
                      <a:pt x="401" y="110"/>
                    </a:moveTo>
                    <a:cubicBezTo>
                      <a:pt x="449" y="175"/>
                      <a:pt x="460" y="212"/>
                      <a:pt x="460" y="272"/>
                    </a:cubicBezTo>
                    <a:cubicBezTo>
                      <a:pt x="460" y="325"/>
                      <a:pt x="444" y="367"/>
                      <a:pt x="415" y="397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189" y="9"/>
                      <a:pt x="134" y="32"/>
                      <a:pt x="92" y="68"/>
                    </a:cubicBezTo>
                    <a:cubicBezTo>
                      <a:pt x="32" y="120"/>
                      <a:pt x="0" y="197"/>
                      <a:pt x="0" y="291"/>
                    </a:cubicBezTo>
                    <a:cubicBezTo>
                      <a:pt x="0" y="462"/>
                      <a:pt x="126" y="590"/>
                      <a:pt x="292" y="590"/>
                    </a:cubicBezTo>
                    <a:cubicBezTo>
                      <a:pt x="462" y="590"/>
                      <a:pt x="584" y="462"/>
                      <a:pt x="584" y="274"/>
                    </a:cubicBezTo>
                    <a:cubicBezTo>
                      <a:pt x="584" y="169"/>
                      <a:pt x="534" y="62"/>
                      <a:pt x="476" y="12"/>
                    </a:cubicBezTo>
                    <a:lnTo>
                      <a:pt x="401" y="110"/>
                    </a:lnTo>
                    <a:close/>
                    <a:moveTo>
                      <a:pt x="179" y="408"/>
                    </a:moveTo>
                    <a:cubicBezTo>
                      <a:pt x="144" y="381"/>
                      <a:pt x="123" y="339"/>
                      <a:pt x="123" y="288"/>
                    </a:cubicBezTo>
                    <a:cubicBezTo>
                      <a:pt x="123" y="232"/>
                      <a:pt x="155" y="190"/>
                      <a:pt x="202" y="168"/>
                    </a:cubicBezTo>
                    <a:cubicBezTo>
                      <a:pt x="315" y="439"/>
                      <a:pt x="315" y="439"/>
                      <a:pt x="315" y="439"/>
                    </a:cubicBezTo>
                    <a:cubicBezTo>
                      <a:pt x="257" y="447"/>
                      <a:pt x="212" y="432"/>
                      <a:pt x="17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8434C32D-C325-1F32-5E19-6C9FC933AC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13961" y="1846404"/>
                <a:ext cx="319161" cy="221640"/>
              </a:xfrm>
              <a:custGeom>
                <a:avLst/>
                <a:gdLst>
                  <a:gd name="T0" fmla="*/ 580 w 720"/>
                  <a:gd name="T1" fmla="*/ 0 h 500"/>
                  <a:gd name="T2" fmla="*/ 580 w 720"/>
                  <a:gd name="T3" fmla="*/ 346 h 500"/>
                  <a:gd name="T4" fmla="*/ 0 w 720"/>
                  <a:gd name="T5" fmla="*/ 346 h 500"/>
                  <a:gd name="T6" fmla="*/ 0 w 720"/>
                  <a:gd name="T7" fmla="*/ 500 h 500"/>
                  <a:gd name="T8" fmla="*/ 720 w 720"/>
                  <a:gd name="T9" fmla="*/ 500 h 500"/>
                  <a:gd name="T10" fmla="*/ 720 w 720"/>
                  <a:gd name="T11" fmla="*/ 0 h 500"/>
                  <a:gd name="T12" fmla="*/ 580 w 720"/>
                  <a:gd name="T1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500">
                    <a:moveTo>
                      <a:pt x="580" y="0"/>
                    </a:moveTo>
                    <a:lnTo>
                      <a:pt x="580" y="346"/>
                    </a:lnTo>
                    <a:lnTo>
                      <a:pt x="0" y="346"/>
                    </a:lnTo>
                    <a:lnTo>
                      <a:pt x="0" y="500"/>
                    </a:lnTo>
                    <a:lnTo>
                      <a:pt x="720" y="500"/>
                    </a:lnTo>
                    <a:lnTo>
                      <a:pt x="720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281B950-B57F-4814-65C4-87F843CA0E1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83556" y="501936"/>
                <a:ext cx="253999" cy="263752"/>
              </a:xfrm>
              <a:custGeom>
                <a:avLst/>
                <a:gdLst>
                  <a:gd name="T0" fmla="*/ 584 w 584"/>
                  <a:gd name="T1" fmla="*/ 304 h 607"/>
                  <a:gd name="T2" fmla="*/ 292 w 584"/>
                  <a:gd name="T3" fmla="*/ 607 h 607"/>
                  <a:gd name="T4" fmla="*/ 0 w 584"/>
                  <a:gd name="T5" fmla="*/ 302 h 607"/>
                  <a:gd name="T6" fmla="*/ 292 w 584"/>
                  <a:gd name="T7" fmla="*/ 0 h 607"/>
                  <a:gd name="T8" fmla="*/ 584 w 584"/>
                  <a:gd name="T9" fmla="*/ 304 h 607"/>
                  <a:gd name="T10" fmla="*/ 133 w 584"/>
                  <a:gd name="T11" fmla="*/ 304 h 607"/>
                  <a:gd name="T12" fmla="*/ 292 w 584"/>
                  <a:gd name="T13" fmla="*/ 454 h 607"/>
                  <a:gd name="T14" fmla="*/ 451 w 584"/>
                  <a:gd name="T15" fmla="*/ 302 h 607"/>
                  <a:gd name="T16" fmla="*/ 292 w 584"/>
                  <a:gd name="T17" fmla="*/ 153 h 607"/>
                  <a:gd name="T18" fmla="*/ 133 w 584"/>
                  <a:gd name="T19" fmla="*/ 30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4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3"/>
                      <a:pt x="0" y="302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3"/>
                      <a:pt x="584" y="304"/>
                    </a:cubicBezTo>
                    <a:moveTo>
                      <a:pt x="133" y="304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7"/>
                      <a:pt x="451" y="302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19"/>
                      <a:pt x="133" y="3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EE465ED6-53DE-A385-42CB-0B5A754773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83556" y="1021017"/>
                <a:ext cx="253999" cy="263752"/>
              </a:xfrm>
              <a:custGeom>
                <a:avLst/>
                <a:gdLst>
                  <a:gd name="T0" fmla="*/ 584 w 584"/>
                  <a:gd name="T1" fmla="*/ 305 h 607"/>
                  <a:gd name="T2" fmla="*/ 292 w 584"/>
                  <a:gd name="T3" fmla="*/ 607 h 607"/>
                  <a:gd name="T4" fmla="*/ 0 w 584"/>
                  <a:gd name="T5" fmla="*/ 303 h 607"/>
                  <a:gd name="T6" fmla="*/ 292 w 584"/>
                  <a:gd name="T7" fmla="*/ 0 h 607"/>
                  <a:gd name="T8" fmla="*/ 584 w 584"/>
                  <a:gd name="T9" fmla="*/ 305 h 607"/>
                  <a:gd name="T10" fmla="*/ 133 w 584"/>
                  <a:gd name="T11" fmla="*/ 305 h 607"/>
                  <a:gd name="T12" fmla="*/ 292 w 584"/>
                  <a:gd name="T13" fmla="*/ 454 h 607"/>
                  <a:gd name="T14" fmla="*/ 451 w 584"/>
                  <a:gd name="T15" fmla="*/ 303 h 607"/>
                  <a:gd name="T16" fmla="*/ 292 w 584"/>
                  <a:gd name="T17" fmla="*/ 153 h 607"/>
                  <a:gd name="T18" fmla="*/ 133 w 584"/>
                  <a:gd name="T19" fmla="*/ 305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5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4"/>
                      <a:pt x="0" y="303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4"/>
                      <a:pt x="584" y="305"/>
                    </a:cubicBezTo>
                    <a:moveTo>
                      <a:pt x="133" y="305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8"/>
                      <a:pt x="451" y="303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20"/>
                      <a:pt x="133" y="3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0E6808-E70B-FA4B-99F6-1C02BBC16598}"/>
              </a:ext>
            </a:extLst>
          </p:cNvPr>
          <p:cNvGrpSpPr/>
          <p:nvPr userDrawn="1"/>
        </p:nvGrpSpPr>
        <p:grpSpPr>
          <a:xfrm>
            <a:off x="1538947" y="3561907"/>
            <a:ext cx="7851377" cy="1769127"/>
            <a:chOff x="541049" y="2649538"/>
            <a:chExt cx="9285724" cy="2092325"/>
          </a:xfrm>
          <a:solidFill>
            <a:schemeClr val="bg1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C297CEF-136F-B1B7-09B1-55E4D7563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22BAF6B-1742-15FD-B0EB-40B8C3DC1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88B3367-A4C9-CCD9-A688-1D2826A4B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E75C15B3-8177-7E6B-C4A7-1B9D3FB9D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A27F0F6-EBAD-77B3-0964-617F5FC5A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0D449E32-BCCB-5FA7-37E4-30FF7569B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DF4FD3AA-2A1C-04CA-7759-A7926327B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6464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9C3EB64-A851-71DD-8882-1FDB7C2E99CB}"/>
              </a:ext>
            </a:extLst>
          </p:cNvPr>
          <p:cNvSpPr txBox="1"/>
          <p:nvPr userDrawn="1"/>
        </p:nvSpPr>
        <p:spPr>
          <a:xfrm>
            <a:off x="1603354" y="6401580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4C2BE-620B-6B7D-1426-F9CB0B9DB6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002FA1-87AB-10E7-DF14-BCD2904245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FC16D85-BEED-1820-DFF9-5D8B0AACA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F2566FE-64C0-16F6-945D-2961668799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3B60C47-FE53-B519-B5B0-91907EAADB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1BD7309-4598-0B4D-F955-25A477865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AB317A1-606F-084E-CD32-A64A53D259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ECEF077-D5E5-A906-C26A-748935BA5E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333" y="1549491"/>
            <a:ext cx="6263640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333" y="4328649"/>
            <a:ext cx="6263640" cy="3270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22F89-ADF9-0A52-8877-914CA372E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92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Black">
    <p:bg>
      <p:bgPr>
        <a:solidFill>
          <a:srgbClr val="1E0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50D814F-EE5B-C084-7424-D39C0DE54FF7}"/>
              </a:ext>
            </a:extLst>
          </p:cNvPr>
          <p:cNvSpPr txBox="1"/>
          <p:nvPr userDrawn="1"/>
        </p:nvSpPr>
        <p:spPr>
          <a:xfrm>
            <a:off x="1603354" y="6401580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2024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498D60-2F6C-6ADE-BB9A-D957660E07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0413" y="6348283"/>
            <a:ext cx="777240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14641-DA5A-BDF2-889C-1430A63E35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AA72E6-FAE3-6740-34C0-7A0809125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EE70422-5E10-8634-79CC-15428116C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9B9866C-878A-3BAE-D601-6317EEEB78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20DD7C9B-A88C-7ECB-27AE-CB4579CDB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84B2859-A58F-9171-5328-94CFD162F5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C1829C2-6CD9-FE35-3F45-EEC10E2F16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334" y="1549491"/>
            <a:ext cx="6263640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334" y="4328649"/>
            <a:ext cx="6263640" cy="32701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CC465-FDF1-C0A2-5A83-FB03B2F0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19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68001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0C0A2-1C95-CF60-15E7-57B445A89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68001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5D89D-54AB-A7D6-4141-95E6B3C36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221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760412" y="931563"/>
            <a:ext cx="1067104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68001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B6443-4299-282C-565B-68E5F9702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34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Only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760412" y="931563"/>
            <a:ext cx="1067104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96FD5-38BC-1E97-5513-17F333DF5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05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412" y="442528"/>
            <a:ext cx="1067104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413" y="1308880"/>
            <a:ext cx="10671048" cy="478712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5559F-D4D6-DA53-A720-07C2A2D68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9529" y="6400800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3" r:id="rId2"/>
    <p:sldLayoutId id="2147483670" r:id="rId3"/>
    <p:sldLayoutId id="2147483740" r:id="rId4"/>
    <p:sldLayoutId id="2147483654" r:id="rId5"/>
    <p:sldLayoutId id="2147483725" r:id="rId6"/>
    <p:sldLayoutId id="2147483738" r:id="rId7"/>
    <p:sldLayoutId id="2147483739" r:id="rId8"/>
    <p:sldLayoutId id="2147483661" r:id="rId9"/>
    <p:sldLayoutId id="2147483726" r:id="rId10"/>
    <p:sldLayoutId id="2147483673" r:id="rId11"/>
    <p:sldLayoutId id="2147483727" r:id="rId12"/>
    <p:sldLayoutId id="2147483662" r:id="rId13"/>
    <p:sldLayoutId id="2147483728" r:id="rId14"/>
    <p:sldLayoutId id="2147483736" r:id="rId15"/>
    <p:sldLayoutId id="2147483737" r:id="rId16"/>
    <p:sldLayoutId id="2147483691" r:id="rId17"/>
    <p:sldLayoutId id="2147483729" r:id="rId18"/>
    <p:sldLayoutId id="2147483755" r:id="rId19"/>
    <p:sldLayoutId id="2147483765" r:id="rId20"/>
    <p:sldLayoutId id="2147483756" r:id="rId21"/>
    <p:sldLayoutId id="2147483722" r:id="rId22"/>
    <p:sldLayoutId id="2147483732" r:id="rId23"/>
    <p:sldLayoutId id="2147483657" r:id="rId24"/>
    <p:sldLayoutId id="2147483733" r:id="rId25"/>
    <p:sldLayoutId id="2147483659" r:id="rId26"/>
    <p:sldLayoutId id="2147483734" r:id="rId27"/>
    <p:sldLayoutId id="2147483763" r:id="rId28"/>
    <p:sldLayoutId id="2147483764" r:id="rId29"/>
  </p:sldLayoutIdLst>
  <p:transition spd="med"/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-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-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-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 userDrawn="1">
          <p15:clr>
            <a:srgbClr val="F26B43"/>
          </p15:clr>
        </p15:guide>
        <p15:guide id="2" pos="6719" userDrawn="1">
          <p15:clr>
            <a:srgbClr val="F26B43"/>
          </p15:clr>
        </p15:guide>
        <p15:guide id="3" orient="horz" pos="2880" userDrawn="1">
          <p15:clr>
            <a:srgbClr val="F26B43"/>
          </p15:clr>
        </p15:guide>
        <p15:guide id="4" pos="3839" userDrawn="1">
          <p15:clr>
            <a:srgbClr val="F26B43"/>
          </p15:clr>
        </p15:guide>
        <p15:guide id="5" pos="5279" userDrawn="1">
          <p15:clr>
            <a:srgbClr val="F26B43"/>
          </p15:clr>
        </p15:guide>
        <p15:guide id="6" pos="2399" userDrawn="1">
          <p15:clr>
            <a:srgbClr val="F26B43"/>
          </p15:clr>
        </p15:guide>
        <p15:guide id="7" pos="959" userDrawn="1">
          <p15:clr>
            <a:srgbClr val="F26B43"/>
          </p15:clr>
        </p15:guide>
        <p15:guide id="8" pos="7199" userDrawn="1">
          <p15:clr>
            <a:srgbClr val="FDE53C"/>
          </p15:clr>
        </p15:guide>
        <p15:guide id="9" pos="6239" userDrawn="1">
          <p15:clr>
            <a:srgbClr val="FDE53C"/>
          </p15:clr>
        </p15:guide>
        <p15:guide id="10" pos="5759" userDrawn="1">
          <p15:clr>
            <a:srgbClr val="FDE53C"/>
          </p15:clr>
        </p15:guide>
        <p15:guide id="11" pos="4319" userDrawn="1">
          <p15:clr>
            <a:srgbClr val="FDE53C"/>
          </p15:clr>
        </p15:guide>
        <p15:guide id="12" pos="4799" userDrawn="1">
          <p15:clr>
            <a:srgbClr val="FDE53C"/>
          </p15:clr>
        </p15:guide>
        <p15:guide id="13" pos="3335" userDrawn="1">
          <p15:clr>
            <a:srgbClr val="FDE53C"/>
          </p15:clr>
        </p15:guide>
        <p15:guide id="14" pos="2879" userDrawn="1">
          <p15:clr>
            <a:srgbClr val="FDE53C"/>
          </p15:clr>
        </p15:guide>
        <p15:guide id="15" pos="1919" userDrawn="1">
          <p15:clr>
            <a:srgbClr val="FDE53C"/>
          </p15:clr>
        </p15:guide>
        <p15:guide id="16" pos="1439" userDrawn="1">
          <p15:clr>
            <a:srgbClr val="FDE53C"/>
          </p15:clr>
        </p15:guide>
        <p15:guide id="17" pos="479" userDrawn="1">
          <p15:clr>
            <a:srgbClr val="FDE53C"/>
          </p15:clr>
        </p15:guide>
        <p15:guide id="18" orient="horz" pos="960" userDrawn="1">
          <p15:clr>
            <a:srgbClr val="FDE53C"/>
          </p15:clr>
        </p15:guide>
        <p15:guide id="19" orient="horz" pos="480" userDrawn="1">
          <p15:clr>
            <a:srgbClr val="FDE53C"/>
          </p15:clr>
        </p15:guide>
        <p15:guide id="20" orient="horz" pos="1920" userDrawn="1">
          <p15:clr>
            <a:srgbClr val="FDE53C"/>
          </p15:clr>
        </p15:guide>
        <p15:guide id="21" orient="horz" pos="2400" userDrawn="1">
          <p15:clr>
            <a:srgbClr val="FDE53C"/>
          </p15:clr>
        </p15:guide>
        <p15:guide id="22" orient="horz" pos="3360" userDrawn="1">
          <p15:clr>
            <a:srgbClr val="FDE53C"/>
          </p15:clr>
        </p15:guide>
        <p15:guide id="23" orient="horz" pos="3840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lenovosalesportal.com/search-results.aspx?item=2018" TargetMode="External"/><Relationship Id="rId4" Type="http://schemas.openxmlformats.org/officeDocument/2006/relationships/hyperlink" Target="https://learn.microsoft.com/en-us/windows-server/get-started/editions-comparison?pivots=windows-server-202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ovosalesportal.com/search-results.aspx?item=1019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enovosalesportal.com/windows-server-2025-core-licensing-calculator.aspx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gnite.microsoft.com/en-US/sessions/eff24f96-a364-47d8-ac78-58b132b64288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s://www.lenovosalesportal.com/top-resources.aspx?c=28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microsoft.com/en-us/windows-server/blog/2024/03/11/register-now-for-the-microsoft-windows-server-summit-2024/?msockid=310023db54136c533e1137a955a96de4" TargetMode="External"/><Relationship Id="rId5" Type="http://schemas.openxmlformats.org/officeDocument/2006/relationships/hyperlink" Target="https://learn.microsoft.com/en-us/windows-server/get-started/whats-new-windows-server-2025" TargetMode="External"/><Relationship Id="rId10" Type="http://schemas.openxmlformats.org/officeDocument/2006/relationships/image" Target="../media/image28.svg"/><Relationship Id="rId4" Type="http://schemas.openxmlformats.org/officeDocument/2006/relationships/hyperlink" Target="https://www.microsoft.com/en-us/evalcenter/download-windows-server-2025?msockid=310023db54136c533e1137a955a96de4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6FE62-CB6F-5A43-569F-2340C3BA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56" y="1211580"/>
            <a:ext cx="10635808" cy="327336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Windows Server 2025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6B587B-F87C-7F1F-D3CC-CB568BA11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14" y="4423708"/>
            <a:ext cx="9912096" cy="356616"/>
          </a:xfrm>
        </p:spPr>
        <p:txBody>
          <a:bodyPr/>
          <a:lstStyle/>
          <a:p>
            <a:r>
              <a:rPr lang="en-US"/>
              <a:t>Share the benefits of selling and buying Windows Server 2025 </a:t>
            </a:r>
            <a:br>
              <a:rPr lang="en-US"/>
            </a:br>
            <a:r>
              <a:rPr lang="en-US"/>
              <a:t>with this seller/customer deck. 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4DA5B0C-E02F-CDF6-F176-11AAB67B7995}"/>
              </a:ext>
            </a:extLst>
          </p:cNvPr>
          <p:cNvSpPr txBox="1">
            <a:spLocks/>
          </p:cNvSpPr>
          <p:nvPr/>
        </p:nvSpPr>
        <p:spPr bwMode="gray">
          <a:xfrm>
            <a:off x="759856" y="5852386"/>
            <a:ext cx="9912096" cy="3566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Arial"/>
                <a:cs typeface="Arial"/>
              </a:rPr>
              <a:t>Cloud connected for business innovation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A3981-F0E9-35E6-5663-E98A3CB1B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915" y="5334000"/>
            <a:ext cx="3527934" cy="12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87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77AE6B13-6047-9E4D-4027-6A7A1869D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85"/>
          <a:stretch/>
        </p:blipFill>
        <p:spPr>
          <a:xfrm>
            <a:off x="7295545" y="0"/>
            <a:ext cx="4893280" cy="6857999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Sellers: Keep it simple!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0456" y="1633414"/>
            <a:ext cx="5241851" cy="4210337"/>
          </a:xfrm>
        </p:spPr>
        <p:txBody>
          <a:bodyPr lIns="0" tIns="0" rIns="0" bIns="0" anchor="t"/>
          <a:lstStyle/>
          <a:p>
            <a:pPr marL="0" lvl="0" indent="0">
              <a:buNone/>
            </a:pPr>
            <a:r>
              <a:rPr lang="en-US" sz="1800" dirty="0"/>
              <a:t>Attach Lenovo OEM licenses to every quote to increase revenue</a:t>
            </a:r>
          </a:p>
          <a:p>
            <a:pPr marL="0" lvl="0" indent="0">
              <a:buNone/>
            </a:pPr>
            <a:r>
              <a:rPr lang="en-US" sz="1800" dirty="0"/>
              <a:t>*Now included in TCE and Mission </a:t>
            </a:r>
            <a:r>
              <a:rPr lang="en-US" sz="1800" dirty="0" err="1"/>
              <a:t>Acquisitoin</a:t>
            </a:r>
            <a:r>
              <a:rPr lang="en-US" sz="1800" dirty="0"/>
              <a:t>!</a:t>
            </a:r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Security is top of mind! (Windows Server 2025 + Lenovo = the most secure Windows Server yet)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Windows Server 2025 is a great option for customers looking to migrate from VMware or older versions of Windows Server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Windows Server 2025 has a ton of new innovations! Study and familiarize yourself with what’s new in Windows Server 2025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73B136-209E-5534-4C4B-6C7773B615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69529" y="6400800"/>
            <a:ext cx="438912" cy="15544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2700000">
            <a:off x="850866" y="1676883"/>
            <a:ext cx="427604" cy="432964"/>
            <a:chOff x="7495955" y="2739735"/>
            <a:chExt cx="276446" cy="279911"/>
          </a:xfrm>
        </p:grpSpPr>
        <p:sp>
          <p:nvSpPr>
            <p:cNvPr id="15" name="Oval 14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700000">
            <a:off x="850866" y="3038206"/>
            <a:ext cx="427604" cy="432964"/>
            <a:chOff x="7495955" y="2739735"/>
            <a:chExt cx="276446" cy="279911"/>
          </a:xfrm>
        </p:grpSpPr>
        <p:sp>
          <p:nvSpPr>
            <p:cNvPr id="19" name="Oval 18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2700000">
            <a:off x="850866" y="4196850"/>
            <a:ext cx="427604" cy="432964"/>
            <a:chOff x="7495955" y="2739735"/>
            <a:chExt cx="276446" cy="279911"/>
          </a:xfrm>
        </p:grpSpPr>
        <p:sp>
          <p:nvSpPr>
            <p:cNvPr id="23" name="Oval 22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2700000">
            <a:off x="850866" y="5414370"/>
            <a:ext cx="427604" cy="432964"/>
            <a:chOff x="7495955" y="2739735"/>
            <a:chExt cx="276446" cy="279911"/>
          </a:xfrm>
        </p:grpSpPr>
        <p:sp>
          <p:nvSpPr>
            <p:cNvPr id="27" name="Oval 26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8546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716BE5F-AFCC-4B8E-9376-B430E299A453}"/>
              </a:ext>
            </a:extLst>
          </p:cNvPr>
          <p:cNvSpPr txBox="1">
            <a:spLocks/>
          </p:cNvSpPr>
          <p:nvPr/>
        </p:nvSpPr>
        <p:spPr>
          <a:xfrm>
            <a:off x="11258145" y="6861790"/>
            <a:ext cx="930680" cy="232185"/>
          </a:xfrm>
          <a:prstGeom prst="rect">
            <a:avLst/>
          </a:prstGeom>
        </p:spPr>
        <p:txBody>
          <a:bodyPr/>
          <a:lstStyle>
            <a:lvl1pPr algn="ctr" defTabSz="1218987" rtl="0" eaLnBrk="1" latinLnBrk="0" hangingPunct="1">
              <a:spcBef>
                <a:spcPct val="0"/>
              </a:spcBef>
              <a:buNone/>
              <a:defRPr sz="43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800">
                <a:solidFill>
                  <a:srgbClr val="E6E6E6"/>
                </a:solidFill>
              </a:rPr>
              <a:t>thanks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1745760-DC9D-401B-1F3E-C9A7B9398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410" cy="6857999"/>
            <a:chOff x="1" y="0"/>
            <a:chExt cx="12190410" cy="6857999"/>
          </a:xfrm>
        </p:grpSpPr>
        <p:sp>
          <p:nvSpPr>
            <p:cNvPr id="88" name="Rectangle 87" descr="Lenovo deep smarter gradient, &quot;Passion&quot; combines deep reds and purples">
              <a:extLst>
                <a:ext uri="{FF2B5EF4-FFF2-40B4-BE49-F238E27FC236}">
                  <a16:creationId xmlns:a16="http://schemas.microsoft.com/office/drawing/2014/main" id="{38BE9478-BC20-08CE-5E85-FB8E089C61A9}"/>
                </a:ext>
              </a:extLst>
            </p:cNvPr>
            <p:cNvSpPr/>
            <p:nvPr/>
          </p:nvSpPr>
          <p:spPr>
            <a:xfrm>
              <a:off x="1" y="0"/>
              <a:ext cx="12188824" cy="6857999"/>
            </a:xfrm>
            <a:prstGeom prst="rect">
              <a:avLst/>
            </a:prstGeom>
            <a:gradFill>
              <a:gsLst>
                <a:gs pos="100000">
                  <a:srgbClr val="391262"/>
                </a:gs>
                <a:gs pos="26000">
                  <a:srgbClr val="64131E"/>
                </a:gs>
                <a:gs pos="0">
                  <a:srgbClr val="831B22"/>
                </a:gs>
                <a:gs pos="66000">
                  <a:srgbClr val="4D144A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endParaRPr lang="en-US" sz="1200" b="1">
                <a:solidFill>
                  <a:prstClr val="white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E21F3E-80EF-2D05-227B-13B428EE3CDD}"/>
                </a:ext>
              </a:extLst>
            </p:cNvPr>
            <p:cNvGrpSpPr/>
            <p:nvPr/>
          </p:nvGrpSpPr>
          <p:grpSpPr>
            <a:xfrm>
              <a:off x="1538947" y="3561907"/>
              <a:ext cx="7851377" cy="1769127"/>
              <a:chOff x="541049" y="2649538"/>
              <a:chExt cx="9285724" cy="2092325"/>
            </a:xfrm>
            <a:solidFill>
              <a:schemeClr val="bg1"/>
            </a:solidFill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61E3FE5B-B3EE-3529-225F-B364288E7A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49" y="2809876"/>
                <a:ext cx="963613" cy="1928813"/>
              </a:xfrm>
              <a:custGeom>
                <a:avLst/>
                <a:gdLst>
                  <a:gd name="T0" fmla="*/ 57 w 301"/>
                  <a:gd name="T1" fmla="*/ 458 h 600"/>
                  <a:gd name="T2" fmla="*/ 57 w 301"/>
                  <a:gd name="T3" fmla="*/ 235 h 600"/>
                  <a:gd name="T4" fmla="*/ 0 w 301"/>
                  <a:gd name="T5" fmla="*/ 235 h 600"/>
                  <a:gd name="T6" fmla="*/ 0 w 301"/>
                  <a:gd name="T7" fmla="*/ 121 h 600"/>
                  <a:gd name="T8" fmla="*/ 57 w 301"/>
                  <a:gd name="T9" fmla="*/ 121 h 600"/>
                  <a:gd name="T10" fmla="*/ 57 w 301"/>
                  <a:gd name="T11" fmla="*/ 0 h 600"/>
                  <a:gd name="T12" fmla="*/ 190 w 301"/>
                  <a:gd name="T13" fmla="*/ 0 h 600"/>
                  <a:gd name="T14" fmla="*/ 190 w 301"/>
                  <a:gd name="T15" fmla="*/ 121 h 600"/>
                  <a:gd name="T16" fmla="*/ 301 w 301"/>
                  <a:gd name="T17" fmla="*/ 121 h 600"/>
                  <a:gd name="T18" fmla="*/ 301 w 301"/>
                  <a:gd name="T19" fmla="*/ 235 h 600"/>
                  <a:gd name="T20" fmla="*/ 190 w 301"/>
                  <a:gd name="T21" fmla="*/ 235 h 600"/>
                  <a:gd name="T22" fmla="*/ 190 w 301"/>
                  <a:gd name="T23" fmla="*/ 436 h 600"/>
                  <a:gd name="T24" fmla="*/ 233 w 301"/>
                  <a:gd name="T25" fmla="*/ 482 h 600"/>
                  <a:gd name="T26" fmla="*/ 299 w 301"/>
                  <a:gd name="T27" fmla="*/ 465 h 600"/>
                  <a:gd name="T28" fmla="*/ 299 w 301"/>
                  <a:gd name="T29" fmla="*/ 573 h 600"/>
                  <a:gd name="T30" fmla="*/ 194 w 301"/>
                  <a:gd name="T31" fmla="*/ 600 h 600"/>
                  <a:gd name="T32" fmla="*/ 57 w 301"/>
                  <a:gd name="T33" fmla="*/ 45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600">
                    <a:moveTo>
                      <a:pt x="57" y="458"/>
                    </a:moveTo>
                    <a:cubicBezTo>
                      <a:pt x="57" y="235"/>
                      <a:pt x="57" y="235"/>
                      <a:pt x="57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190" y="235"/>
                      <a:pt x="190" y="235"/>
                      <a:pt x="190" y="235"/>
                    </a:cubicBezTo>
                    <a:cubicBezTo>
                      <a:pt x="190" y="436"/>
                      <a:pt x="190" y="436"/>
                      <a:pt x="190" y="436"/>
                    </a:cubicBezTo>
                    <a:cubicBezTo>
                      <a:pt x="190" y="467"/>
                      <a:pt x="203" y="482"/>
                      <a:pt x="233" y="482"/>
                    </a:cubicBezTo>
                    <a:cubicBezTo>
                      <a:pt x="258" y="482"/>
                      <a:pt x="280" y="476"/>
                      <a:pt x="299" y="465"/>
                    </a:cubicBezTo>
                    <a:cubicBezTo>
                      <a:pt x="299" y="573"/>
                      <a:pt x="299" y="573"/>
                      <a:pt x="299" y="573"/>
                    </a:cubicBezTo>
                    <a:cubicBezTo>
                      <a:pt x="271" y="590"/>
                      <a:pt x="239" y="600"/>
                      <a:pt x="194" y="600"/>
                    </a:cubicBezTo>
                    <a:cubicBezTo>
                      <a:pt x="112" y="600"/>
                      <a:pt x="57" y="568"/>
                      <a:pt x="57" y="4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A61BB553-4DAB-33BE-69BE-F3EE0AFB8C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151" y="2649538"/>
                <a:ext cx="1382713" cy="2063750"/>
              </a:xfrm>
              <a:custGeom>
                <a:avLst/>
                <a:gdLst>
                  <a:gd name="T0" fmla="*/ 0 w 432"/>
                  <a:gd name="T1" fmla="*/ 0 h 642"/>
                  <a:gd name="T2" fmla="*/ 134 w 432"/>
                  <a:gd name="T3" fmla="*/ 0 h 642"/>
                  <a:gd name="T4" fmla="*/ 134 w 432"/>
                  <a:gd name="T5" fmla="*/ 237 h 642"/>
                  <a:gd name="T6" fmla="*/ 272 w 432"/>
                  <a:gd name="T7" fmla="*/ 162 h 642"/>
                  <a:gd name="T8" fmla="*/ 432 w 432"/>
                  <a:gd name="T9" fmla="*/ 337 h 642"/>
                  <a:gd name="T10" fmla="*/ 432 w 432"/>
                  <a:gd name="T11" fmla="*/ 642 h 642"/>
                  <a:gd name="T12" fmla="*/ 298 w 432"/>
                  <a:gd name="T13" fmla="*/ 642 h 642"/>
                  <a:gd name="T14" fmla="*/ 298 w 432"/>
                  <a:gd name="T15" fmla="*/ 379 h 642"/>
                  <a:gd name="T16" fmla="*/ 218 w 432"/>
                  <a:gd name="T17" fmla="*/ 283 h 642"/>
                  <a:gd name="T18" fmla="*/ 134 w 432"/>
                  <a:gd name="T19" fmla="*/ 379 h 642"/>
                  <a:gd name="T20" fmla="*/ 134 w 432"/>
                  <a:gd name="T21" fmla="*/ 642 h 642"/>
                  <a:gd name="T22" fmla="*/ 0 w 432"/>
                  <a:gd name="T23" fmla="*/ 642 h 642"/>
                  <a:gd name="T24" fmla="*/ 0 w 432"/>
                  <a:gd name="T25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2" h="642">
                    <a:moveTo>
                      <a:pt x="0" y="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65" y="198"/>
                      <a:pt x="204" y="162"/>
                      <a:pt x="272" y="162"/>
                    </a:cubicBezTo>
                    <a:cubicBezTo>
                      <a:pt x="373" y="162"/>
                      <a:pt x="432" y="229"/>
                      <a:pt x="432" y="337"/>
                    </a:cubicBezTo>
                    <a:cubicBezTo>
                      <a:pt x="432" y="642"/>
                      <a:pt x="432" y="642"/>
                      <a:pt x="432" y="642"/>
                    </a:cubicBezTo>
                    <a:cubicBezTo>
                      <a:pt x="298" y="642"/>
                      <a:pt x="298" y="642"/>
                      <a:pt x="298" y="642"/>
                    </a:cubicBezTo>
                    <a:cubicBezTo>
                      <a:pt x="298" y="379"/>
                      <a:pt x="298" y="379"/>
                      <a:pt x="298" y="379"/>
                    </a:cubicBezTo>
                    <a:cubicBezTo>
                      <a:pt x="298" y="316"/>
                      <a:pt x="269" y="283"/>
                      <a:pt x="218" y="283"/>
                    </a:cubicBezTo>
                    <a:cubicBezTo>
                      <a:pt x="166" y="283"/>
                      <a:pt x="134" y="316"/>
                      <a:pt x="134" y="379"/>
                    </a:cubicBezTo>
                    <a:cubicBezTo>
                      <a:pt x="134" y="642"/>
                      <a:pt x="134" y="642"/>
                      <a:pt x="134" y="642"/>
                    </a:cubicBezTo>
                    <a:cubicBezTo>
                      <a:pt x="0" y="642"/>
                      <a:pt x="0" y="642"/>
                      <a:pt x="0" y="64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4B40B5F5-7965-6697-F8AF-EAC557D2F0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61304" y="3179763"/>
                <a:ext cx="1390650" cy="1562100"/>
              </a:xfrm>
              <a:custGeom>
                <a:avLst/>
                <a:gdLst>
                  <a:gd name="T0" fmla="*/ 0 w 434"/>
                  <a:gd name="T1" fmla="*/ 342 h 486"/>
                  <a:gd name="T2" fmla="*/ 0 w 434"/>
                  <a:gd name="T3" fmla="*/ 340 h 486"/>
                  <a:gd name="T4" fmla="*/ 190 w 434"/>
                  <a:gd name="T5" fmla="*/ 189 h 486"/>
                  <a:gd name="T6" fmla="*/ 305 w 434"/>
                  <a:gd name="T7" fmla="*/ 209 h 486"/>
                  <a:gd name="T8" fmla="*/ 305 w 434"/>
                  <a:gd name="T9" fmla="*/ 201 h 486"/>
                  <a:gd name="T10" fmla="*/ 204 w 434"/>
                  <a:gd name="T11" fmla="*/ 115 h 486"/>
                  <a:gd name="T12" fmla="*/ 74 w 434"/>
                  <a:gd name="T13" fmla="*/ 140 h 486"/>
                  <a:gd name="T14" fmla="*/ 40 w 434"/>
                  <a:gd name="T15" fmla="*/ 38 h 486"/>
                  <a:gd name="T16" fmla="*/ 223 w 434"/>
                  <a:gd name="T17" fmla="*/ 0 h 486"/>
                  <a:gd name="T18" fmla="*/ 383 w 434"/>
                  <a:gd name="T19" fmla="*/ 53 h 486"/>
                  <a:gd name="T20" fmla="*/ 434 w 434"/>
                  <a:gd name="T21" fmla="*/ 204 h 486"/>
                  <a:gd name="T22" fmla="*/ 434 w 434"/>
                  <a:gd name="T23" fmla="*/ 477 h 486"/>
                  <a:gd name="T24" fmla="*/ 304 w 434"/>
                  <a:gd name="T25" fmla="*/ 477 h 486"/>
                  <a:gd name="T26" fmla="*/ 304 w 434"/>
                  <a:gd name="T27" fmla="*/ 426 h 486"/>
                  <a:gd name="T28" fmla="*/ 162 w 434"/>
                  <a:gd name="T29" fmla="*/ 486 h 486"/>
                  <a:gd name="T30" fmla="*/ 0 w 434"/>
                  <a:gd name="T31" fmla="*/ 342 h 486"/>
                  <a:gd name="T32" fmla="*/ 307 w 434"/>
                  <a:gd name="T33" fmla="*/ 311 h 486"/>
                  <a:gd name="T34" fmla="*/ 307 w 434"/>
                  <a:gd name="T35" fmla="*/ 287 h 486"/>
                  <a:gd name="T36" fmla="*/ 222 w 434"/>
                  <a:gd name="T37" fmla="*/ 270 h 486"/>
                  <a:gd name="T38" fmla="*/ 129 w 434"/>
                  <a:gd name="T39" fmla="*/ 335 h 486"/>
                  <a:gd name="T40" fmla="*/ 129 w 434"/>
                  <a:gd name="T41" fmla="*/ 336 h 486"/>
                  <a:gd name="T42" fmla="*/ 202 w 434"/>
                  <a:gd name="T43" fmla="*/ 394 h 486"/>
                  <a:gd name="T44" fmla="*/ 307 w 434"/>
                  <a:gd name="T45" fmla="*/ 31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4" h="486">
                    <a:moveTo>
                      <a:pt x="0" y="342"/>
                    </a:moveTo>
                    <a:cubicBezTo>
                      <a:pt x="0" y="340"/>
                      <a:pt x="0" y="340"/>
                      <a:pt x="0" y="340"/>
                    </a:cubicBezTo>
                    <a:cubicBezTo>
                      <a:pt x="0" y="237"/>
                      <a:pt x="78" y="189"/>
                      <a:pt x="190" y="189"/>
                    </a:cubicBezTo>
                    <a:cubicBezTo>
                      <a:pt x="237" y="189"/>
                      <a:pt x="272" y="197"/>
                      <a:pt x="305" y="209"/>
                    </a:cubicBezTo>
                    <a:cubicBezTo>
                      <a:pt x="305" y="201"/>
                      <a:pt x="305" y="201"/>
                      <a:pt x="305" y="201"/>
                    </a:cubicBezTo>
                    <a:cubicBezTo>
                      <a:pt x="305" y="145"/>
                      <a:pt x="271" y="115"/>
                      <a:pt x="204" y="115"/>
                    </a:cubicBezTo>
                    <a:cubicBezTo>
                      <a:pt x="153" y="115"/>
                      <a:pt x="117" y="124"/>
                      <a:pt x="74" y="1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92" y="15"/>
                      <a:pt x="143" y="0"/>
                      <a:pt x="223" y="0"/>
                    </a:cubicBezTo>
                    <a:cubicBezTo>
                      <a:pt x="296" y="0"/>
                      <a:pt x="349" y="20"/>
                      <a:pt x="383" y="53"/>
                    </a:cubicBezTo>
                    <a:cubicBezTo>
                      <a:pt x="418" y="88"/>
                      <a:pt x="434" y="140"/>
                      <a:pt x="434" y="204"/>
                    </a:cubicBezTo>
                    <a:cubicBezTo>
                      <a:pt x="434" y="477"/>
                      <a:pt x="434" y="477"/>
                      <a:pt x="434" y="477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26"/>
                      <a:pt x="304" y="426"/>
                      <a:pt x="304" y="426"/>
                    </a:cubicBezTo>
                    <a:cubicBezTo>
                      <a:pt x="272" y="462"/>
                      <a:pt x="227" y="486"/>
                      <a:pt x="162" y="486"/>
                    </a:cubicBezTo>
                    <a:cubicBezTo>
                      <a:pt x="73" y="486"/>
                      <a:pt x="0" y="435"/>
                      <a:pt x="0" y="342"/>
                    </a:cubicBezTo>
                    <a:close/>
                    <a:moveTo>
                      <a:pt x="307" y="311"/>
                    </a:moveTo>
                    <a:cubicBezTo>
                      <a:pt x="307" y="287"/>
                      <a:pt x="307" y="287"/>
                      <a:pt x="307" y="287"/>
                    </a:cubicBezTo>
                    <a:cubicBezTo>
                      <a:pt x="284" y="277"/>
                      <a:pt x="254" y="270"/>
                      <a:pt x="222" y="270"/>
                    </a:cubicBezTo>
                    <a:cubicBezTo>
                      <a:pt x="164" y="270"/>
                      <a:pt x="129" y="292"/>
                      <a:pt x="129" y="335"/>
                    </a:cubicBezTo>
                    <a:cubicBezTo>
                      <a:pt x="129" y="336"/>
                      <a:pt x="129" y="336"/>
                      <a:pt x="129" y="336"/>
                    </a:cubicBezTo>
                    <a:cubicBezTo>
                      <a:pt x="129" y="372"/>
                      <a:pt x="159" y="394"/>
                      <a:pt x="202" y="394"/>
                    </a:cubicBezTo>
                    <a:cubicBezTo>
                      <a:pt x="265" y="394"/>
                      <a:pt x="307" y="359"/>
                      <a:pt x="307" y="3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773EEC20-D0CE-CBD2-2FB5-764F7BEC36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59916" y="3170238"/>
                <a:ext cx="1384300" cy="1543050"/>
              </a:xfrm>
              <a:custGeom>
                <a:avLst/>
                <a:gdLst>
                  <a:gd name="T0" fmla="*/ 0 w 432"/>
                  <a:gd name="T1" fmla="*/ 9 h 480"/>
                  <a:gd name="T2" fmla="*/ 133 w 432"/>
                  <a:gd name="T3" fmla="*/ 9 h 480"/>
                  <a:gd name="T4" fmla="*/ 133 w 432"/>
                  <a:gd name="T5" fmla="*/ 75 h 480"/>
                  <a:gd name="T6" fmla="*/ 272 w 432"/>
                  <a:gd name="T7" fmla="*/ 0 h 480"/>
                  <a:gd name="T8" fmla="*/ 432 w 432"/>
                  <a:gd name="T9" fmla="*/ 175 h 480"/>
                  <a:gd name="T10" fmla="*/ 432 w 432"/>
                  <a:gd name="T11" fmla="*/ 480 h 480"/>
                  <a:gd name="T12" fmla="*/ 298 w 432"/>
                  <a:gd name="T13" fmla="*/ 480 h 480"/>
                  <a:gd name="T14" fmla="*/ 298 w 432"/>
                  <a:gd name="T15" fmla="*/ 217 h 480"/>
                  <a:gd name="T16" fmla="*/ 217 w 432"/>
                  <a:gd name="T17" fmla="*/ 121 h 480"/>
                  <a:gd name="T18" fmla="*/ 133 w 432"/>
                  <a:gd name="T19" fmla="*/ 217 h 480"/>
                  <a:gd name="T20" fmla="*/ 133 w 432"/>
                  <a:gd name="T21" fmla="*/ 480 h 480"/>
                  <a:gd name="T22" fmla="*/ 0 w 432"/>
                  <a:gd name="T23" fmla="*/ 480 h 480"/>
                  <a:gd name="T24" fmla="*/ 0 w 432"/>
                  <a:gd name="T25" fmla="*/ 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2" h="480">
                    <a:moveTo>
                      <a:pt x="0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64" y="36"/>
                      <a:pt x="204" y="0"/>
                      <a:pt x="272" y="0"/>
                    </a:cubicBezTo>
                    <a:cubicBezTo>
                      <a:pt x="373" y="0"/>
                      <a:pt x="432" y="67"/>
                      <a:pt x="432" y="175"/>
                    </a:cubicBezTo>
                    <a:cubicBezTo>
                      <a:pt x="432" y="480"/>
                      <a:pt x="432" y="480"/>
                      <a:pt x="432" y="480"/>
                    </a:cubicBezTo>
                    <a:cubicBezTo>
                      <a:pt x="298" y="480"/>
                      <a:pt x="298" y="480"/>
                      <a:pt x="298" y="480"/>
                    </a:cubicBezTo>
                    <a:cubicBezTo>
                      <a:pt x="298" y="217"/>
                      <a:pt x="298" y="217"/>
                      <a:pt x="298" y="217"/>
                    </a:cubicBezTo>
                    <a:cubicBezTo>
                      <a:pt x="298" y="154"/>
                      <a:pt x="268" y="121"/>
                      <a:pt x="217" y="121"/>
                    </a:cubicBezTo>
                    <a:cubicBezTo>
                      <a:pt x="166" y="121"/>
                      <a:pt x="133" y="154"/>
                      <a:pt x="133" y="217"/>
                    </a:cubicBezTo>
                    <a:cubicBezTo>
                      <a:pt x="133" y="480"/>
                      <a:pt x="133" y="480"/>
                      <a:pt x="133" y="480"/>
                    </a:cubicBezTo>
                    <a:cubicBezTo>
                      <a:pt x="0" y="480"/>
                      <a:pt x="0" y="480"/>
                      <a:pt x="0" y="480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7618F1FC-E8AB-E575-26BE-E7783839C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36593" y="2649538"/>
                <a:ext cx="1460500" cy="2063750"/>
              </a:xfrm>
              <a:custGeom>
                <a:avLst/>
                <a:gdLst>
                  <a:gd name="T0" fmla="*/ 0 w 920"/>
                  <a:gd name="T1" fmla="*/ 0 h 1300"/>
                  <a:gd name="T2" fmla="*/ 270 w 920"/>
                  <a:gd name="T3" fmla="*/ 0 h 1300"/>
                  <a:gd name="T4" fmla="*/ 270 w 920"/>
                  <a:gd name="T5" fmla="*/ 692 h 1300"/>
                  <a:gd name="T6" fmla="*/ 585 w 920"/>
                  <a:gd name="T7" fmla="*/ 346 h 1300"/>
                  <a:gd name="T8" fmla="*/ 908 w 920"/>
                  <a:gd name="T9" fmla="*/ 346 h 1300"/>
                  <a:gd name="T10" fmla="*/ 547 w 920"/>
                  <a:gd name="T11" fmla="*/ 721 h 1300"/>
                  <a:gd name="T12" fmla="*/ 920 w 920"/>
                  <a:gd name="T13" fmla="*/ 1300 h 1300"/>
                  <a:gd name="T14" fmla="*/ 609 w 920"/>
                  <a:gd name="T15" fmla="*/ 1300 h 1300"/>
                  <a:gd name="T16" fmla="*/ 365 w 920"/>
                  <a:gd name="T17" fmla="*/ 909 h 1300"/>
                  <a:gd name="T18" fmla="*/ 270 w 920"/>
                  <a:gd name="T19" fmla="*/ 1010 h 1300"/>
                  <a:gd name="T20" fmla="*/ 270 w 920"/>
                  <a:gd name="T21" fmla="*/ 1300 h 1300"/>
                  <a:gd name="T22" fmla="*/ 0 w 920"/>
                  <a:gd name="T23" fmla="*/ 1300 h 1300"/>
                  <a:gd name="T24" fmla="*/ 0 w 920"/>
                  <a:gd name="T25" fmla="*/ 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0" h="1300">
                    <a:moveTo>
                      <a:pt x="0" y="0"/>
                    </a:moveTo>
                    <a:lnTo>
                      <a:pt x="270" y="0"/>
                    </a:lnTo>
                    <a:lnTo>
                      <a:pt x="270" y="692"/>
                    </a:lnTo>
                    <a:lnTo>
                      <a:pt x="585" y="346"/>
                    </a:lnTo>
                    <a:lnTo>
                      <a:pt x="908" y="346"/>
                    </a:lnTo>
                    <a:lnTo>
                      <a:pt x="547" y="721"/>
                    </a:lnTo>
                    <a:lnTo>
                      <a:pt x="920" y="1300"/>
                    </a:lnTo>
                    <a:lnTo>
                      <a:pt x="609" y="1300"/>
                    </a:lnTo>
                    <a:lnTo>
                      <a:pt x="365" y="909"/>
                    </a:lnTo>
                    <a:lnTo>
                      <a:pt x="270" y="1010"/>
                    </a:lnTo>
                    <a:lnTo>
                      <a:pt x="270" y="1300"/>
                    </a:lnTo>
                    <a:lnTo>
                      <a:pt x="0" y="13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4971BFD5-00FE-3725-6402-B7AABEE04C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19896" y="3173413"/>
                <a:ext cx="1227138" cy="1568450"/>
              </a:xfrm>
              <a:custGeom>
                <a:avLst/>
                <a:gdLst>
                  <a:gd name="T0" fmla="*/ 0 w 383"/>
                  <a:gd name="T1" fmla="*/ 417 h 488"/>
                  <a:gd name="T2" fmla="*/ 57 w 383"/>
                  <a:gd name="T3" fmla="*/ 329 h 488"/>
                  <a:gd name="T4" fmla="*/ 206 w 383"/>
                  <a:gd name="T5" fmla="*/ 385 h 488"/>
                  <a:gd name="T6" fmla="*/ 262 w 383"/>
                  <a:gd name="T7" fmla="*/ 350 h 488"/>
                  <a:gd name="T8" fmla="*/ 262 w 383"/>
                  <a:gd name="T9" fmla="*/ 348 h 488"/>
                  <a:gd name="T10" fmla="*/ 165 w 383"/>
                  <a:gd name="T11" fmla="*/ 294 h 488"/>
                  <a:gd name="T12" fmla="*/ 24 w 383"/>
                  <a:gd name="T13" fmla="*/ 152 h 488"/>
                  <a:gd name="T14" fmla="*/ 24 w 383"/>
                  <a:gd name="T15" fmla="*/ 150 h 488"/>
                  <a:gd name="T16" fmla="*/ 196 w 383"/>
                  <a:gd name="T17" fmla="*/ 0 h 488"/>
                  <a:gd name="T18" fmla="*/ 372 w 383"/>
                  <a:gd name="T19" fmla="*/ 55 h 488"/>
                  <a:gd name="T20" fmla="*/ 321 w 383"/>
                  <a:gd name="T21" fmla="*/ 147 h 488"/>
                  <a:gd name="T22" fmla="*/ 194 w 383"/>
                  <a:gd name="T23" fmla="*/ 103 h 488"/>
                  <a:gd name="T24" fmla="*/ 144 w 383"/>
                  <a:gd name="T25" fmla="*/ 136 h 488"/>
                  <a:gd name="T26" fmla="*/ 144 w 383"/>
                  <a:gd name="T27" fmla="*/ 138 h 488"/>
                  <a:gd name="T28" fmla="*/ 240 w 383"/>
                  <a:gd name="T29" fmla="*/ 194 h 488"/>
                  <a:gd name="T30" fmla="*/ 383 w 383"/>
                  <a:gd name="T31" fmla="*/ 334 h 488"/>
                  <a:gd name="T32" fmla="*/ 383 w 383"/>
                  <a:gd name="T33" fmla="*/ 336 h 488"/>
                  <a:gd name="T34" fmla="*/ 203 w 383"/>
                  <a:gd name="T35" fmla="*/ 488 h 488"/>
                  <a:gd name="T36" fmla="*/ 0 w 383"/>
                  <a:gd name="T37" fmla="*/ 417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3" h="488">
                    <a:moveTo>
                      <a:pt x="0" y="417"/>
                    </a:moveTo>
                    <a:cubicBezTo>
                      <a:pt x="57" y="329"/>
                      <a:pt x="57" y="329"/>
                      <a:pt x="57" y="329"/>
                    </a:cubicBezTo>
                    <a:cubicBezTo>
                      <a:pt x="108" y="366"/>
                      <a:pt x="162" y="385"/>
                      <a:pt x="206" y="385"/>
                    </a:cubicBezTo>
                    <a:cubicBezTo>
                      <a:pt x="245" y="385"/>
                      <a:pt x="262" y="371"/>
                      <a:pt x="262" y="350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2" y="319"/>
                      <a:pt x="217" y="309"/>
                      <a:pt x="165" y="294"/>
                    </a:cubicBezTo>
                    <a:cubicBezTo>
                      <a:pt x="99" y="274"/>
                      <a:pt x="24" y="243"/>
                      <a:pt x="24" y="152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4" y="54"/>
                      <a:pt x="101" y="0"/>
                      <a:pt x="196" y="0"/>
                    </a:cubicBezTo>
                    <a:cubicBezTo>
                      <a:pt x="256" y="0"/>
                      <a:pt x="321" y="21"/>
                      <a:pt x="372" y="55"/>
                    </a:cubicBezTo>
                    <a:cubicBezTo>
                      <a:pt x="321" y="147"/>
                      <a:pt x="321" y="147"/>
                      <a:pt x="321" y="147"/>
                    </a:cubicBezTo>
                    <a:cubicBezTo>
                      <a:pt x="275" y="120"/>
                      <a:pt x="228" y="103"/>
                      <a:pt x="194" y="103"/>
                    </a:cubicBezTo>
                    <a:cubicBezTo>
                      <a:pt x="161" y="103"/>
                      <a:pt x="144" y="118"/>
                      <a:pt x="144" y="136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64"/>
                      <a:pt x="189" y="176"/>
                      <a:pt x="240" y="194"/>
                    </a:cubicBezTo>
                    <a:cubicBezTo>
                      <a:pt x="306" y="216"/>
                      <a:pt x="383" y="248"/>
                      <a:pt x="383" y="334"/>
                    </a:cubicBezTo>
                    <a:cubicBezTo>
                      <a:pt x="383" y="336"/>
                      <a:pt x="383" y="336"/>
                      <a:pt x="383" y="336"/>
                    </a:cubicBezTo>
                    <a:cubicBezTo>
                      <a:pt x="383" y="440"/>
                      <a:pt x="305" y="488"/>
                      <a:pt x="203" y="488"/>
                    </a:cubicBezTo>
                    <a:cubicBezTo>
                      <a:pt x="137" y="488"/>
                      <a:pt x="63" y="466"/>
                      <a:pt x="0" y="4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C9E260FC-25C6-1DD8-1927-9CB5BF43B1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282260" y="4167188"/>
                <a:ext cx="544513" cy="546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D5961E5-DE9D-3D57-945B-FAD77A9A12F6}"/>
                </a:ext>
              </a:extLst>
            </p:cNvPr>
            <p:cNvGrpSpPr/>
            <p:nvPr/>
          </p:nvGrpSpPr>
          <p:grpSpPr>
            <a:xfrm>
              <a:off x="9390324" y="767096"/>
              <a:ext cx="2800087" cy="1898696"/>
              <a:chOff x="9390324" y="767096"/>
              <a:chExt cx="2800087" cy="189869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54C5861-37F1-182B-ACE4-DC5B9C258097}"/>
                  </a:ext>
                </a:extLst>
              </p:cNvPr>
              <p:cNvGrpSpPr/>
              <p:nvPr userDrawn="1"/>
            </p:nvGrpSpPr>
            <p:grpSpPr>
              <a:xfrm>
                <a:off x="9390324" y="936748"/>
                <a:ext cx="1965963" cy="1042086"/>
                <a:chOff x="4988072" y="501936"/>
                <a:chExt cx="1978802" cy="1051017"/>
              </a:xfrm>
              <a:solidFill>
                <a:schemeClr val="bg1"/>
              </a:solidFill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509F4316-756A-2C05-03D8-238992FEC1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559016" y="501936"/>
                  <a:ext cx="218094" cy="282813"/>
                </a:xfrm>
                <a:custGeom>
                  <a:avLst/>
                  <a:gdLst>
                    <a:gd name="T0" fmla="*/ 0 w 502"/>
                    <a:gd name="T1" fmla="*/ 550 h 651"/>
                    <a:gd name="T2" fmla="*/ 83 w 502"/>
                    <a:gd name="T3" fmla="*/ 451 h 651"/>
                    <a:gd name="T4" fmla="*/ 272 w 502"/>
                    <a:gd name="T5" fmla="*/ 528 h 651"/>
                    <a:gd name="T6" fmla="*/ 363 w 502"/>
                    <a:gd name="T7" fmla="*/ 469 h 651"/>
                    <a:gd name="T8" fmla="*/ 363 w 502"/>
                    <a:gd name="T9" fmla="*/ 467 h 651"/>
                    <a:gd name="T10" fmla="*/ 236 w 502"/>
                    <a:gd name="T11" fmla="*/ 386 h 651"/>
                    <a:gd name="T12" fmla="*/ 26 w 502"/>
                    <a:gd name="T13" fmla="*/ 192 h 651"/>
                    <a:gd name="T14" fmla="*/ 26 w 502"/>
                    <a:gd name="T15" fmla="*/ 191 h 651"/>
                    <a:gd name="T16" fmla="*/ 247 w 502"/>
                    <a:gd name="T17" fmla="*/ 0 h 651"/>
                    <a:gd name="T18" fmla="*/ 483 w 502"/>
                    <a:gd name="T19" fmla="*/ 80 h 651"/>
                    <a:gd name="T20" fmla="*/ 410 w 502"/>
                    <a:gd name="T21" fmla="*/ 185 h 651"/>
                    <a:gd name="T22" fmla="*/ 246 w 502"/>
                    <a:gd name="T23" fmla="*/ 123 h 651"/>
                    <a:gd name="T24" fmla="*/ 164 w 502"/>
                    <a:gd name="T25" fmla="*/ 178 h 651"/>
                    <a:gd name="T26" fmla="*/ 164 w 502"/>
                    <a:gd name="T27" fmla="*/ 180 h 651"/>
                    <a:gd name="T28" fmla="*/ 301 w 502"/>
                    <a:gd name="T29" fmla="*/ 263 h 651"/>
                    <a:gd name="T30" fmla="*/ 502 w 502"/>
                    <a:gd name="T31" fmla="*/ 453 h 651"/>
                    <a:gd name="T32" fmla="*/ 502 w 502"/>
                    <a:gd name="T33" fmla="*/ 455 h 651"/>
                    <a:gd name="T34" fmla="*/ 269 w 502"/>
                    <a:gd name="T35" fmla="*/ 651 h 651"/>
                    <a:gd name="T36" fmla="*/ 0 w 502"/>
                    <a:gd name="T37" fmla="*/ 550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2" h="651">
                      <a:moveTo>
                        <a:pt x="0" y="550"/>
                      </a:moveTo>
                      <a:cubicBezTo>
                        <a:pt x="83" y="451"/>
                        <a:pt x="83" y="451"/>
                        <a:pt x="83" y="451"/>
                      </a:cubicBezTo>
                      <a:cubicBezTo>
                        <a:pt x="140" y="498"/>
                        <a:pt x="200" y="528"/>
                        <a:pt x="272" y="528"/>
                      </a:cubicBezTo>
                      <a:cubicBezTo>
                        <a:pt x="329" y="528"/>
                        <a:pt x="363" y="506"/>
                        <a:pt x="363" y="469"/>
                      </a:cubicBezTo>
                      <a:cubicBezTo>
                        <a:pt x="363" y="467"/>
                        <a:pt x="363" y="467"/>
                        <a:pt x="363" y="467"/>
                      </a:cubicBezTo>
                      <a:cubicBezTo>
                        <a:pt x="363" y="431"/>
                        <a:pt x="342" y="413"/>
                        <a:pt x="236" y="386"/>
                      </a:cubicBezTo>
                      <a:cubicBezTo>
                        <a:pt x="108" y="354"/>
                        <a:pt x="26" y="318"/>
                        <a:pt x="26" y="192"/>
                      </a:cubicBezTo>
                      <a:cubicBezTo>
                        <a:pt x="26" y="191"/>
                        <a:pt x="26" y="191"/>
                        <a:pt x="26" y="191"/>
                      </a:cubicBezTo>
                      <a:cubicBezTo>
                        <a:pt x="26" y="76"/>
                        <a:pt x="118" y="0"/>
                        <a:pt x="247" y="0"/>
                      </a:cubicBezTo>
                      <a:cubicBezTo>
                        <a:pt x="340" y="0"/>
                        <a:pt x="419" y="29"/>
                        <a:pt x="483" y="80"/>
                      </a:cubicBezTo>
                      <a:cubicBezTo>
                        <a:pt x="410" y="185"/>
                        <a:pt x="410" y="185"/>
                        <a:pt x="410" y="185"/>
                      </a:cubicBezTo>
                      <a:cubicBezTo>
                        <a:pt x="354" y="146"/>
                        <a:pt x="299" y="123"/>
                        <a:pt x="246" y="123"/>
                      </a:cubicBezTo>
                      <a:cubicBezTo>
                        <a:pt x="192" y="123"/>
                        <a:pt x="164" y="147"/>
                        <a:pt x="164" y="178"/>
                      </a:cubicBezTo>
                      <a:cubicBezTo>
                        <a:pt x="164" y="180"/>
                        <a:pt x="164" y="180"/>
                        <a:pt x="164" y="180"/>
                      </a:cubicBezTo>
                      <a:cubicBezTo>
                        <a:pt x="164" y="221"/>
                        <a:pt x="191" y="235"/>
                        <a:pt x="301" y="263"/>
                      </a:cubicBezTo>
                      <a:cubicBezTo>
                        <a:pt x="429" y="297"/>
                        <a:pt x="502" y="343"/>
                        <a:pt x="502" y="453"/>
                      </a:cubicBezTo>
                      <a:cubicBezTo>
                        <a:pt x="502" y="455"/>
                        <a:pt x="502" y="455"/>
                        <a:pt x="502" y="455"/>
                      </a:cubicBezTo>
                      <a:cubicBezTo>
                        <a:pt x="502" y="581"/>
                        <a:pt x="406" y="651"/>
                        <a:pt x="269" y="651"/>
                      </a:cubicBezTo>
                      <a:cubicBezTo>
                        <a:pt x="173" y="651"/>
                        <a:pt x="76" y="618"/>
                        <a:pt x="0" y="5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D05B2F43-517C-1FDF-DC39-82FEC8DA122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91295" y="566212"/>
                  <a:ext cx="322264" cy="214547"/>
                </a:xfrm>
                <a:custGeom>
                  <a:avLst/>
                  <a:gdLst>
                    <a:gd name="T0" fmla="*/ 0 w 741"/>
                    <a:gd name="T1" fmla="*/ 9 h 494"/>
                    <a:gd name="T2" fmla="*/ 138 w 741"/>
                    <a:gd name="T3" fmla="*/ 9 h 494"/>
                    <a:gd name="T4" fmla="*/ 138 w 741"/>
                    <a:gd name="T5" fmla="*/ 78 h 494"/>
                    <a:gd name="T6" fmla="*/ 281 w 741"/>
                    <a:gd name="T7" fmla="*/ 0 h 494"/>
                    <a:gd name="T8" fmla="*/ 418 w 741"/>
                    <a:gd name="T9" fmla="*/ 77 h 494"/>
                    <a:gd name="T10" fmla="*/ 577 w 741"/>
                    <a:gd name="T11" fmla="*/ 0 h 494"/>
                    <a:gd name="T12" fmla="*/ 741 w 741"/>
                    <a:gd name="T13" fmla="*/ 178 h 494"/>
                    <a:gd name="T14" fmla="*/ 741 w 741"/>
                    <a:gd name="T15" fmla="*/ 494 h 494"/>
                    <a:gd name="T16" fmla="*/ 603 w 741"/>
                    <a:gd name="T17" fmla="*/ 494 h 494"/>
                    <a:gd name="T18" fmla="*/ 603 w 741"/>
                    <a:gd name="T19" fmla="*/ 224 h 494"/>
                    <a:gd name="T20" fmla="*/ 523 w 741"/>
                    <a:gd name="T21" fmla="*/ 125 h 494"/>
                    <a:gd name="T22" fmla="*/ 439 w 741"/>
                    <a:gd name="T23" fmla="*/ 224 h 494"/>
                    <a:gd name="T24" fmla="*/ 439 w 741"/>
                    <a:gd name="T25" fmla="*/ 494 h 494"/>
                    <a:gd name="T26" fmla="*/ 302 w 741"/>
                    <a:gd name="T27" fmla="*/ 494 h 494"/>
                    <a:gd name="T28" fmla="*/ 302 w 741"/>
                    <a:gd name="T29" fmla="*/ 224 h 494"/>
                    <a:gd name="T30" fmla="*/ 221 w 741"/>
                    <a:gd name="T31" fmla="*/ 125 h 494"/>
                    <a:gd name="T32" fmla="*/ 138 w 741"/>
                    <a:gd name="T33" fmla="*/ 224 h 494"/>
                    <a:gd name="T34" fmla="*/ 138 w 741"/>
                    <a:gd name="T35" fmla="*/ 494 h 494"/>
                    <a:gd name="T36" fmla="*/ 0 w 741"/>
                    <a:gd name="T37" fmla="*/ 494 h 494"/>
                    <a:gd name="T38" fmla="*/ 0 w 741"/>
                    <a:gd name="T39" fmla="*/ 9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41" h="494">
                      <a:moveTo>
                        <a:pt x="0" y="9"/>
                      </a:moveTo>
                      <a:cubicBezTo>
                        <a:pt x="138" y="9"/>
                        <a:pt x="138" y="9"/>
                        <a:pt x="138" y="9"/>
                      </a:cubicBezTo>
                      <a:cubicBezTo>
                        <a:pt x="138" y="78"/>
                        <a:pt x="138" y="78"/>
                        <a:pt x="138" y="78"/>
                      </a:cubicBezTo>
                      <a:cubicBezTo>
                        <a:pt x="170" y="37"/>
                        <a:pt x="211" y="0"/>
                        <a:pt x="281" y="0"/>
                      </a:cubicBezTo>
                      <a:cubicBezTo>
                        <a:pt x="344" y="0"/>
                        <a:pt x="392" y="28"/>
                        <a:pt x="418" y="77"/>
                      </a:cubicBezTo>
                      <a:cubicBezTo>
                        <a:pt x="460" y="27"/>
                        <a:pt x="511" y="0"/>
                        <a:pt x="577" y="0"/>
                      </a:cubicBezTo>
                      <a:cubicBezTo>
                        <a:pt x="679" y="0"/>
                        <a:pt x="741" y="62"/>
                        <a:pt x="741" y="178"/>
                      </a:cubicBezTo>
                      <a:cubicBezTo>
                        <a:pt x="741" y="494"/>
                        <a:pt x="741" y="494"/>
                        <a:pt x="741" y="494"/>
                      </a:cubicBezTo>
                      <a:cubicBezTo>
                        <a:pt x="603" y="494"/>
                        <a:pt x="603" y="494"/>
                        <a:pt x="603" y="494"/>
                      </a:cubicBezTo>
                      <a:cubicBezTo>
                        <a:pt x="603" y="224"/>
                        <a:pt x="603" y="224"/>
                        <a:pt x="603" y="224"/>
                      </a:cubicBezTo>
                      <a:cubicBezTo>
                        <a:pt x="603" y="159"/>
                        <a:pt x="574" y="125"/>
                        <a:pt x="523" y="125"/>
                      </a:cubicBezTo>
                      <a:cubicBezTo>
                        <a:pt x="471" y="125"/>
                        <a:pt x="439" y="159"/>
                        <a:pt x="439" y="224"/>
                      </a:cubicBezTo>
                      <a:cubicBezTo>
                        <a:pt x="439" y="494"/>
                        <a:pt x="439" y="494"/>
                        <a:pt x="439" y="494"/>
                      </a:cubicBezTo>
                      <a:cubicBezTo>
                        <a:pt x="302" y="494"/>
                        <a:pt x="302" y="494"/>
                        <a:pt x="302" y="494"/>
                      </a:cubicBezTo>
                      <a:cubicBezTo>
                        <a:pt x="302" y="224"/>
                        <a:pt x="302" y="224"/>
                        <a:pt x="302" y="224"/>
                      </a:cubicBezTo>
                      <a:cubicBezTo>
                        <a:pt x="302" y="159"/>
                        <a:pt x="273" y="125"/>
                        <a:pt x="221" y="125"/>
                      </a:cubicBezTo>
                      <a:cubicBezTo>
                        <a:pt x="170" y="125"/>
                        <a:pt x="138" y="159"/>
                        <a:pt x="138" y="224"/>
                      </a:cubicBezTo>
                      <a:cubicBezTo>
                        <a:pt x="138" y="494"/>
                        <a:pt x="138" y="494"/>
                        <a:pt x="138" y="494"/>
                      </a:cubicBezTo>
                      <a:cubicBezTo>
                        <a:pt x="0" y="494"/>
                        <a:pt x="0" y="494"/>
                        <a:pt x="0" y="494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7">
                  <a:extLst>
                    <a:ext uri="{FF2B5EF4-FFF2-40B4-BE49-F238E27FC236}">
                      <a16:creationId xmlns:a16="http://schemas.microsoft.com/office/drawing/2014/main" id="{D521D981-A640-615B-7C8B-D97C72890F73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125971" y="567985"/>
                  <a:ext cx="193713" cy="216764"/>
                </a:xfrm>
                <a:custGeom>
                  <a:avLst/>
                  <a:gdLst>
                    <a:gd name="T0" fmla="*/ 0 w 446"/>
                    <a:gd name="T1" fmla="*/ 351 h 499"/>
                    <a:gd name="T2" fmla="*/ 0 w 446"/>
                    <a:gd name="T3" fmla="*/ 349 h 499"/>
                    <a:gd name="T4" fmla="*/ 195 w 446"/>
                    <a:gd name="T5" fmla="*/ 194 h 499"/>
                    <a:gd name="T6" fmla="*/ 314 w 446"/>
                    <a:gd name="T7" fmla="*/ 214 h 499"/>
                    <a:gd name="T8" fmla="*/ 314 w 446"/>
                    <a:gd name="T9" fmla="*/ 206 h 499"/>
                    <a:gd name="T10" fmla="*/ 210 w 446"/>
                    <a:gd name="T11" fmla="*/ 117 h 499"/>
                    <a:gd name="T12" fmla="*/ 76 w 446"/>
                    <a:gd name="T13" fmla="*/ 144 h 499"/>
                    <a:gd name="T14" fmla="*/ 42 w 446"/>
                    <a:gd name="T15" fmla="*/ 39 h 499"/>
                    <a:gd name="T16" fmla="*/ 230 w 446"/>
                    <a:gd name="T17" fmla="*/ 0 h 499"/>
                    <a:gd name="T18" fmla="*/ 394 w 446"/>
                    <a:gd name="T19" fmla="*/ 54 h 499"/>
                    <a:gd name="T20" fmla="*/ 446 w 446"/>
                    <a:gd name="T21" fmla="*/ 209 h 499"/>
                    <a:gd name="T22" fmla="*/ 446 w 446"/>
                    <a:gd name="T23" fmla="*/ 490 h 499"/>
                    <a:gd name="T24" fmla="*/ 313 w 446"/>
                    <a:gd name="T25" fmla="*/ 490 h 499"/>
                    <a:gd name="T26" fmla="*/ 313 w 446"/>
                    <a:gd name="T27" fmla="*/ 438 h 499"/>
                    <a:gd name="T28" fmla="*/ 166 w 446"/>
                    <a:gd name="T29" fmla="*/ 499 h 499"/>
                    <a:gd name="T30" fmla="*/ 0 w 446"/>
                    <a:gd name="T31" fmla="*/ 351 h 499"/>
                    <a:gd name="T32" fmla="*/ 316 w 446"/>
                    <a:gd name="T33" fmla="*/ 319 h 499"/>
                    <a:gd name="T34" fmla="*/ 316 w 446"/>
                    <a:gd name="T35" fmla="*/ 295 h 499"/>
                    <a:gd name="T36" fmla="*/ 228 w 446"/>
                    <a:gd name="T37" fmla="*/ 277 h 499"/>
                    <a:gd name="T38" fmla="*/ 133 w 446"/>
                    <a:gd name="T39" fmla="*/ 344 h 499"/>
                    <a:gd name="T40" fmla="*/ 133 w 446"/>
                    <a:gd name="T41" fmla="*/ 346 h 499"/>
                    <a:gd name="T42" fmla="*/ 208 w 446"/>
                    <a:gd name="T43" fmla="*/ 404 h 499"/>
                    <a:gd name="T44" fmla="*/ 316 w 446"/>
                    <a:gd name="T45" fmla="*/ 31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6" h="499">
                      <a:moveTo>
                        <a:pt x="0" y="351"/>
                      </a:moveTo>
                      <a:cubicBezTo>
                        <a:pt x="0" y="349"/>
                        <a:pt x="0" y="349"/>
                        <a:pt x="0" y="349"/>
                      </a:cubicBezTo>
                      <a:cubicBezTo>
                        <a:pt x="0" y="243"/>
                        <a:pt x="80" y="194"/>
                        <a:pt x="195" y="194"/>
                      </a:cubicBezTo>
                      <a:cubicBezTo>
                        <a:pt x="244" y="194"/>
                        <a:pt x="280" y="202"/>
                        <a:pt x="314" y="214"/>
                      </a:cubicBezTo>
                      <a:cubicBezTo>
                        <a:pt x="314" y="206"/>
                        <a:pt x="314" y="206"/>
                        <a:pt x="314" y="206"/>
                      </a:cubicBezTo>
                      <a:cubicBezTo>
                        <a:pt x="314" y="149"/>
                        <a:pt x="279" y="117"/>
                        <a:pt x="210" y="117"/>
                      </a:cubicBezTo>
                      <a:cubicBezTo>
                        <a:pt x="157" y="117"/>
                        <a:pt x="120" y="127"/>
                        <a:pt x="76" y="144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95" y="15"/>
                        <a:pt x="147" y="0"/>
                        <a:pt x="230" y="0"/>
                      </a:cubicBezTo>
                      <a:cubicBezTo>
                        <a:pt x="305" y="0"/>
                        <a:pt x="359" y="20"/>
                        <a:pt x="394" y="54"/>
                      </a:cubicBezTo>
                      <a:cubicBezTo>
                        <a:pt x="430" y="90"/>
                        <a:pt x="446" y="144"/>
                        <a:pt x="446" y="209"/>
                      </a:cubicBezTo>
                      <a:cubicBezTo>
                        <a:pt x="446" y="490"/>
                        <a:pt x="446" y="490"/>
                        <a:pt x="446" y="490"/>
                      </a:cubicBezTo>
                      <a:cubicBezTo>
                        <a:pt x="313" y="490"/>
                        <a:pt x="313" y="490"/>
                        <a:pt x="313" y="490"/>
                      </a:cubicBezTo>
                      <a:cubicBezTo>
                        <a:pt x="313" y="438"/>
                        <a:pt x="313" y="438"/>
                        <a:pt x="313" y="438"/>
                      </a:cubicBezTo>
                      <a:cubicBezTo>
                        <a:pt x="280" y="475"/>
                        <a:pt x="233" y="499"/>
                        <a:pt x="166" y="499"/>
                      </a:cubicBezTo>
                      <a:cubicBezTo>
                        <a:pt x="75" y="499"/>
                        <a:pt x="0" y="447"/>
                        <a:pt x="0" y="351"/>
                      </a:cubicBezTo>
                      <a:close/>
                      <a:moveTo>
                        <a:pt x="316" y="319"/>
                      </a:moveTo>
                      <a:cubicBezTo>
                        <a:pt x="316" y="295"/>
                        <a:pt x="316" y="295"/>
                        <a:pt x="316" y="295"/>
                      </a:cubicBezTo>
                      <a:cubicBezTo>
                        <a:pt x="292" y="284"/>
                        <a:pt x="262" y="277"/>
                        <a:pt x="228" y="277"/>
                      </a:cubicBezTo>
                      <a:cubicBezTo>
                        <a:pt x="169" y="277"/>
                        <a:pt x="133" y="300"/>
                        <a:pt x="133" y="344"/>
                      </a:cubicBezTo>
                      <a:cubicBezTo>
                        <a:pt x="133" y="346"/>
                        <a:pt x="133" y="346"/>
                        <a:pt x="133" y="346"/>
                      </a:cubicBezTo>
                      <a:cubicBezTo>
                        <a:pt x="133" y="383"/>
                        <a:pt x="164" y="404"/>
                        <a:pt x="208" y="404"/>
                      </a:cubicBezTo>
                      <a:cubicBezTo>
                        <a:pt x="272" y="404"/>
                        <a:pt x="316" y="369"/>
                        <a:pt x="316" y="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8">
                  <a:extLst>
                    <a:ext uri="{FF2B5EF4-FFF2-40B4-BE49-F238E27FC236}">
                      <a16:creationId xmlns:a16="http://schemas.microsoft.com/office/drawing/2014/main" id="{AEC6538B-519A-F4DF-3644-7248A185B40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36529" y="564438"/>
                  <a:ext cx="127665" cy="216321"/>
                </a:xfrm>
                <a:custGeom>
                  <a:avLst/>
                  <a:gdLst>
                    <a:gd name="T0" fmla="*/ 0 w 293"/>
                    <a:gd name="T1" fmla="*/ 13 h 498"/>
                    <a:gd name="T2" fmla="*/ 138 w 293"/>
                    <a:gd name="T3" fmla="*/ 13 h 498"/>
                    <a:gd name="T4" fmla="*/ 138 w 293"/>
                    <a:gd name="T5" fmla="*/ 111 h 498"/>
                    <a:gd name="T6" fmla="*/ 293 w 293"/>
                    <a:gd name="T7" fmla="*/ 4 h 498"/>
                    <a:gd name="T8" fmla="*/ 293 w 293"/>
                    <a:gd name="T9" fmla="*/ 148 h 498"/>
                    <a:gd name="T10" fmla="*/ 285 w 293"/>
                    <a:gd name="T11" fmla="*/ 148 h 498"/>
                    <a:gd name="T12" fmla="*/ 138 w 293"/>
                    <a:gd name="T13" fmla="*/ 319 h 498"/>
                    <a:gd name="T14" fmla="*/ 138 w 293"/>
                    <a:gd name="T15" fmla="*/ 498 h 498"/>
                    <a:gd name="T16" fmla="*/ 0 w 293"/>
                    <a:gd name="T17" fmla="*/ 498 h 498"/>
                    <a:gd name="T18" fmla="*/ 0 w 293"/>
                    <a:gd name="T19" fmla="*/ 13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3" h="498">
                      <a:moveTo>
                        <a:pt x="0" y="13"/>
                      </a:move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8" y="111"/>
                        <a:pt x="138" y="111"/>
                        <a:pt x="138" y="111"/>
                      </a:cubicBezTo>
                      <a:cubicBezTo>
                        <a:pt x="166" y="44"/>
                        <a:pt x="211" y="0"/>
                        <a:pt x="293" y="4"/>
                      </a:cubicBezTo>
                      <a:cubicBezTo>
                        <a:pt x="293" y="148"/>
                        <a:pt x="293" y="148"/>
                        <a:pt x="293" y="148"/>
                      </a:cubicBezTo>
                      <a:cubicBezTo>
                        <a:pt x="285" y="148"/>
                        <a:pt x="285" y="148"/>
                        <a:pt x="285" y="148"/>
                      </a:cubicBezTo>
                      <a:cubicBezTo>
                        <a:pt x="194" y="148"/>
                        <a:pt x="138" y="203"/>
                        <a:pt x="138" y="319"/>
                      </a:cubicBezTo>
                      <a:cubicBezTo>
                        <a:pt x="138" y="498"/>
                        <a:pt x="138" y="498"/>
                        <a:pt x="138" y="498"/>
                      </a:cubicBezTo>
                      <a:cubicBezTo>
                        <a:pt x="0" y="498"/>
                        <a:pt x="0" y="498"/>
                        <a:pt x="0" y="498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id="{3303E0C4-3D71-6ABB-0A83-8197B293A62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475719" y="516121"/>
                  <a:ext cx="134757" cy="268184"/>
                </a:xfrm>
                <a:custGeom>
                  <a:avLst/>
                  <a:gdLst>
                    <a:gd name="T0" fmla="*/ 58 w 310"/>
                    <a:gd name="T1" fmla="*/ 472 h 617"/>
                    <a:gd name="T2" fmla="*/ 58 w 310"/>
                    <a:gd name="T3" fmla="*/ 242 h 617"/>
                    <a:gd name="T4" fmla="*/ 0 w 310"/>
                    <a:gd name="T5" fmla="*/ 242 h 617"/>
                    <a:gd name="T6" fmla="*/ 0 w 310"/>
                    <a:gd name="T7" fmla="*/ 124 h 617"/>
                    <a:gd name="T8" fmla="*/ 58 w 310"/>
                    <a:gd name="T9" fmla="*/ 124 h 617"/>
                    <a:gd name="T10" fmla="*/ 58 w 310"/>
                    <a:gd name="T11" fmla="*/ 0 h 617"/>
                    <a:gd name="T12" fmla="*/ 196 w 310"/>
                    <a:gd name="T13" fmla="*/ 0 h 617"/>
                    <a:gd name="T14" fmla="*/ 196 w 310"/>
                    <a:gd name="T15" fmla="*/ 124 h 617"/>
                    <a:gd name="T16" fmla="*/ 310 w 310"/>
                    <a:gd name="T17" fmla="*/ 124 h 617"/>
                    <a:gd name="T18" fmla="*/ 310 w 310"/>
                    <a:gd name="T19" fmla="*/ 242 h 617"/>
                    <a:gd name="T20" fmla="*/ 196 w 310"/>
                    <a:gd name="T21" fmla="*/ 242 h 617"/>
                    <a:gd name="T22" fmla="*/ 196 w 310"/>
                    <a:gd name="T23" fmla="*/ 449 h 617"/>
                    <a:gd name="T24" fmla="*/ 240 w 310"/>
                    <a:gd name="T25" fmla="*/ 496 h 617"/>
                    <a:gd name="T26" fmla="*/ 308 w 310"/>
                    <a:gd name="T27" fmla="*/ 479 h 617"/>
                    <a:gd name="T28" fmla="*/ 308 w 310"/>
                    <a:gd name="T29" fmla="*/ 589 h 617"/>
                    <a:gd name="T30" fmla="*/ 199 w 310"/>
                    <a:gd name="T31" fmla="*/ 617 h 617"/>
                    <a:gd name="T32" fmla="*/ 58 w 310"/>
                    <a:gd name="T33" fmla="*/ 472 h 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0" h="617">
                      <a:moveTo>
                        <a:pt x="58" y="472"/>
                      </a:moveTo>
                      <a:cubicBezTo>
                        <a:pt x="58" y="242"/>
                        <a:pt x="58" y="242"/>
                        <a:pt x="58" y="242"/>
                      </a:cubicBez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58" y="124"/>
                        <a:pt x="58" y="124"/>
                        <a:pt x="58" y="124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196" y="124"/>
                        <a:pt x="196" y="124"/>
                        <a:pt x="196" y="124"/>
                      </a:cubicBezTo>
                      <a:cubicBezTo>
                        <a:pt x="310" y="124"/>
                        <a:pt x="310" y="124"/>
                        <a:pt x="310" y="124"/>
                      </a:cubicBezTo>
                      <a:cubicBezTo>
                        <a:pt x="310" y="242"/>
                        <a:pt x="310" y="242"/>
                        <a:pt x="310" y="242"/>
                      </a:cubicBezTo>
                      <a:cubicBezTo>
                        <a:pt x="196" y="242"/>
                        <a:pt x="196" y="242"/>
                        <a:pt x="196" y="242"/>
                      </a:cubicBezTo>
                      <a:cubicBezTo>
                        <a:pt x="196" y="449"/>
                        <a:pt x="196" y="449"/>
                        <a:pt x="196" y="449"/>
                      </a:cubicBezTo>
                      <a:cubicBezTo>
                        <a:pt x="196" y="481"/>
                        <a:pt x="209" y="496"/>
                        <a:pt x="240" y="496"/>
                      </a:cubicBezTo>
                      <a:cubicBezTo>
                        <a:pt x="265" y="496"/>
                        <a:pt x="288" y="490"/>
                        <a:pt x="308" y="479"/>
                      </a:cubicBezTo>
                      <a:cubicBezTo>
                        <a:pt x="308" y="589"/>
                        <a:pt x="308" y="589"/>
                        <a:pt x="308" y="589"/>
                      </a:cubicBezTo>
                      <a:cubicBezTo>
                        <a:pt x="279" y="607"/>
                        <a:pt x="245" y="617"/>
                        <a:pt x="199" y="617"/>
                      </a:cubicBezTo>
                      <a:cubicBezTo>
                        <a:pt x="115" y="617"/>
                        <a:pt x="58" y="584"/>
                        <a:pt x="58" y="4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id="{F4631D41-8C0C-C8C6-0D45-BD21B771E379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618455" y="566212"/>
                  <a:ext cx="207012" cy="219424"/>
                </a:xfrm>
                <a:custGeom>
                  <a:avLst/>
                  <a:gdLst>
                    <a:gd name="T0" fmla="*/ 0 w 476"/>
                    <a:gd name="T1" fmla="*/ 254 h 505"/>
                    <a:gd name="T2" fmla="*/ 0 w 476"/>
                    <a:gd name="T3" fmla="*/ 253 h 505"/>
                    <a:gd name="T4" fmla="*/ 240 w 476"/>
                    <a:gd name="T5" fmla="*/ 0 h 505"/>
                    <a:gd name="T6" fmla="*/ 476 w 476"/>
                    <a:gd name="T7" fmla="*/ 263 h 505"/>
                    <a:gd name="T8" fmla="*/ 475 w 476"/>
                    <a:gd name="T9" fmla="*/ 300 h 505"/>
                    <a:gd name="T10" fmla="*/ 137 w 476"/>
                    <a:gd name="T11" fmla="*/ 300 h 505"/>
                    <a:gd name="T12" fmla="*/ 256 w 476"/>
                    <a:gd name="T13" fmla="*/ 395 h 505"/>
                    <a:gd name="T14" fmla="*/ 373 w 476"/>
                    <a:gd name="T15" fmla="*/ 345 h 505"/>
                    <a:gd name="T16" fmla="*/ 452 w 476"/>
                    <a:gd name="T17" fmla="*/ 415 h 505"/>
                    <a:gd name="T18" fmla="*/ 254 w 476"/>
                    <a:gd name="T19" fmla="*/ 505 h 505"/>
                    <a:gd name="T20" fmla="*/ 0 w 476"/>
                    <a:gd name="T21" fmla="*/ 254 h 505"/>
                    <a:gd name="T22" fmla="*/ 342 w 476"/>
                    <a:gd name="T23" fmla="*/ 214 h 505"/>
                    <a:gd name="T24" fmla="*/ 240 w 476"/>
                    <a:gd name="T25" fmla="*/ 111 h 505"/>
                    <a:gd name="T26" fmla="*/ 135 w 476"/>
                    <a:gd name="T27" fmla="*/ 214 h 505"/>
                    <a:gd name="T28" fmla="*/ 342 w 476"/>
                    <a:gd name="T29" fmla="*/ 214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6" h="505">
                      <a:moveTo>
                        <a:pt x="0" y="254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114"/>
                        <a:pt x="99" y="0"/>
                        <a:pt x="240" y="0"/>
                      </a:cubicBezTo>
                      <a:cubicBezTo>
                        <a:pt x="402" y="0"/>
                        <a:pt x="476" y="126"/>
                        <a:pt x="476" y="263"/>
                      </a:cubicBezTo>
                      <a:cubicBezTo>
                        <a:pt x="476" y="274"/>
                        <a:pt x="476" y="287"/>
                        <a:pt x="475" y="300"/>
                      </a:cubicBezTo>
                      <a:cubicBezTo>
                        <a:pt x="137" y="300"/>
                        <a:pt x="137" y="300"/>
                        <a:pt x="137" y="300"/>
                      </a:cubicBezTo>
                      <a:cubicBezTo>
                        <a:pt x="151" y="362"/>
                        <a:pt x="194" y="395"/>
                        <a:pt x="256" y="395"/>
                      </a:cubicBezTo>
                      <a:cubicBezTo>
                        <a:pt x="302" y="395"/>
                        <a:pt x="335" y="380"/>
                        <a:pt x="373" y="345"/>
                      </a:cubicBezTo>
                      <a:cubicBezTo>
                        <a:pt x="452" y="415"/>
                        <a:pt x="452" y="415"/>
                        <a:pt x="452" y="415"/>
                      </a:cubicBezTo>
                      <a:cubicBezTo>
                        <a:pt x="407" y="471"/>
                        <a:pt x="342" y="505"/>
                        <a:pt x="254" y="505"/>
                      </a:cubicBezTo>
                      <a:cubicBezTo>
                        <a:pt x="108" y="505"/>
                        <a:pt x="0" y="403"/>
                        <a:pt x="0" y="254"/>
                      </a:cubicBezTo>
                      <a:close/>
                      <a:moveTo>
                        <a:pt x="342" y="214"/>
                      </a:moveTo>
                      <a:cubicBezTo>
                        <a:pt x="334" y="152"/>
                        <a:pt x="298" y="111"/>
                        <a:pt x="240" y="111"/>
                      </a:cubicBezTo>
                      <a:cubicBezTo>
                        <a:pt x="183" y="111"/>
                        <a:pt x="146" y="151"/>
                        <a:pt x="135" y="214"/>
                      </a:cubicBezTo>
                      <a:lnTo>
                        <a:pt x="342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1">
                  <a:extLst>
                    <a:ext uri="{FF2B5EF4-FFF2-40B4-BE49-F238E27FC236}">
                      <a16:creationId xmlns:a16="http://schemas.microsoft.com/office/drawing/2014/main" id="{FCEC6333-B1EE-C9D5-7447-B3647C5D2F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837879" y="564438"/>
                  <a:ext cx="127221" cy="216321"/>
                </a:xfrm>
                <a:custGeom>
                  <a:avLst/>
                  <a:gdLst>
                    <a:gd name="T0" fmla="*/ 0 w 293"/>
                    <a:gd name="T1" fmla="*/ 13 h 498"/>
                    <a:gd name="T2" fmla="*/ 138 w 293"/>
                    <a:gd name="T3" fmla="*/ 13 h 498"/>
                    <a:gd name="T4" fmla="*/ 138 w 293"/>
                    <a:gd name="T5" fmla="*/ 111 h 498"/>
                    <a:gd name="T6" fmla="*/ 293 w 293"/>
                    <a:gd name="T7" fmla="*/ 4 h 498"/>
                    <a:gd name="T8" fmla="*/ 293 w 293"/>
                    <a:gd name="T9" fmla="*/ 148 h 498"/>
                    <a:gd name="T10" fmla="*/ 285 w 293"/>
                    <a:gd name="T11" fmla="*/ 148 h 498"/>
                    <a:gd name="T12" fmla="*/ 138 w 293"/>
                    <a:gd name="T13" fmla="*/ 319 h 498"/>
                    <a:gd name="T14" fmla="*/ 138 w 293"/>
                    <a:gd name="T15" fmla="*/ 498 h 498"/>
                    <a:gd name="T16" fmla="*/ 0 w 293"/>
                    <a:gd name="T17" fmla="*/ 498 h 498"/>
                    <a:gd name="T18" fmla="*/ 0 w 293"/>
                    <a:gd name="T19" fmla="*/ 13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3" h="498">
                      <a:moveTo>
                        <a:pt x="0" y="13"/>
                      </a:move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8" y="111"/>
                        <a:pt x="138" y="111"/>
                        <a:pt x="138" y="111"/>
                      </a:cubicBezTo>
                      <a:cubicBezTo>
                        <a:pt x="166" y="44"/>
                        <a:pt x="211" y="0"/>
                        <a:pt x="293" y="4"/>
                      </a:cubicBezTo>
                      <a:cubicBezTo>
                        <a:pt x="293" y="148"/>
                        <a:pt x="293" y="148"/>
                        <a:pt x="293" y="148"/>
                      </a:cubicBezTo>
                      <a:cubicBezTo>
                        <a:pt x="285" y="148"/>
                        <a:pt x="285" y="148"/>
                        <a:pt x="285" y="148"/>
                      </a:cubicBezTo>
                      <a:cubicBezTo>
                        <a:pt x="194" y="148"/>
                        <a:pt x="138" y="203"/>
                        <a:pt x="138" y="319"/>
                      </a:cubicBezTo>
                      <a:cubicBezTo>
                        <a:pt x="138" y="498"/>
                        <a:pt x="138" y="498"/>
                        <a:pt x="138" y="498"/>
                      </a:cubicBezTo>
                      <a:cubicBezTo>
                        <a:pt x="0" y="498"/>
                        <a:pt x="0" y="498"/>
                        <a:pt x="0" y="498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2">
                  <a:extLst>
                    <a:ext uri="{FF2B5EF4-FFF2-40B4-BE49-F238E27FC236}">
                      <a16:creationId xmlns:a16="http://schemas.microsoft.com/office/drawing/2014/main" id="{6EA94CED-6D9A-1B1C-BA3B-81C2091155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88072" y="888476"/>
                  <a:ext cx="134757" cy="268628"/>
                </a:xfrm>
                <a:custGeom>
                  <a:avLst/>
                  <a:gdLst>
                    <a:gd name="T0" fmla="*/ 58 w 310"/>
                    <a:gd name="T1" fmla="*/ 472 h 618"/>
                    <a:gd name="T2" fmla="*/ 58 w 310"/>
                    <a:gd name="T3" fmla="*/ 242 h 618"/>
                    <a:gd name="T4" fmla="*/ 0 w 310"/>
                    <a:gd name="T5" fmla="*/ 242 h 618"/>
                    <a:gd name="T6" fmla="*/ 0 w 310"/>
                    <a:gd name="T7" fmla="*/ 124 h 618"/>
                    <a:gd name="T8" fmla="*/ 58 w 310"/>
                    <a:gd name="T9" fmla="*/ 124 h 618"/>
                    <a:gd name="T10" fmla="*/ 58 w 310"/>
                    <a:gd name="T11" fmla="*/ 0 h 618"/>
                    <a:gd name="T12" fmla="*/ 195 w 310"/>
                    <a:gd name="T13" fmla="*/ 0 h 618"/>
                    <a:gd name="T14" fmla="*/ 195 w 310"/>
                    <a:gd name="T15" fmla="*/ 124 h 618"/>
                    <a:gd name="T16" fmla="*/ 310 w 310"/>
                    <a:gd name="T17" fmla="*/ 124 h 618"/>
                    <a:gd name="T18" fmla="*/ 310 w 310"/>
                    <a:gd name="T19" fmla="*/ 242 h 618"/>
                    <a:gd name="T20" fmla="*/ 195 w 310"/>
                    <a:gd name="T21" fmla="*/ 242 h 618"/>
                    <a:gd name="T22" fmla="*/ 195 w 310"/>
                    <a:gd name="T23" fmla="*/ 449 h 618"/>
                    <a:gd name="T24" fmla="*/ 240 w 310"/>
                    <a:gd name="T25" fmla="*/ 496 h 618"/>
                    <a:gd name="T26" fmla="*/ 308 w 310"/>
                    <a:gd name="T27" fmla="*/ 479 h 618"/>
                    <a:gd name="T28" fmla="*/ 308 w 310"/>
                    <a:gd name="T29" fmla="*/ 590 h 618"/>
                    <a:gd name="T30" fmla="*/ 199 w 310"/>
                    <a:gd name="T31" fmla="*/ 618 h 618"/>
                    <a:gd name="T32" fmla="*/ 58 w 310"/>
                    <a:gd name="T33" fmla="*/ 472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0" h="618">
                      <a:moveTo>
                        <a:pt x="58" y="472"/>
                      </a:moveTo>
                      <a:cubicBezTo>
                        <a:pt x="58" y="242"/>
                        <a:pt x="58" y="242"/>
                        <a:pt x="58" y="242"/>
                      </a:cubicBez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58" y="124"/>
                        <a:pt x="58" y="124"/>
                        <a:pt x="58" y="124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124"/>
                        <a:pt x="195" y="124"/>
                        <a:pt x="195" y="124"/>
                      </a:cubicBezTo>
                      <a:cubicBezTo>
                        <a:pt x="310" y="124"/>
                        <a:pt x="310" y="124"/>
                        <a:pt x="310" y="124"/>
                      </a:cubicBezTo>
                      <a:cubicBezTo>
                        <a:pt x="310" y="242"/>
                        <a:pt x="310" y="242"/>
                        <a:pt x="310" y="242"/>
                      </a:cubicBezTo>
                      <a:cubicBezTo>
                        <a:pt x="195" y="242"/>
                        <a:pt x="195" y="242"/>
                        <a:pt x="195" y="242"/>
                      </a:cubicBezTo>
                      <a:cubicBezTo>
                        <a:pt x="195" y="449"/>
                        <a:pt x="195" y="449"/>
                        <a:pt x="195" y="449"/>
                      </a:cubicBezTo>
                      <a:cubicBezTo>
                        <a:pt x="195" y="481"/>
                        <a:pt x="209" y="496"/>
                        <a:pt x="240" y="496"/>
                      </a:cubicBezTo>
                      <a:cubicBezTo>
                        <a:pt x="265" y="496"/>
                        <a:pt x="288" y="490"/>
                        <a:pt x="308" y="479"/>
                      </a:cubicBezTo>
                      <a:cubicBezTo>
                        <a:pt x="308" y="590"/>
                        <a:pt x="308" y="590"/>
                        <a:pt x="308" y="590"/>
                      </a:cubicBezTo>
                      <a:cubicBezTo>
                        <a:pt x="279" y="607"/>
                        <a:pt x="245" y="618"/>
                        <a:pt x="199" y="618"/>
                      </a:cubicBezTo>
                      <a:cubicBezTo>
                        <a:pt x="115" y="618"/>
                        <a:pt x="58" y="584"/>
                        <a:pt x="58" y="4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3">
                  <a:extLst>
                    <a:ext uri="{FF2B5EF4-FFF2-40B4-BE49-F238E27FC236}">
                      <a16:creationId xmlns:a16="http://schemas.microsoft.com/office/drawing/2014/main" id="{7A95706B-0217-B805-D574-BC3E9EF9C23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131251" y="938123"/>
                  <a:ext cx="207455" cy="219867"/>
                </a:xfrm>
                <a:custGeom>
                  <a:avLst/>
                  <a:gdLst>
                    <a:gd name="T0" fmla="*/ 0 w 477"/>
                    <a:gd name="T1" fmla="*/ 254 h 505"/>
                    <a:gd name="T2" fmla="*/ 0 w 477"/>
                    <a:gd name="T3" fmla="*/ 253 h 505"/>
                    <a:gd name="T4" fmla="*/ 240 w 477"/>
                    <a:gd name="T5" fmla="*/ 0 h 505"/>
                    <a:gd name="T6" fmla="*/ 477 w 477"/>
                    <a:gd name="T7" fmla="*/ 263 h 505"/>
                    <a:gd name="T8" fmla="*/ 475 w 477"/>
                    <a:gd name="T9" fmla="*/ 300 h 505"/>
                    <a:gd name="T10" fmla="*/ 137 w 477"/>
                    <a:gd name="T11" fmla="*/ 300 h 505"/>
                    <a:gd name="T12" fmla="*/ 256 w 477"/>
                    <a:gd name="T13" fmla="*/ 395 h 505"/>
                    <a:gd name="T14" fmla="*/ 373 w 477"/>
                    <a:gd name="T15" fmla="*/ 345 h 505"/>
                    <a:gd name="T16" fmla="*/ 452 w 477"/>
                    <a:gd name="T17" fmla="*/ 415 h 505"/>
                    <a:gd name="T18" fmla="*/ 254 w 477"/>
                    <a:gd name="T19" fmla="*/ 505 h 505"/>
                    <a:gd name="T20" fmla="*/ 0 w 477"/>
                    <a:gd name="T21" fmla="*/ 254 h 505"/>
                    <a:gd name="T22" fmla="*/ 343 w 477"/>
                    <a:gd name="T23" fmla="*/ 214 h 505"/>
                    <a:gd name="T24" fmla="*/ 240 w 477"/>
                    <a:gd name="T25" fmla="*/ 111 h 505"/>
                    <a:gd name="T26" fmla="*/ 135 w 477"/>
                    <a:gd name="T27" fmla="*/ 214 h 505"/>
                    <a:gd name="T28" fmla="*/ 343 w 477"/>
                    <a:gd name="T29" fmla="*/ 214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7" h="505">
                      <a:moveTo>
                        <a:pt x="0" y="254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114"/>
                        <a:pt x="99" y="0"/>
                        <a:pt x="240" y="0"/>
                      </a:cubicBezTo>
                      <a:cubicBezTo>
                        <a:pt x="402" y="0"/>
                        <a:pt x="477" y="126"/>
                        <a:pt x="477" y="263"/>
                      </a:cubicBezTo>
                      <a:cubicBezTo>
                        <a:pt x="477" y="274"/>
                        <a:pt x="476" y="287"/>
                        <a:pt x="475" y="300"/>
                      </a:cubicBezTo>
                      <a:cubicBezTo>
                        <a:pt x="137" y="300"/>
                        <a:pt x="137" y="300"/>
                        <a:pt x="137" y="300"/>
                      </a:cubicBezTo>
                      <a:cubicBezTo>
                        <a:pt x="151" y="362"/>
                        <a:pt x="194" y="395"/>
                        <a:pt x="256" y="395"/>
                      </a:cubicBezTo>
                      <a:cubicBezTo>
                        <a:pt x="302" y="395"/>
                        <a:pt x="335" y="380"/>
                        <a:pt x="373" y="345"/>
                      </a:cubicBezTo>
                      <a:cubicBezTo>
                        <a:pt x="452" y="415"/>
                        <a:pt x="452" y="415"/>
                        <a:pt x="452" y="415"/>
                      </a:cubicBezTo>
                      <a:cubicBezTo>
                        <a:pt x="407" y="471"/>
                        <a:pt x="342" y="505"/>
                        <a:pt x="254" y="505"/>
                      </a:cubicBezTo>
                      <a:cubicBezTo>
                        <a:pt x="108" y="505"/>
                        <a:pt x="0" y="403"/>
                        <a:pt x="0" y="254"/>
                      </a:cubicBezTo>
                      <a:close/>
                      <a:moveTo>
                        <a:pt x="343" y="214"/>
                      </a:moveTo>
                      <a:cubicBezTo>
                        <a:pt x="334" y="152"/>
                        <a:pt x="298" y="111"/>
                        <a:pt x="240" y="111"/>
                      </a:cubicBezTo>
                      <a:cubicBezTo>
                        <a:pt x="183" y="111"/>
                        <a:pt x="146" y="151"/>
                        <a:pt x="135" y="214"/>
                      </a:cubicBezTo>
                      <a:lnTo>
                        <a:pt x="343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0BA76AC8-6B20-1AD4-9BE6-4CC3536358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48015" y="938123"/>
                  <a:ext cx="195486" cy="219867"/>
                </a:xfrm>
                <a:custGeom>
                  <a:avLst/>
                  <a:gdLst>
                    <a:gd name="T0" fmla="*/ 0 w 450"/>
                    <a:gd name="T1" fmla="*/ 254 h 505"/>
                    <a:gd name="T2" fmla="*/ 0 w 450"/>
                    <a:gd name="T3" fmla="*/ 253 h 505"/>
                    <a:gd name="T4" fmla="*/ 254 w 450"/>
                    <a:gd name="T5" fmla="*/ 0 h 505"/>
                    <a:gd name="T6" fmla="*/ 448 w 450"/>
                    <a:gd name="T7" fmla="*/ 82 h 505"/>
                    <a:gd name="T8" fmla="*/ 363 w 450"/>
                    <a:gd name="T9" fmla="*/ 172 h 505"/>
                    <a:gd name="T10" fmla="*/ 253 w 450"/>
                    <a:gd name="T11" fmla="*/ 119 h 505"/>
                    <a:gd name="T12" fmla="*/ 135 w 450"/>
                    <a:gd name="T13" fmla="*/ 251 h 505"/>
                    <a:gd name="T14" fmla="*/ 135 w 450"/>
                    <a:gd name="T15" fmla="*/ 253 h 505"/>
                    <a:gd name="T16" fmla="*/ 258 w 450"/>
                    <a:gd name="T17" fmla="*/ 387 h 505"/>
                    <a:gd name="T18" fmla="*/ 370 w 450"/>
                    <a:gd name="T19" fmla="*/ 335 h 505"/>
                    <a:gd name="T20" fmla="*/ 450 w 450"/>
                    <a:gd name="T21" fmla="*/ 416 h 505"/>
                    <a:gd name="T22" fmla="*/ 252 w 450"/>
                    <a:gd name="T23" fmla="*/ 505 h 505"/>
                    <a:gd name="T24" fmla="*/ 0 w 450"/>
                    <a:gd name="T25" fmla="*/ 254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0" h="505">
                      <a:moveTo>
                        <a:pt x="0" y="254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114"/>
                        <a:pt x="106" y="0"/>
                        <a:pt x="254" y="0"/>
                      </a:cubicBezTo>
                      <a:cubicBezTo>
                        <a:pt x="345" y="0"/>
                        <a:pt x="402" y="31"/>
                        <a:pt x="448" y="82"/>
                      </a:cubicBezTo>
                      <a:cubicBezTo>
                        <a:pt x="363" y="172"/>
                        <a:pt x="363" y="172"/>
                        <a:pt x="363" y="172"/>
                      </a:cubicBezTo>
                      <a:cubicBezTo>
                        <a:pt x="333" y="139"/>
                        <a:pt x="302" y="119"/>
                        <a:pt x="253" y="119"/>
                      </a:cubicBezTo>
                      <a:cubicBezTo>
                        <a:pt x="184" y="119"/>
                        <a:pt x="135" y="179"/>
                        <a:pt x="135" y="251"/>
                      </a:cubicBezTo>
                      <a:cubicBezTo>
                        <a:pt x="135" y="253"/>
                        <a:pt x="135" y="253"/>
                        <a:pt x="135" y="253"/>
                      </a:cubicBezTo>
                      <a:cubicBezTo>
                        <a:pt x="135" y="327"/>
                        <a:pt x="183" y="387"/>
                        <a:pt x="258" y="387"/>
                      </a:cubicBezTo>
                      <a:cubicBezTo>
                        <a:pt x="305" y="387"/>
                        <a:pt x="336" y="367"/>
                        <a:pt x="370" y="335"/>
                      </a:cubicBezTo>
                      <a:cubicBezTo>
                        <a:pt x="450" y="416"/>
                        <a:pt x="450" y="416"/>
                        <a:pt x="450" y="416"/>
                      </a:cubicBezTo>
                      <a:cubicBezTo>
                        <a:pt x="403" y="468"/>
                        <a:pt x="349" y="505"/>
                        <a:pt x="252" y="505"/>
                      </a:cubicBezTo>
                      <a:cubicBezTo>
                        <a:pt x="106" y="505"/>
                        <a:pt x="0" y="393"/>
                        <a:pt x="0" y="2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6AAE8453-3F6A-9817-EFFA-806EE7E5E9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553254" y="866312"/>
                  <a:ext cx="193270" cy="286802"/>
                </a:xfrm>
                <a:custGeom>
                  <a:avLst/>
                  <a:gdLst>
                    <a:gd name="T0" fmla="*/ 0 w 445"/>
                    <a:gd name="T1" fmla="*/ 0 h 660"/>
                    <a:gd name="T2" fmla="*/ 138 w 445"/>
                    <a:gd name="T3" fmla="*/ 0 h 660"/>
                    <a:gd name="T4" fmla="*/ 138 w 445"/>
                    <a:gd name="T5" fmla="*/ 244 h 660"/>
                    <a:gd name="T6" fmla="*/ 280 w 445"/>
                    <a:gd name="T7" fmla="*/ 166 h 660"/>
                    <a:gd name="T8" fmla="*/ 445 w 445"/>
                    <a:gd name="T9" fmla="*/ 346 h 660"/>
                    <a:gd name="T10" fmla="*/ 445 w 445"/>
                    <a:gd name="T11" fmla="*/ 660 h 660"/>
                    <a:gd name="T12" fmla="*/ 307 w 445"/>
                    <a:gd name="T13" fmla="*/ 660 h 660"/>
                    <a:gd name="T14" fmla="*/ 307 w 445"/>
                    <a:gd name="T15" fmla="*/ 390 h 660"/>
                    <a:gd name="T16" fmla="*/ 224 w 445"/>
                    <a:gd name="T17" fmla="*/ 291 h 660"/>
                    <a:gd name="T18" fmla="*/ 138 w 445"/>
                    <a:gd name="T19" fmla="*/ 390 h 660"/>
                    <a:gd name="T20" fmla="*/ 138 w 445"/>
                    <a:gd name="T21" fmla="*/ 660 h 660"/>
                    <a:gd name="T22" fmla="*/ 0 w 445"/>
                    <a:gd name="T23" fmla="*/ 660 h 660"/>
                    <a:gd name="T24" fmla="*/ 0 w 445"/>
                    <a:gd name="T25" fmla="*/ 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5" h="660">
                      <a:moveTo>
                        <a:pt x="0" y="0"/>
                      </a:move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8" y="244"/>
                        <a:pt x="138" y="244"/>
                        <a:pt x="138" y="244"/>
                      </a:cubicBezTo>
                      <a:cubicBezTo>
                        <a:pt x="169" y="203"/>
                        <a:pt x="210" y="166"/>
                        <a:pt x="280" y="166"/>
                      </a:cubicBezTo>
                      <a:cubicBezTo>
                        <a:pt x="384" y="166"/>
                        <a:pt x="445" y="235"/>
                        <a:pt x="445" y="346"/>
                      </a:cubicBezTo>
                      <a:cubicBezTo>
                        <a:pt x="445" y="660"/>
                        <a:pt x="445" y="660"/>
                        <a:pt x="445" y="660"/>
                      </a:cubicBezTo>
                      <a:cubicBezTo>
                        <a:pt x="307" y="660"/>
                        <a:pt x="307" y="660"/>
                        <a:pt x="307" y="660"/>
                      </a:cubicBezTo>
                      <a:cubicBezTo>
                        <a:pt x="307" y="390"/>
                        <a:pt x="307" y="390"/>
                        <a:pt x="307" y="390"/>
                      </a:cubicBezTo>
                      <a:cubicBezTo>
                        <a:pt x="307" y="324"/>
                        <a:pt x="276" y="291"/>
                        <a:pt x="224" y="291"/>
                      </a:cubicBezTo>
                      <a:cubicBezTo>
                        <a:pt x="171" y="291"/>
                        <a:pt x="138" y="324"/>
                        <a:pt x="138" y="390"/>
                      </a:cubicBezTo>
                      <a:cubicBezTo>
                        <a:pt x="138" y="660"/>
                        <a:pt x="138" y="660"/>
                        <a:pt x="138" y="660"/>
                      </a:cubicBezTo>
                      <a:cubicBezTo>
                        <a:pt x="0" y="660"/>
                        <a:pt x="0" y="660"/>
                        <a:pt x="0" y="66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1B4F4FA1-CBB3-6C60-529F-A5CAFEAEFAF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62039" y="938123"/>
                  <a:ext cx="192827" cy="214991"/>
                </a:xfrm>
                <a:custGeom>
                  <a:avLst/>
                  <a:gdLst>
                    <a:gd name="T0" fmla="*/ 0 w 444"/>
                    <a:gd name="T1" fmla="*/ 9 h 494"/>
                    <a:gd name="T2" fmla="*/ 137 w 444"/>
                    <a:gd name="T3" fmla="*/ 9 h 494"/>
                    <a:gd name="T4" fmla="*/ 137 w 444"/>
                    <a:gd name="T5" fmla="*/ 78 h 494"/>
                    <a:gd name="T6" fmla="*/ 279 w 444"/>
                    <a:gd name="T7" fmla="*/ 0 h 494"/>
                    <a:gd name="T8" fmla="*/ 444 w 444"/>
                    <a:gd name="T9" fmla="*/ 180 h 494"/>
                    <a:gd name="T10" fmla="*/ 444 w 444"/>
                    <a:gd name="T11" fmla="*/ 494 h 494"/>
                    <a:gd name="T12" fmla="*/ 306 w 444"/>
                    <a:gd name="T13" fmla="*/ 494 h 494"/>
                    <a:gd name="T14" fmla="*/ 306 w 444"/>
                    <a:gd name="T15" fmla="*/ 224 h 494"/>
                    <a:gd name="T16" fmla="*/ 223 w 444"/>
                    <a:gd name="T17" fmla="*/ 125 h 494"/>
                    <a:gd name="T18" fmla="*/ 137 w 444"/>
                    <a:gd name="T19" fmla="*/ 224 h 494"/>
                    <a:gd name="T20" fmla="*/ 137 w 444"/>
                    <a:gd name="T21" fmla="*/ 494 h 494"/>
                    <a:gd name="T22" fmla="*/ 0 w 444"/>
                    <a:gd name="T23" fmla="*/ 494 h 494"/>
                    <a:gd name="T24" fmla="*/ 0 w 444"/>
                    <a:gd name="T25" fmla="*/ 9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4" h="494">
                      <a:moveTo>
                        <a:pt x="0" y="9"/>
                      </a:moveTo>
                      <a:cubicBezTo>
                        <a:pt x="137" y="9"/>
                        <a:pt x="137" y="9"/>
                        <a:pt x="137" y="9"/>
                      </a:cubicBezTo>
                      <a:cubicBezTo>
                        <a:pt x="137" y="78"/>
                        <a:pt x="137" y="78"/>
                        <a:pt x="137" y="78"/>
                      </a:cubicBezTo>
                      <a:cubicBezTo>
                        <a:pt x="169" y="37"/>
                        <a:pt x="210" y="0"/>
                        <a:pt x="279" y="0"/>
                      </a:cubicBezTo>
                      <a:cubicBezTo>
                        <a:pt x="383" y="0"/>
                        <a:pt x="444" y="69"/>
                        <a:pt x="444" y="180"/>
                      </a:cubicBezTo>
                      <a:cubicBezTo>
                        <a:pt x="444" y="494"/>
                        <a:pt x="444" y="494"/>
                        <a:pt x="444" y="494"/>
                      </a:cubicBezTo>
                      <a:cubicBezTo>
                        <a:pt x="306" y="494"/>
                        <a:pt x="306" y="494"/>
                        <a:pt x="306" y="494"/>
                      </a:cubicBezTo>
                      <a:cubicBezTo>
                        <a:pt x="306" y="224"/>
                        <a:pt x="306" y="224"/>
                        <a:pt x="306" y="224"/>
                      </a:cubicBezTo>
                      <a:cubicBezTo>
                        <a:pt x="306" y="158"/>
                        <a:pt x="276" y="125"/>
                        <a:pt x="223" y="125"/>
                      </a:cubicBezTo>
                      <a:cubicBezTo>
                        <a:pt x="171" y="125"/>
                        <a:pt x="137" y="158"/>
                        <a:pt x="137" y="224"/>
                      </a:cubicBezTo>
                      <a:cubicBezTo>
                        <a:pt x="137" y="494"/>
                        <a:pt x="137" y="494"/>
                        <a:pt x="137" y="494"/>
                      </a:cubicBezTo>
                      <a:cubicBezTo>
                        <a:pt x="0" y="494"/>
                        <a:pt x="0" y="494"/>
                        <a:pt x="0" y="494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38ED00BC-F974-86E2-00A9-AFE79D5A050B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967277" y="938123"/>
                  <a:ext cx="228289" cy="219867"/>
                </a:xfrm>
                <a:custGeom>
                  <a:avLst/>
                  <a:gdLst>
                    <a:gd name="T0" fmla="*/ 0 w 525"/>
                    <a:gd name="T1" fmla="*/ 254 h 505"/>
                    <a:gd name="T2" fmla="*/ 0 w 525"/>
                    <a:gd name="T3" fmla="*/ 253 h 505"/>
                    <a:gd name="T4" fmla="*/ 263 w 525"/>
                    <a:gd name="T5" fmla="*/ 0 h 505"/>
                    <a:gd name="T6" fmla="*/ 525 w 525"/>
                    <a:gd name="T7" fmla="*/ 251 h 505"/>
                    <a:gd name="T8" fmla="*/ 525 w 525"/>
                    <a:gd name="T9" fmla="*/ 253 h 505"/>
                    <a:gd name="T10" fmla="*/ 262 w 525"/>
                    <a:gd name="T11" fmla="*/ 505 h 505"/>
                    <a:gd name="T12" fmla="*/ 0 w 525"/>
                    <a:gd name="T13" fmla="*/ 254 h 505"/>
                    <a:gd name="T14" fmla="*/ 389 w 525"/>
                    <a:gd name="T15" fmla="*/ 254 h 505"/>
                    <a:gd name="T16" fmla="*/ 389 w 525"/>
                    <a:gd name="T17" fmla="*/ 253 h 505"/>
                    <a:gd name="T18" fmla="*/ 262 w 525"/>
                    <a:gd name="T19" fmla="*/ 119 h 505"/>
                    <a:gd name="T20" fmla="*/ 136 w 525"/>
                    <a:gd name="T21" fmla="*/ 251 h 505"/>
                    <a:gd name="T22" fmla="*/ 136 w 525"/>
                    <a:gd name="T23" fmla="*/ 253 h 505"/>
                    <a:gd name="T24" fmla="*/ 263 w 525"/>
                    <a:gd name="T25" fmla="*/ 387 h 505"/>
                    <a:gd name="T26" fmla="*/ 389 w 525"/>
                    <a:gd name="T27" fmla="*/ 254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5" h="505">
                      <a:moveTo>
                        <a:pt x="0" y="254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113"/>
                        <a:pt x="112" y="0"/>
                        <a:pt x="263" y="0"/>
                      </a:cubicBezTo>
                      <a:cubicBezTo>
                        <a:pt x="414" y="0"/>
                        <a:pt x="525" y="111"/>
                        <a:pt x="525" y="251"/>
                      </a:cubicBezTo>
                      <a:cubicBezTo>
                        <a:pt x="525" y="253"/>
                        <a:pt x="525" y="253"/>
                        <a:pt x="525" y="253"/>
                      </a:cubicBezTo>
                      <a:cubicBezTo>
                        <a:pt x="525" y="392"/>
                        <a:pt x="413" y="505"/>
                        <a:pt x="262" y="505"/>
                      </a:cubicBezTo>
                      <a:cubicBezTo>
                        <a:pt x="111" y="505"/>
                        <a:pt x="0" y="394"/>
                        <a:pt x="0" y="254"/>
                      </a:cubicBezTo>
                      <a:close/>
                      <a:moveTo>
                        <a:pt x="389" y="254"/>
                      </a:moveTo>
                      <a:cubicBezTo>
                        <a:pt x="389" y="253"/>
                        <a:pt x="389" y="253"/>
                        <a:pt x="389" y="253"/>
                      </a:cubicBezTo>
                      <a:cubicBezTo>
                        <a:pt x="389" y="181"/>
                        <a:pt x="338" y="119"/>
                        <a:pt x="262" y="119"/>
                      </a:cubicBezTo>
                      <a:cubicBezTo>
                        <a:pt x="183" y="119"/>
                        <a:pt x="136" y="179"/>
                        <a:pt x="136" y="251"/>
                      </a:cubicBezTo>
                      <a:cubicBezTo>
                        <a:pt x="136" y="253"/>
                        <a:pt x="136" y="253"/>
                        <a:pt x="136" y="253"/>
                      </a:cubicBezTo>
                      <a:cubicBezTo>
                        <a:pt x="136" y="324"/>
                        <a:pt x="187" y="387"/>
                        <a:pt x="263" y="387"/>
                      </a:cubicBezTo>
                      <a:cubicBezTo>
                        <a:pt x="342" y="387"/>
                        <a:pt x="389" y="326"/>
                        <a:pt x="389" y="2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8">
                  <a:extLst>
                    <a:ext uri="{FF2B5EF4-FFF2-40B4-BE49-F238E27FC236}">
                      <a16:creationId xmlns:a16="http://schemas.microsoft.com/office/drawing/2014/main" id="{E1DB2E2B-3F0B-C2A7-93BD-1F496113EA7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207091" y="866312"/>
                  <a:ext cx="59843" cy="28680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DD321FFA-8AC5-9391-67FE-EC20632DEBA5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278460" y="938123"/>
                  <a:ext cx="228732" cy="219867"/>
                </a:xfrm>
                <a:custGeom>
                  <a:avLst/>
                  <a:gdLst>
                    <a:gd name="T0" fmla="*/ 0 w 526"/>
                    <a:gd name="T1" fmla="*/ 254 h 505"/>
                    <a:gd name="T2" fmla="*/ 0 w 526"/>
                    <a:gd name="T3" fmla="*/ 253 h 505"/>
                    <a:gd name="T4" fmla="*/ 264 w 526"/>
                    <a:gd name="T5" fmla="*/ 0 h 505"/>
                    <a:gd name="T6" fmla="*/ 526 w 526"/>
                    <a:gd name="T7" fmla="*/ 251 h 505"/>
                    <a:gd name="T8" fmla="*/ 526 w 526"/>
                    <a:gd name="T9" fmla="*/ 253 h 505"/>
                    <a:gd name="T10" fmla="*/ 262 w 526"/>
                    <a:gd name="T11" fmla="*/ 505 h 505"/>
                    <a:gd name="T12" fmla="*/ 0 w 526"/>
                    <a:gd name="T13" fmla="*/ 254 h 505"/>
                    <a:gd name="T14" fmla="*/ 390 w 526"/>
                    <a:gd name="T15" fmla="*/ 254 h 505"/>
                    <a:gd name="T16" fmla="*/ 390 w 526"/>
                    <a:gd name="T17" fmla="*/ 253 h 505"/>
                    <a:gd name="T18" fmla="*/ 262 w 526"/>
                    <a:gd name="T19" fmla="*/ 119 h 505"/>
                    <a:gd name="T20" fmla="*/ 136 w 526"/>
                    <a:gd name="T21" fmla="*/ 251 h 505"/>
                    <a:gd name="T22" fmla="*/ 136 w 526"/>
                    <a:gd name="T23" fmla="*/ 253 h 505"/>
                    <a:gd name="T24" fmla="*/ 264 w 526"/>
                    <a:gd name="T25" fmla="*/ 387 h 505"/>
                    <a:gd name="T26" fmla="*/ 390 w 526"/>
                    <a:gd name="T27" fmla="*/ 254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6" h="505">
                      <a:moveTo>
                        <a:pt x="0" y="254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113"/>
                        <a:pt x="113" y="0"/>
                        <a:pt x="264" y="0"/>
                      </a:cubicBezTo>
                      <a:cubicBezTo>
                        <a:pt x="414" y="0"/>
                        <a:pt x="526" y="111"/>
                        <a:pt x="526" y="251"/>
                      </a:cubicBezTo>
                      <a:cubicBezTo>
                        <a:pt x="526" y="253"/>
                        <a:pt x="526" y="253"/>
                        <a:pt x="526" y="253"/>
                      </a:cubicBezTo>
                      <a:cubicBezTo>
                        <a:pt x="526" y="392"/>
                        <a:pt x="413" y="505"/>
                        <a:pt x="262" y="505"/>
                      </a:cubicBezTo>
                      <a:cubicBezTo>
                        <a:pt x="112" y="505"/>
                        <a:pt x="0" y="394"/>
                        <a:pt x="0" y="254"/>
                      </a:cubicBezTo>
                      <a:close/>
                      <a:moveTo>
                        <a:pt x="390" y="254"/>
                      </a:moveTo>
                      <a:cubicBezTo>
                        <a:pt x="390" y="253"/>
                        <a:pt x="390" y="253"/>
                        <a:pt x="390" y="253"/>
                      </a:cubicBezTo>
                      <a:cubicBezTo>
                        <a:pt x="390" y="181"/>
                        <a:pt x="338" y="119"/>
                        <a:pt x="262" y="119"/>
                      </a:cubicBezTo>
                      <a:cubicBezTo>
                        <a:pt x="183" y="119"/>
                        <a:pt x="136" y="179"/>
                        <a:pt x="136" y="251"/>
                      </a:cubicBezTo>
                      <a:cubicBezTo>
                        <a:pt x="136" y="253"/>
                        <a:pt x="136" y="253"/>
                        <a:pt x="136" y="253"/>
                      </a:cubicBezTo>
                      <a:cubicBezTo>
                        <a:pt x="136" y="324"/>
                        <a:pt x="188" y="387"/>
                        <a:pt x="264" y="387"/>
                      </a:cubicBezTo>
                      <a:cubicBezTo>
                        <a:pt x="343" y="387"/>
                        <a:pt x="390" y="326"/>
                        <a:pt x="390" y="2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DDFC3C47-DE57-7574-3ADA-FE29242B505E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516057" y="938123"/>
                  <a:ext cx="221197" cy="278823"/>
                </a:xfrm>
                <a:custGeom>
                  <a:avLst/>
                  <a:gdLst>
                    <a:gd name="T0" fmla="*/ 24 w 509"/>
                    <a:gd name="T1" fmla="*/ 590 h 641"/>
                    <a:gd name="T2" fmla="*/ 71 w 509"/>
                    <a:gd name="T3" fmla="*/ 487 h 641"/>
                    <a:gd name="T4" fmla="*/ 235 w 509"/>
                    <a:gd name="T5" fmla="*/ 531 h 641"/>
                    <a:gd name="T6" fmla="*/ 373 w 509"/>
                    <a:gd name="T7" fmla="*/ 399 h 641"/>
                    <a:gd name="T8" fmla="*/ 373 w 509"/>
                    <a:gd name="T9" fmla="*/ 376 h 641"/>
                    <a:gd name="T10" fmla="*/ 215 w 509"/>
                    <a:gd name="T11" fmla="*/ 454 h 641"/>
                    <a:gd name="T12" fmla="*/ 0 w 509"/>
                    <a:gd name="T13" fmla="*/ 228 h 641"/>
                    <a:gd name="T14" fmla="*/ 0 w 509"/>
                    <a:gd name="T15" fmla="*/ 226 h 641"/>
                    <a:gd name="T16" fmla="*/ 215 w 509"/>
                    <a:gd name="T17" fmla="*/ 0 h 641"/>
                    <a:gd name="T18" fmla="*/ 372 w 509"/>
                    <a:gd name="T19" fmla="*/ 72 h 641"/>
                    <a:gd name="T20" fmla="*/ 372 w 509"/>
                    <a:gd name="T21" fmla="*/ 9 h 641"/>
                    <a:gd name="T22" fmla="*/ 509 w 509"/>
                    <a:gd name="T23" fmla="*/ 9 h 641"/>
                    <a:gd name="T24" fmla="*/ 509 w 509"/>
                    <a:gd name="T25" fmla="*/ 385 h 641"/>
                    <a:gd name="T26" fmla="*/ 448 w 509"/>
                    <a:gd name="T27" fmla="*/ 576 h 641"/>
                    <a:gd name="T28" fmla="*/ 239 w 509"/>
                    <a:gd name="T29" fmla="*/ 641 h 641"/>
                    <a:gd name="T30" fmla="*/ 24 w 509"/>
                    <a:gd name="T31" fmla="*/ 590 h 641"/>
                    <a:gd name="T32" fmla="*/ 373 w 509"/>
                    <a:gd name="T33" fmla="*/ 228 h 641"/>
                    <a:gd name="T34" fmla="*/ 373 w 509"/>
                    <a:gd name="T35" fmla="*/ 226 h 641"/>
                    <a:gd name="T36" fmla="*/ 255 w 509"/>
                    <a:gd name="T37" fmla="*/ 114 h 641"/>
                    <a:gd name="T38" fmla="*/ 137 w 509"/>
                    <a:gd name="T39" fmla="*/ 226 h 641"/>
                    <a:gd name="T40" fmla="*/ 137 w 509"/>
                    <a:gd name="T41" fmla="*/ 228 h 641"/>
                    <a:gd name="T42" fmla="*/ 255 w 509"/>
                    <a:gd name="T43" fmla="*/ 340 h 641"/>
                    <a:gd name="T44" fmla="*/ 373 w 509"/>
                    <a:gd name="T45" fmla="*/ 228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09" h="641">
                      <a:moveTo>
                        <a:pt x="24" y="590"/>
                      </a:moveTo>
                      <a:cubicBezTo>
                        <a:pt x="71" y="487"/>
                        <a:pt x="71" y="487"/>
                        <a:pt x="71" y="487"/>
                      </a:cubicBezTo>
                      <a:cubicBezTo>
                        <a:pt x="121" y="515"/>
                        <a:pt x="171" y="531"/>
                        <a:pt x="235" y="531"/>
                      </a:cubicBezTo>
                      <a:cubicBezTo>
                        <a:pt x="329" y="531"/>
                        <a:pt x="373" y="486"/>
                        <a:pt x="373" y="399"/>
                      </a:cubicBezTo>
                      <a:cubicBezTo>
                        <a:pt x="373" y="376"/>
                        <a:pt x="373" y="376"/>
                        <a:pt x="373" y="376"/>
                      </a:cubicBezTo>
                      <a:cubicBezTo>
                        <a:pt x="333" y="425"/>
                        <a:pt x="288" y="454"/>
                        <a:pt x="215" y="454"/>
                      </a:cubicBezTo>
                      <a:cubicBezTo>
                        <a:pt x="102" y="454"/>
                        <a:pt x="0" y="372"/>
                        <a:pt x="0" y="228"/>
                      </a:cubicBezTo>
                      <a:cubicBezTo>
                        <a:pt x="0" y="226"/>
                        <a:pt x="0" y="226"/>
                        <a:pt x="0" y="226"/>
                      </a:cubicBezTo>
                      <a:cubicBezTo>
                        <a:pt x="0" y="82"/>
                        <a:pt x="104" y="0"/>
                        <a:pt x="215" y="0"/>
                      </a:cubicBezTo>
                      <a:cubicBezTo>
                        <a:pt x="290" y="0"/>
                        <a:pt x="334" y="32"/>
                        <a:pt x="372" y="72"/>
                      </a:cubicBezTo>
                      <a:cubicBezTo>
                        <a:pt x="372" y="9"/>
                        <a:pt x="372" y="9"/>
                        <a:pt x="372" y="9"/>
                      </a:cubicBezTo>
                      <a:cubicBezTo>
                        <a:pt x="509" y="9"/>
                        <a:pt x="509" y="9"/>
                        <a:pt x="509" y="9"/>
                      </a:cubicBezTo>
                      <a:cubicBezTo>
                        <a:pt x="509" y="385"/>
                        <a:pt x="509" y="385"/>
                        <a:pt x="509" y="385"/>
                      </a:cubicBezTo>
                      <a:cubicBezTo>
                        <a:pt x="509" y="472"/>
                        <a:pt x="488" y="535"/>
                        <a:pt x="448" y="576"/>
                      </a:cubicBezTo>
                      <a:cubicBezTo>
                        <a:pt x="402" y="621"/>
                        <a:pt x="333" y="641"/>
                        <a:pt x="239" y="641"/>
                      </a:cubicBezTo>
                      <a:cubicBezTo>
                        <a:pt x="160" y="641"/>
                        <a:pt x="86" y="623"/>
                        <a:pt x="24" y="590"/>
                      </a:cubicBezTo>
                      <a:close/>
                      <a:moveTo>
                        <a:pt x="373" y="228"/>
                      </a:moveTo>
                      <a:cubicBezTo>
                        <a:pt x="373" y="226"/>
                        <a:pt x="373" y="226"/>
                        <a:pt x="373" y="226"/>
                      </a:cubicBezTo>
                      <a:cubicBezTo>
                        <a:pt x="373" y="160"/>
                        <a:pt x="322" y="114"/>
                        <a:pt x="255" y="114"/>
                      </a:cubicBezTo>
                      <a:cubicBezTo>
                        <a:pt x="188" y="114"/>
                        <a:pt x="137" y="160"/>
                        <a:pt x="137" y="226"/>
                      </a:cubicBezTo>
                      <a:cubicBezTo>
                        <a:pt x="137" y="228"/>
                        <a:pt x="137" y="228"/>
                        <a:pt x="137" y="228"/>
                      </a:cubicBezTo>
                      <a:cubicBezTo>
                        <a:pt x="137" y="295"/>
                        <a:pt x="188" y="340"/>
                        <a:pt x="255" y="340"/>
                      </a:cubicBezTo>
                      <a:cubicBezTo>
                        <a:pt x="322" y="340"/>
                        <a:pt x="373" y="294"/>
                        <a:pt x="373" y="2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8F340934-1937-97BE-0507-BDD0C021597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747450" y="942113"/>
                  <a:ext cx="219424" cy="275277"/>
                </a:xfrm>
                <a:custGeom>
                  <a:avLst/>
                  <a:gdLst>
                    <a:gd name="T0" fmla="*/ 362 w 505"/>
                    <a:gd name="T1" fmla="*/ 0 h 633"/>
                    <a:gd name="T2" fmla="*/ 505 w 505"/>
                    <a:gd name="T3" fmla="*/ 0 h 633"/>
                    <a:gd name="T4" fmla="*/ 319 w 505"/>
                    <a:gd name="T5" fmla="*/ 497 h 633"/>
                    <a:gd name="T6" fmla="*/ 159 w 505"/>
                    <a:gd name="T7" fmla="*/ 633 h 633"/>
                    <a:gd name="T8" fmla="*/ 37 w 505"/>
                    <a:gd name="T9" fmla="*/ 599 h 633"/>
                    <a:gd name="T10" fmla="*/ 83 w 505"/>
                    <a:gd name="T11" fmla="*/ 500 h 633"/>
                    <a:gd name="T12" fmla="*/ 142 w 505"/>
                    <a:gd name="T13" fmla="*/ 519 h 633"/>
                    <a:gd name="T14" fmla="*/ 190 w 505"/>
                    <a:gd name="T15" fmla="*/ 487 h 633"/>
                    <a:gd name="T16" fmla="*/ 0 w 505"/>
                    <a:gd name="T17" fmla="*/ 0 h 633"/>
                    <a:gd name="T18" fmla="*/ 146 w 505"/>
                    <a:gd name="T19" fmla="*/ 0 h 633"/>
                    <a:gd name="T20" fmla="*/ 256 w 505"/>
                    <a:gd name="T21" fmla="*/ 331 h 633"/>
                    <a:gd name="T22" fmla="*/ 362 w 505"/>
                    <a:gd name="T23" fmla="*/ 0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5" h="633">
                      <a:moveTo>
                        <a:pt x="362" y="0"/>
                      </a:moveTo>
                      <a:cubicBezTo>
                        <a:pt x="505" y="0"/>
                        <a:pt x="505" y="0"/>
                        <a:pt x="505" y="0"/>
                      </a:cubicBezTo>
                      <a:cubicBezTo>
                        <a:pt x="319" y="497"/>
                        <a:pt x="319" y="497"/>
                        <a:pt x="319" y="497"/>
                      </a:cubicBezTo>
                      <a:cubicBezTo>
                        <a:pt x="282" y="596"/>
                        <a:pt x="242" y="633"/>
                        <a:pt x="159" y="633"/>
                      </a:cubicBezTo>
                      <a:cubicBezTo>
                        <a:pt x="110" y="633"/>
                        <a:pt x="73" y="620"/>
                        <a:pt x="37" y="599"/>
                      </a:cubicBezTo>
                      <a:cubicBezTo>
                        <a:pt x="83" y="500"/>
                        <a:pt x="83" y="500"/>
                        <a:pt x="83" y="500"/>
                      </a:cubicBezTo>
                      <a:cubicBezTo>
                        <a:pt x="101" y="511"/>
                        <a:pt x="124" y="519"/>
                        <a:pt x="142" y="519"/>
                      </a:cubicBezTo>
                      <a:cubicBezTo>
                        <a:pt x="166" y="519"/>
                        <a:pt x="178" y="512"/>
                        <a:pt x="190" y="48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56" y="331"/>
                        <a:pt x="256" y="331"/>
                        <a:pt x="256" y="331"/>
                      </a:cubicBezTo>
                      <a:lnTo>
                        <a:pt x="3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78E57EE6-B030-6A6D-02E7-AE757B31E8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005842" y="1258171"/>
                  <a:ext cx="132541" cy="290348"/>
                </a:xfrm>
                <a:custGeom>
                  <a:avLst/>
                  <a:gdLst>
                    <a:gd name="T0" fmla="*/ 57 w 305"/>
                    <a:gd name="T1" fmla="*/ 299 h 667"/>
                    <a:gd name="T2" fmla="*/ 0 w 305"/>
                    <a:gd name="T3" fmla="*/ 299 h 667"/>
                    <a:gd name="T4" fmla="*/ 0 w 305"/>
                    <a:gd name="T5" fmla="*/ 186 h 667"/>
                    <a:gd name="T6" fmla="*/ 57 w 305"/>
                    <a:gd name="T7" fmla="*/ 186 h 667"/>
                    <a:gd name="T8" fmla="*/ 57 w 305"/>
                    <a:gd name="T9" fmla="*/ 155 h 667"/>
                    <a:gd name="T10" fmla="*/ 96 w 305"/>
                    <a:gd name="T11" fmla="*/ 38 h 667"/>
                    <a:gd name="T12" fmla="*/ 208 w 305"/>
                    <a:gd name="T13" fmla="*/ 0 h 667"/>
                    <a:gd name="T14" fmla="*/ 305 w 305"/>
                    <a:gd name="T15" fmla="*/ 13 h 667"/>
                    <a:gd name="T16" fmla="*/ 305 w 305"/>
                    <a:gd name="T17" fmla="*/ 127 h 667"/>
                    <a:gd name="T18" fmla="*/ 243 w 305"/>
                    <a:gd name="T19" fmla="*/ 115 h 667"/>
                    <a:gd name="T20" fmla="*/ 193 w 305"/>
                    <a:gd name="T21" fmla="*/ 168 h 667"/>
                    <a:gd name="T22" fmla="*/ 193 w 305"/>
                    <a:gd name="T23" fmla="*/ 187 h 667"/>
                    <a:gd name="T24" fmla="*/ 305 w 305"/>
                    <a:gd name="T25" fmla="*/ 187 h 667"/>
                    <a:gd name="T26" fmla="*/ 305 w 305"/>
                    <a:gd name="T27" fmla="*/ 299 h 667"/>
                    <a:gd name="T28" fmla="*/ 195 w 305"/>
                    <a:gd name="T29" fmla="*/ 299 h 667"/>
                    <a:gd name="T30" fmla="*/ 195 w 305"/>
                    <a:gd name="T31" fmla="*/ 667 h 667"/>
                    <a:gd name="T32" fmla="*/ 57 w 305"/>
                    <a:gd name="T33" fmla="*/ 667 h 667"/>
                    <a:gd name="T34" fmla="*/ 57 w 305"/>
                    <a:gd name="T35" fmla="*/ 299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5" h="667">
                      <a:moveTo>
                        <a:pt x="57" y="299"/>
                      </a:moveTo>
                      <a:cubicBezTo>
                        <a:pt x="0" y="299"/>
                        <a:pt x="0" y="299"/>
                        <a:pt x="0" y="299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57" y="186"/>
                        <a:pt x="57" y="186"/>
                        <a:pt x="57" y="186"/>
                      </a:cubicBezTo>
                      <a:cubicBezTo>
                        <a:pt x="57" y="155"/>
                        <a:pt x="57" y="155"/>
                        <a:pt x="57" y="155"/>
                      </a:cubicBezTo>
                      <a:cubicBezTo>
                        <a:pt x="57" y="102"/>
                        <a:pt x="71" y="63"/>
                        <a:pt x="96" y="38"/>
                      </a:cubicBezTo>
                      <a:cubicBezTo>
                        <a:pt x="122" y="12"/>
                        <a:pt x="159" y="0"/>
                        <a:pt x="208" y="0"/>
                      </a:cubicBezTo>
                      <a:cubicBezTo>
                        <a:pt x="251" y="0"/>
                        <a:pt x="280" y="5"/>
                        <a:pt x="305" y="13"/>
                      </a:cubicBezTo>
                      <a:cubicBezTo>
                        <a:pt x="305" y="127"/>
                        <a:pt x="305" y="127"/>
                        <a:pt x="305" y="127"/>
                      </a:cubicBezTo>
                      <a:cubicBezTo>
                        <a:pt x="286" y="120"/>
                        <a:pt x="267" y="115"/>
                        <a:pt x="243" y="115"/>
                      </a:cubicBezTo>
                      <a:cubicBezTo>
                        <a:pt x="211" y="115"/>
                        <a:pt x="193" y="132"/>
                        <a:pt x="193" y="168"/>
                      </a:cubicBezTo>
                      <a:cubicBezTo>
                        <a:pt x="193" y="187"/>
                        <a:pt x="193" y="187"/>
                        <a:pt x="193" y="187"/>
                      </a:cubicBezTo>
                      <a:cubicBezTo>
                        <a:pt x="305" y="187"/>
                        <a:pt x="305" y="187"/>
                        <a:pt x="305" y="187"/>
                      </a:cubicBezTo>
                      <a:cubicBezTo>
                        <a:pt x="305" y="299"/>
                        <a:pt x="305" y="299"/>
                        <a:pt x="305" y="299"/>
                      </a:cubicBezTo>
                      <a:cubicBezTo>
                        <a:pt x="195" y="299"/>
                        <a:pt x="195" y="299"/>
                        <a:pt x="195" y="299"/>
                      </a:cubicBezTo>
                      <a:cubicBezTo>
                        <a:pt x="195" y="667"/>
                        <a:pt x="195" y="667"/>
                        <a:pt x="195" y="667"/>
                      </a:cubicBezTo>
                      <a:cubicBezTo>
                        <a:pt x="57" y="667"/>
                        <a:pt x="57" y="667"/>
                        <a:pt x="57" y="667"/>
                      </a:cubicBezTo>
                      <a:lnTo>
                        <a:pt x="57" y="2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F08F0B61-CCAE-E9DF-2B97-676BD2A7103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137497" y="1333086"/>
                  <a:ext cx="228289" cy="219867"/>
                </a:xfrm>
                <a:custGeom>
                  <a:avLst/>
                  <a:gdLst>
                    <a:gd name="T0" fmla="*/ 0 w 525"/>
                    <a:gd name="T1" fmla="*/ 255 h 506"/>
                    <a:gd name="T2" fmla="*/ 0 w 525"/>
                    <a:gd name="T3" fmla="*/ 253 h 506"/>
                    <a:gd name="T4" fmla="*/ 263 w 525"/>
                    <a:gd name="T5" fmla="*/ 0 h 506"/>
                    <a:gd name="T6" fmla="*/ 525 w 525"/>
                    <a:gd name="T7" fmla="*/ 251 h 506"/>
                    <a:gd name="T8" fmla="*/ 525 w 525"/>
                    <a:gd name="T9" fmla="*/ 253 h 506"/>
                    <a:gd name="T10" fmla="*/ 261 w 525"/>
                    <a:gd name="T11" fmla="*/ 506 h 506"/>
                    <a:gd name="T12" fmla="*/ 0 w 525"/>
                    <a:gd name="T13" fmla="*/ 255 h 506"/>
                    <a:gd name="T14" fmla="*/ 389 w 525"/>
                    <a:gd name="T15" fmla="*/ 255 h 506"/>
                    <a:gd name="T16" fmla="*/ 389 w 525"/>
                    <a:gd name="T17" fmla="*/ 253 h 506"/>
                    <a:gd name="T18" fmla="*/ 261 w 525"/>
                    <a:gd name="T19" fmla="*/ 119 h 506"/>
                    <a:gd name="T20" fmla="*/ 135 w 525"/>
                    <a:gd name="T21" fmla="*/ 251 h 506"/>
                    <a:gd name="T22" fmla="*/ 135 w 525"/>
                    <a:gd name="T23" fmla="*/ 253 h 506"/>
                    <a:gd name="T24" fmla="*/ 263 w 525"/>
                    <a:gd name="T25" fmla="*/ 387 h 506"/>
                    <a:gd name="T26" fmla="*/ 389 w 525"/>
                    <a:gd name="T27" fmla="*/ 25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5" h="506">
                      <a:moveTo>
                        <a:pt x="0" y="255"/>
                      </a:move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114"/>
                        <a:pt x="112" y="0"/>
                        <a:pt x="263" y="0"/>
                      </a:cubicBezTo>
                      <a:cubicBezTo>
                        <a:pt x="413" y="0"/>
                        <a:pt x="525" y="112"/>
                        <a:pt x="525" y="251"/>
                      </a:cubicBezTo>
                      <a:cubicBezTo>
                        <a:pt x="525" y="253"/>
                        <a:pt x="525" y="253"/>
                        <a:pt x="525" y="253"/>
                      </a:cubicBezTo>
                      <a:cubicBezTo>
                        <a:pt x="525" y="392"/>
                        <a:pt x="412" y="506"/>
                        <a:pt x="261" y="506"/>
                      </a:cubicBezTo>
                      <a:cubicBezTo>
                        <a:pt x="111" y="506"/>
                        <a:pt x="0" y="394"/>
                        <a:pt x="0" y="255"/>
                      </a:cubicBezTo>
                      <a:close/>
                      <a:moveTo>
                        <a:pt x="389" y="255"/>
                      </a:moveTo>
                      <a:cubicBezTo>
                        <a:pt x="389" y="253"/>
                        <a:pt x="389" y="253"/>
                        <a:pt x="389" y="253"/>
                      </a:cubicBezTo>
                      <a:cubicBezTo>
                        <a:pt x="389" y="182"/>
                        <a:pt x="337" y="119"/>
                        <a:pt x="261" y="119"/>
                      </a:cubicBezTo>
                      <a:cubicBezTo>
                        <a:pt x="183" y="119"/>
                        <a:pt x="135" y="180"/>
                        <a:pt x="135" y="251"/>
                      </a:cubicBezTo>
                      <a:cubicBezTo>
                        <a:pt x="135" y="253"/>
                        <a:pt x="135" y="253"/>
                        <a:pt x="135" y="253"/>
                      </a:cubicBezTo>
                      <a:cubicBezTo>
                        <a:pt x="135" y="325"/>
                        <a:pt x="187" y="387"/>
                        <a:pt x="263" y="387"/>
                      </a:cubicBezTo>
                      <a:cubicBezTo>
                        <a:pt x="342" y="387"/>
                        <a:pt x="389" y="326"/>
                        <a:pt x="389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9100D0B5-2A65-D491-8A65-AF6EEA21FF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79084" y="1331756"/>
                  <a:ext cx="127665" cy="216764"/>
                </a:xfrm>
                <a:custGeom>
                  <a:avLst/>
                  <a:gdLst>
                    <a:gd name="T0" fmla="*/ 0 w 293"/>
                    <a:gd name="T1" fmla="*/ 13 h 498"/>
                    <a:gd name="T2" fmla="*/ 138 w 293"/>
                    <a:gd name="T3" fmla="*/ 13 h 498"/>
                    <a:gd name="T4" fmla="*/ 138 w 293"/>
                    <a:gd name="T5" fmla="*/ 110 h 498"/>
                    <a:gd name="T6" fmla="*/ 293 w 293"/>
                    <a:gd name="T7" fmla="*/ 3 h 498"/>
                    <a:gd name="T8" fmla="*/ 293 w 293"/>
                    <a:gd name="T9" fmla="*/ 147 h 498"/>
                    <a:gd name="T10" fmla="*/ 286 w 293"/>
                    <a:gd name="T11" fmla="*/ 147 h 498"/>
                    <a:gd name="T12" fmla="*/ 138 w 293"/>
                    <a:gd name="T13" fmla="*/ 318 h 498"/>
                    <a:gd name="T14" fmla="*/ 138 w 293"/>
                    <a:gd name="T15" fmla="*/ 498 h 498"/>
                    <a:gd name="T16" fmla="*/ 0 w 293"/>
                    <a:gd name="T17" fmla="*/ 498 h 498"/>
                    <a:gd name="T18" fmla="*/ 0 w 293"/>
                    <a:gd name="T19" fmla="*/ 13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3" h="498">
                      <a:moveTo>
                        <a:pt x="0" y="13"/>
                      </a:move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8" y="110"/>
                        <a:pt x="138" y="110"/>
                        <a:pt x="138" y="110"/>
                      </a:cubicBezTo>
                      <a:cubicBezTo>
                        <a:pt x="166" y="43"/>
                        <a:pt x="211" y="0"/>
                        <a:pt x="293" y="3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86" y="147"/>
                        <a:pt x="286" y="147"/>
                        <a:pt x="286" y="147"/>
                      </a:cubicBezTo>
                      <a:cubicBezTo>
                        <a:pt x="194" y="147"/>
                        <a:pt x="138" y="203"/>
                        <a:pt x="138" y="318"/>
                      </a:cubicBezTo>
                      <a:cubicBezTo>
                        <a:pt x="138" y="498"/>
                        <a:pt x="138" y="498"/>
                        <a:pt x="138" y="498"/>
                      </a:cubicBezTo>
                      <a:cubicBezTo>
                        <a:pt x="0" y="498"/>
                        <a:pt x="0" y="498"/>
                        <a:pt x="0" y="498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C46AC733-5404-F9A7-9CCF-90736810D33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582993" y="1334859"/>
                  <a:ext cx="194157" cy="217207"/>
                </a:xfrm>
                <a:custGeom>
                  <a:avLst/>
                  <a:gdLst>
                    <a:gd name="T0" fmla="*/ 0 w 446"/>
                    <a:gd name="T1" fmla="*/ 351 h 500"/>
                    <a:gd name="T2" fmla="*/ 0 w 446"/>
                    <a:gd name="T3" fmla="*/ 349 h 500"/>
                    <a:gd name="T4" fmla="*/ 195 w 446"/>
                    <a:gd name="T5" fmla="*/ 195 h 500"/>
                    <a:gd name="T6" fmla="*/ 314 w 446"/>
                    <a:gd name="T7" fmla="*/ 215 h 500"/>
                    <a:gd name="T8" fmla="*/ 314 w 446"/>
                    <a:gd name="T9" fmla="*/ 206 h 500"/>
                    <a:gd name="T10" fmla="*/ 210 w 446"/>
                    <a:gd name="T11" fmla="*/ 118 h 500"/>
                    <a:gd name="T12" fmla="*/ 76 w 446"/>
                    <a:gd name="T13" fmla="*/ 144 h 500"/>
                    <a:gd name="T14" fmla="*/ 42 w 446"/>
                    <a:gd name="T15" fmla="*/ 39 h 500"/>
                    <a:gd name="T16" fmla="*/ 230 w 446"/>
                    <a:gd name="T17" fmla="*/ 0 h 500"/>
                    <a:gd name="T18" fmla="*/ 394 w 446"/>
                    <a:gd name="T19" fmla="*/ 54 h 500"/>
                    <a:gd name="T20" fmla="*/ 446 w 446"/>
                    <a:gd name="T21" fmla="*/ 209 h 500"/>
                    <a:gd name="T22" fmla="*/ 446 w 446"/>
                    <a:gd name="T23" fmla="*/ 491 h 500"/>
                    <a:gd name="T24" fmla="*/ 313 w 446"/>
                    <a:gd name="T25" fmla="*/ 491 h 500"/>
                    <a:gd name="T26" fmla="*/ 313 w 446"/>
                    <a:gd name="T27" fmla="*/ 438 h 500"/>
                    <a:gd name="T28" fmla="*/ 167 w 446"/>
                    <a:gd name="T29" fmla="*/ 500 h 500"/>
                    <a:gd name="T30" fmla="*/ 0 w 446"/>
                    <a:gd name="T31" fmla="*/ 351 h 500"/>
                    <a:gd name="T32" fmla="*/ 316 w 446"/>
                    <a:gd name="T33" fmla="*/ 320 h 500"/>
                    <a:gd name="T34" fmla="*/ 316 w 446"/>
                    <a:gd name="T35" fmla="*/ 295 h 500"/>
                    <a:gd name="T36" fmla="*/ 228 w 446"/>
                    <a:gd name="T37" fmla="*/ 277 h 500"/>
                    <a:gd name="T38" fmla="*/ 133 w 446"/>
                    <a:gd name="T39" fmla="*/ 344 h 500"/>
                    <a:gd name="T40" fmla="*/ 133 w 446"/>
                    <a:gd name="T41" fmla="*/ 346 h 500"/>
                    <a:gd name="T42" fmla="*/ 208 w 446"/>
                    <a:gd name="T43" fmla="*/ 405 h 500"/>
                    <a:gd name="T44" fmla="*/ 316 w 446"/>
                    <a:gd name="T45" fmla="*/ 32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6" h="500">
                      <a:moveTo>
                        <a:pt x="0" y="351"/>
                      </a:moveTo>
                      <a:cubicBezTo>
                        <a:pt x="0" y="349"/>
                        <a:pt x="0" y="349"/>
                        <a:pt x="0" y="349"/>
                      </a:cubicBezTo>
                      <a:cubicBezTo>
                        <a:pt x="0" y="244"/>
                        <a:pt x="81" y="195"/>
                        <a:pt x="195" y="195"/>
                      </a:cubicBezTo>
                      <a:cubicBezTo>
                        <a:pt x="244" y="195"/>
                        <a:pt x="280" y="203"/>
                        <a:pt x="314" y="215"/>
                      </a:cubicBezTo>
                      <a:cubicBezTo>
                        <a:pt x="314" y="206"/>
                        <a:pt x="314" y="206"/>
                        <a:pt x="314" y="206"/>
                      </a:cubicBezTo>
                      <a:cubicBezTo>
                        <a:pt x="314" y="149"/>
                        <a:pt x="279" y="118"/>
                        <a:pt x="210" y="118"/>
                      </a:cubicBezTo>
                      <a:cubicBezTo>
                        <a:pt x="157" y="118"/>
                        <a:pt x="120" y="128"/>
                        <a:pt x="76" y="144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95" y="15"/>
                        <a:pt x="148" y="0"/>
                        <a:pt x="230" y="0"/>
                      </a:cubicBezTo>
                      <a:cubicBezTo>
                        <a:pt x="305" y="0"/>
                        <a:pt x="359" y="20"/>
                        <a:pt x="394" y="54"/>
                      </a:cubicBezTo>
                      <a:cubicBezTo>
                        <a:pt x="430" y="91"/>
                        <a:pt x="446" y="144"/>
                        <a:pt x="446" y="209"/>
                      </a:cubicBezTo>
                      <a:cubicBezTo>
                        <a:pt x="446" y="491"/>
                        <a:pt x="446" y="491"/>
                        <a:pt x="446" y="491"/>
                      </a:cubicBezTo>
                      <a:cubicBezTo>
                        <a:pt x="313" y="491"/>
                        <a:pt x="313" y="491"/>
                        <a:pt x="313" y="491"/>
                      </a:cubicBezTo>
                      <a:cubicBezTo>
                        <a:pt x="313" y="438"/>
                        <a:pt x="313" y="438"/>
                        <a:pt x="313" y="438"/>
                      </a:cubicBezTo>
                      <a:cubicBezTo>
                        <a:pt x="280" y="475"/>
                        <a:pt x="234" y="500"/>
                        <a:pt x="167" y="500"/>
                      </a:cubicBezTo>
                      <a:cubicBezTo>
                        <a:pt x="75" y="500"/>
                        <a:pt x="0" y="447"/>
                        <a:pt x="0" y="351"/>
                      </a:cubicBezTo>
                      <a:close/>
                      <a:moveTo>
                        <a:pt x="316" y="320"/>
                      </a:moveTo>
                      <a:cubicBezTo>
                        <a:pt x="316" y="295"/>
                        <a:pt x="316" y="295"/>
                        <a:pt x="316" y="295"/>
                      </a:cubicBezTo>
                      <a:cubicBezTo>
                        <a:pt x="292" y="284"/>
                        <a:pt x="262" y="277"/>
                        <a:pt x="228" y="277"/>
                      </a:cubicBezTo>
                      <a:cubicBezTo>
                        <a:pt x="169" y="277"/>
                        <a:pt x="133" y="301"/>
                        <a:pt x="133" y="344"/>
                      </a:cubicBezTo>
                      <a:cubicBezTo>
                        <a:pt x="133" y="346"/>
                        <a:pt x="133" y="346"/>
                        <a:pt x="133" y="346"/>
                      </a:cubicBezTo>
                      <a:cubicBezTo>
                        <a:pt x="133" y="383"/>
                        <a:pt x="164" y="405"/>
                        <a:pt x="208" y="405"/>
                      </a:cubicBezTo>
                      <a:cubicBezTo>
                        <a:pt x="272" y="405"/>
                        <a:pt x="316" y="369"/>
                        <a:pt x="316" y="3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26">
                  <a:extLst>
                    <a:ext uri="{FF2B5EF4-FFF2-40B4-BE49-F238E27FC236}">
                      <a16:creationId xmlns:a16="http://schemas.microsoft.com/office/drawing/2014/main" id="{3FBDFBB4-2C24-9CFF-9DBF-994E97BE8A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01973" y="1260831"/>
                  <a:ext cx="59843" cy="287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27">
                  <a:extLst>
                    <a:ext uri="{FF2B5EF4-FFF2-40B4-BE49-F238E27FC236}">
                      <a16:creationId xmlns:a16="http://schemas.microsoft.com/office/drawing/2014/main" id="{54BE6892-4268-87FE-E962-B9F59DA5A69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6639" y="1260831"/>
                  <a:ext cx="59399" cy="287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Rectangle 28">
                <a:extLst>
                  <a:ext uri="{FF2B5EF4-FFF2-40B4-BE49-F238E27FC236}">
                    <a16:creationId xmlns:a16="http://schemas.microsoft.com/office/drawing/2014/main" id="{D955933A-12D5-C2CD-A4F2-B01196E748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56230" y="767096"/>
                <a:ext cx="634181" cy="18986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060401-AB3D-543B-EC57-0435F87468A2}"/>
                  </a:ext>
                </a:extLst>
              </p:cNvPr>
              <p:cNvGrpSpPr/>
              <p:nvPr userDrawn="1"/>
            </p:nvGrpSpPr>
            <p:grpSpPr>
              <a:xfrm>
                <a:off x="11701122" y="936748"/>
                <a:ext cx="321494" cy="1552800"/>
                <a:chOff x="7313961" y="501936"/>
                <a:chExt cx="323594" cy="1566108"/>
              </a:xfrm>
            </p:grpSpPr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CE22B628-91D8-72FE-CFF1-70F453C97D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83556" y="1311808"/>
                  <a:ext cx="249567" cy="247350"/>
                </a:xfrm>
                <a:custGeom>
                  <a:avLst/>
                  <a:gdLst>
                    <a:gd name="T0" fmla="*/ 0 w 574"/>
                    <a:gd name="T1" fmla="*/ 229 h 569"/>
                    <a:gd name="T2" fmla="*/ 90 w 574"/>
                    <a:gd name="T3" fmla="*/ 413 h 569"/>
                    <a:gd name="T4" fmla="*/ 90 w 574"/>
                    <a:gd name="T5" fmla="*/ 413 h 569"/>
                    <a:gd name="T6" fmla="*/ 90 w 574"/>
                    <a:gd name="T7" fmla="*/ 413 h 569"/>
                    <a:gd name="T8" fmla="*/ 9 w 574"/>
                    <a:gd name="T9" fmla="*/ 413 h 569"/>
                    <a:gd name="T10" fmla="*/ 9 w 574"/>
                    <a:gd name="T11" fmla="*/ 569 h 569"/>
                    <a:gd name="T12" fmla="*/ 574 w 574"/>
                    <a:gd name="T13" fmla="*/ 569 h 569"/>
                    <a:gd name="T14" fmla="*/ 574 w 574"/>
                    <a:gd name="T15" fmla="*/ 413 h 569"/>
                    <a:gd name="T16" fmla="*/ 253 w 574"/>
                    <a:gd name="T17" fmla="*/ 413 h 569"/>
                    <a:gd name="T18" fmla="*/ 133 w 574"/>
                    <a:gd name="T19" fmla="*/ 286 h 569"/>
                    <a:gd name="T20" fmla="*/ 253 w 574"/>
                    <a:gd name="T21" fmla="*/ 155 h 569"/>
                    <a:gd name="T22" fmla="*/ 574 w 574"/>
                    <a:gd name="T23" fmla="*/ 155 h 569"/>
                    <a:gd name="T24" fmla="*/ 574 w 574"/>
                    <a:gd name="T25" fmla="*/ 0 h 569"/>
                    <a:gd name="T26" fmla="*/ 224 w 574"/>
                    <a:gd name="T27" fmla="*/ 0 h 569"/>
                    <a:gd name="T28" fmla="*/ 0 w 574"/>
                    <a:gd name="T29" fmla="*/ 229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4" h="569">
                      <a:moveTo>
                        <a:pt x="0" y="229"/>
                      </a:moveTo>
                      <a:cubicBezTo>
                        <a:pt x="0" y="294"/>
                        <a:pt x="30" y="368"/>
                        <a:pt x="90" y="413"/>
                      </a:cubicBezTo>
                      <a:cubicBezTo>
                        <a:pt x="90" y="413"/>
                        <a:pt x="90" y="413"/>
                        <a:pt x="90" y="413"/>
                      </a:cubicBezTo>
                      <a:cubicBezTo>
                        <a:pt x="90" y="413"/>
                        <a:pt x="90" y="413"/>
                        <a:pt x="90" y="413"/>
                      </a:cubicBezTo>
                      <a:cubicBezTo>
                        <a:pt x="9" y="413"/>
                        <a:pt x="9" y="413"/>
                        <a:pt x="9" y="413"/>
                      </a:cubicBezTo>
                      <a:cubicBezTo>
                        <a:pt x="9" y="569"/>
                        <a:pt x="9" y="569"/>
                        <a:pt x="9" y="569"/>
                      </a:cubicBezTo>
                      <a:cubicBezTo>
                        <a:pt x="574" y="569"/>
                        <a:pt x="574" y="569"/>
                        <a:pt x="574" y="569"/>
                      </a:cubicBezTo>
                      <a:cubicBezTo>
                        <a:pt x="574" y="413"/>
                        <a:pt x="574" y="413"/>
                        <a:pt x="574" y="413"/>
                      </a:cubicBezTo>
                      <a:cubicBezTo>
                        <a:pt x="253" y="413"/>
                        <a:pt x="253" y="413"/>
                        <a:pt x="253" y="413"/>
                      </a:cubicBezTo>
                      <a:cubicBezTo>
                        <a:pt x="195" y="413"/>
                        <a:pt x="133" y="369"/>
                        <a:pt x="133" y="286"/>
                      </a:cubicBezTo>
                      <a:cubicBezTo>
                        <a:pt x="133" y="221"/>
                        <a:pt x="178" y="155"/>
                        <a:pt x="253" y="155"/>
                      </a:cubicBezTo>
                      <a:cubicBezTo>
                        <a:pt x="574" y="155"/>
                        <a:pt x="574" y="155"/>
                        <a:pt x="574" y="155"/>
                      </a:cubicBezTo>
                      <a:cubicBezTo>
                        <a:pt x="574" y="0"/>
                        <a:pt x="574" y="0"/>
                        <a:pt x="574" y="0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94" y="0"/>
                        <a:pt x="0" y="93"/>
                        <a:pt x="0" y="22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F9CC6ECB-2314-0175-F49C-01409FF87A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87546" y="755049"/>
                  <a:ext cx="245577" cy="276163"/>
                </a:xfrm>
                <a:custGeom>
                  <a:avLst/>
                  <a:gdLst>
                    <a:gd name="T0" fmla="*/ 0 w 554"/>
                    <a:gd name="T1" fmla="*/ 174 h 623"/>
                    <a:gd name="T2" fmla="*/ 377 w 554"/>
                    <a:gd name="T3" fmla="*/ 311 h 623"/>
                    <a:gd name="T4" fmla="*/ 0 w 554"/>
                    <a:gd name="T5" fmla="*/ 450 h 623"/>
                    <a:gd name="T6" fmla="*/ 0 w 554"/>
                    <a:gd name="T7" fmla="*/ 623 h 623"/>
                    <a:gd name="T8" fmla="*/ 554 w 554"/>
                    <a:gd name="T9" fmla="*/ 395 h 623"/>
                    <a:gd name="T10" fmla="*/ 554 w 554"/>
                    <a:gd name="T11" fmla="*/ 228 h 623"/>
                    <a:gd name="T12" fmla="*/ 0 w 554"/>
                    <a:gd name="T13" fmla="*/ 0 h 623"/>
                    <a:gd name="T14" fmla="*/ 0 w 554"/>
                    <a:gd name="T15" fmla="*/ 174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4" h="623">
                      <a:moveTo>
                        <a:pt x="0" y="174"/>
                      </a:moveTo>
                      <a:lnTo>
                        <a:pt x="377" y="311"/>
                      </a:lnTo>
                      <a:lnTo>
                        <a:pt x="0" y="450"/>
                      </a:lnTo>
                      <a:lnTo>
                        <a:pt x="0" y="623"/>
                      </a:lnTo>
                      <a:lnTo>
                        <a:pt x="554" y="395"/>
                      </a:lnTo>
                      <a:lnTo>
                        <a:pt x="554" y="228"/>
                      </a:lnTo>
                      <a:lnTo>
                        <a:pt x="0" y="0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3E6BB7A0-2F5A-2198-688F-07635713127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383556" y="1583096"/>
                  <a:ext cx="253999" cy="256659"/>
                </a:xfrm>
                <a:custGeom>
                  <a:avLst/>
                  <a:gdLst>
                    <a:gd name="T0" fmla="*/ 401 w 584"/>
                    <a:gd name="T1" fmla="*/ 110 h 590"/>
                    <a:gd name="T2" fmla="*/ 460 w 584"/>
                    <a:gd name="T3" fmla="*/ 272 h 590"/>
                    <a:gd name="T4" fmla="*/ 415 w 584"/>
                    <a:gd name="T5" fmla="*/ 397 h 590"/>
                    <a:gd name="T6" fmla="*/ 250 w 584"/>
                    <a:gd name="T7" fmla="*/ 0 h 590"/>
                    <a:gd name="T8" fmla="*/ 92 w 584"/>
                    <a:gd name="T9" fmla="*/ 68 h 590"/>
                    <a:gd name="T10" fmla="*/ 0 w 584"/>
                    <a:gd name="T11" fmla="*/ 291 h 590"/>
                    <a:gd name="T12" fmla="*/ 292 w 584"/>
                    <a:gd name="T13" fmla="*/ 590 h 590"/>
                    <a:gd name="T14" fmla="*/ 584 w 584"/>
                    <a:gd name="T15" fmla="*/ 274 h 590"/>
                    <a:gd name="T16" fmla="*/ 476 w 584"/>
                    <a:gd name="T17" fmla="*/ 12 h 590"/>
                    <a:gd name="T18" fmla="*/ 401 w 584"/>
                    <a:gd name="T19" fmla="*/ 110 h 590"/>
                    <a:gd name="T20" fmla="*/ 179 w 584"/>
                    <a:gd name="T21" fmla="*/ 408 h 590"/>
                    <a:gd name="T22" fmla="*/ 123 w 584"/>
                    <a:gd name="T23" fmla="*/ 288 h 590"/>
                    <a:gd name="T24" fmla="*/ 202 w 584"/>
                    <a:gd name="T25" fmla="*/ 168 h 590"/>
                    <a:gd name="T26" fmla="*/ 315 w 584"/>
                    <a:gd name="T27" fmla="*/ 439 h 590"/>
                    <a:gd name="T28" fmla="*/ 179 w 584"/>
                    <a:gd name="T29" fmla="*/ 408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4" h="590">
                      <a:moveTo>
                        <a:pt x="401" y="110"/>
                      </a:moveTo>
                      <a:cubicBezTo>
                        <a:pt x="449" y="175"/>
                        <a:pt x="460" y="212"/>
                        <a:pt x="460" y="272"/>
                      </a:cubicBezTo>
                      <a:cubicBezTo>
                        <a:pt x="460" y="325"/>
                        <a:pt x="444" y="367"/>
                        <a:pt x="415" y="397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189" y="9"/>
                        <a:pt x="134" y="32"/>
                        <a:pt x="92" y="68"/>
                      </a:cubicBezTo>
                      <a:cubicBezTo>
                        <a:pt x="32" y="120"/>
                        <a:pt x="0" y="197"/>
                        <a:pt x="0" y="291"/>
                      </a:cubicBezTo>
                      <a:cubicBezTo>
                        <a:pt x="0" y="462"/>
                        <a:pt x="126" y="590"/>
                        <a:pt x="292" y="590"/>
                      </a:cubicBezTo>
                      <a:cubicBezTo>
                        <a:pt x="462" y="590"/>
                        <a:pt x="584" y="462"/>
                        <a:pt x="584" y="274"/>
                      </a:cubicBezTo>
                      <a:cubicBezTo>
                        <a:pt x="584" y="169"/>
                        <a:pt x="534" y="62"/>
                        <a:pt x="476" y="12"/>
                      </a:cubicBezTo>
                      <a:lnTo>
                        <a:pt x="401" y="110"/>
                      </a:lnTo>
                      <a:close/>
                      <a:moveTo>
                        <a:pt x="179" y="408"/>
                      </a:moveTo>
                      <a:cubicBezTo>
                        <a:pt x="144" y="381"/>
                        <a:pt x="123" y="339"/>
                        <a:pt x="123" y="288"/>
                      </a:cubicBezTo>
                      <a:cubicBezTo>
                        <a:pt x="123" y="232"/>
                        <a:pt x="155" y="190"/>
                        <a:pt x="202" y="168"/>
                      </a:cubicBezTo>
                      <a:cubicBezTo>
                        <a:pt x="315" y="439"/>
                        <a:pt x="315" y="439"/>
                        <a:pt x="315" y="439"/>
                      </a:cubicBezTo>
                      <a:cubicBezTo>
                        <a:pt x="257" y="447"/>
                        <a:pt x="212" y="432"/>
                        <a:pt x="179" y="4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56921996-DB92-D0C4-9CC0-CB5B532B56E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13961" y="1846404"/>
                  <a:ext cx="319161" cy="221640"/>
                </a:xfrm>
                <a:custGeom>
                  <a:avLst/>
                  <a:gdLst>
                    <a:gd name="T0" fmla="*/ 580 w 720"/>
                    <a:gd name="T1" fmla="*/ 0 h 500"/>
                    <a:gd name="T2" fmla="*/ 580 w 720"/>
                    <a:gd name="T3" fmla="*/ 346 h 500"/>
                    <a:gd name="T4" fmla="*/ 0 w 720"/>
                    <a:gd name="T5" fmla="*/ 346 h 500"/>
                    <a:gd name="T6" fmla="*/ 0 w 720"/>
                    <a:gd name="T7" fmla="*/ 500 h 500"/>
                    <a:gd name="T8" fmla="*/ 720 w 720"/>
                    <a:gd name="T9" fmla="*/ 500 h 500"/>
                    <a:gd name="T10" fmla="*/ 720 w 720"/>
                    <a:gd name="T11" fmla="*/ 0 h 500"/>
                    <a:gd name="T12" fmla="*/ 580 w 720"/>
                    <a:gd name="T13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0" h="500">
                      <a:moveTo>
                        <a:pt x="580" y="0"/>
                      </a:moveTo>
                      <a:lnTo>
                        <a:pt x="580" y="346"/>
                      </a:lnTo>
                      <a:lnTo>
                        <a:pt x="0" y="346"/>
                      </a:lnTo>
                      <a:lnTo>
                        <a:pt x="0" y="500"/>
                      </a:lnTo>
                      <a:lnTo>
                        <a:pt x="720" y="500"/>
                      </a:lnTo>
                      <a:lnTo>
                        <a:pt x="720" y="0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9E4AB2CE-08CD-60AD-3CA1-C73983ADED5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383556" y="501936"/>
                  <a:ext cx="253999" cy="263752"/>
                </a:xfrm>
                <a:custGeom>
                  <a:avLst/>
                  <a:gdLst>
                    <a:gd name="T0" fmla="*/ 584 w 584"/>
                    <a:gd name="T1" fmla="*/ 304 h 607"/>
                    <a:gd name="T2" fmla="*/ 292 w 584"/>
                    <a:gd name="T3" fmla="*/ 607 h 607"/>
                    <a:gd name="T4" fmla="*/ 0 w 584"/>
                    <a:gd name="T5" fmla="*/ 302 h 607"/>
                    <a:gd name="T6" fmla="*/ 292 w 584"/>
                    <a:gd name="T7" fmla="*/ 0 h 607"/>
                    <a:gd name="T8" fmla="*/ 584 w 584"/>
                    <a:gd name="T9" fmla="*/ 304 h 607"/>
                    <a:gd name="T10" fmla="*/ 133 w 584"/>
                    <a:gd name="T11" fmla="*/ 304 h 607"/>
                    <a:gd name="T12" fmla="*/ 292 w 584"/>
                    <a:gd name="T13" fmla="*/ 454 h 607"/>
                    <a:gd name="T14" fmla="*/ 451 w 584"/>
                    <a:gd name="T15" fmla="*/ 302 h 607"/>
                    <a:gd name="T16" fmla="*/ 292 w 584"/>
                    <a:gd name="T17" fmla="*/ 153 h 607"/>
                    <a:gd name="T18" fmla="*/ 133 w 584"/>
                    <a:gd name="T19" fmla="*/ 304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4" h="607">
                      <a:moveTo>
                        <a:pt x="584" y="304"/>
                      </a:moveTo>
                      <a:cubicBezTo>
                        <a:pt x="584" y="474"/>
                        <a:pt x="457" y="607"/>
                        <a:pt x="292" y="607"/>
                      </a:cubicBezTo>
                      <a:cubicBezTo>
                        <a:pt x="128" y="607"/>
                        <a:pt x="0" y="473"/>
                        <a:pt x="0" y="302"/>
                      </a:cubicBezTo>
                      <a:cubicBezTo>
                        <a:pt x="0" y="133"/>
                        <a:pt x="126" y="0"/>
                        <a:pt x="292" y="0"/>
                      </a:cubicBezTo>
                      <a:cubicBezTo>
                        <a:pt x="455" y="0"/>
                        <a:pt x="584" y="133"/>
                        <a:pt x="584" y="304"/>
                      </a:cubicBezTo>
                      <a:moveTo>
                        <a:pt x="133" y="304"/>
                      </a:moveTo>
                      <a:cubicBezTo>
                        <a:pt x="133" y="391"/>
                        <a:pt x="198" y="454"/>
                        <a:pt x="292" y="454"/>
                      </a:cubicBezTo>
                      <a:cubicBezTo>
                        <a:pt x="381" y="454"/>
                        <a:pt x="451" y="387"/>
                        <a:pt x="451" y="302"/>
                      </a:cubicBezTo>
                      <a:cubicBezTo>
                        <a:pt x="451" y="216"/>
                        <a:pt x="383" y="153"/>
                        <a:pt x="292" y="153"/>
                      </a:cubicBezTo>
                      <a:cubicBezTo>
                        <a:pt x="203" y="153"/>
                        <a:pt x="133" y="219"/>
                        <a:pt x="133" y="3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D78B809F-3CCF-42C5-952A-91DCA6CCCD3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383556" y="1021017"/>
                  <a:ext cx="253999" cy="263752"/>
                </a:xfrm>
                <a:custGeom>
                  <a:avLst/>
                  <a:gdLst>
                    <a:gd name="T0" fmla="*/ 584 w 584"/>
                    <a:gd name="T1" fmla="*/ 305 h 607"/>
                    <a:gd name="T2" fmla="*/ 292 w 584"/>
                    <a:gd name="T3" fmla="*/ 607 h 607"/>
                    <a:gd name="T4" fmla="*/ 0 w 584"/>
                    <a:gd name="T5" fmla="*/ 303 h 607"/>
                    <a:gd name="T6" fmla="*/ 292 w 584"/>
                    <a:gd name="T7" fmla="*/ 0 h 607"/>
                    <a:gd name="T8" fmla="*/ 584 w 584"/>
                    <a:gd name="T9" fmla="*/ 305 h 607"/>
                    <a:gd name="T10" fmla="*/ 133 w 584"/>
                    <a:gd name="T11" fmla="*/ 305 h 607"/>
                    <a:gd name="T12" fmla="*/ 292 w 584"/>
                    <a:gd name="T13" fmla="*/ 454 h 607"/>
                    <a:gd name="T14" fmla="*/ 451 w 584"/>
                    <a:gd name="T15" fmla="*/ 303 h 607"/>
                    <a:gd name="T16" fmla="*/ 292 w 584"/>
                    <a:gd name="T17" fmla="*/ 153 h 607"/>
                    <a:gd name="T18" fmla="*/ 133 w 584"/>
                    <a:gd name="T19" fmla="*/ 305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4" h="607">
                      <a:moveTo>
                        <a:pt x="584" y="305"/>
                      </a:moveTo>
                      <a:cubicBezTo>
                        <a:pt x="584" y="474"/>
                        <a:pt x="457" y="607"/>
                        <a:pt x="292" y="607"/>
                      </a:cubicBezTo>
                      <a:cubicBezTo>
                        <a:pt x="128" y="607"/>
                        <a:pt x="0" y="474"/>
                        <a:pt x="0" y="303"/>
                      </a:cubicBezTo>
                      <a:cubicBezTo>
                        <a:pt x="0" y="133"/>
                        <a:pt x="126" y="0"/>
                        <a:pt x="292" y="0"/>
                      </a:cubicBezTo>
                      <a:cubicBezTo>
                        <a:pt x="455" y="0"/>
                        <a:pt x="584" y="134"/>
                        <a:pt x="584" y="305"/>
                      </a:cubicBezTo>
                      <a:moveTo>
                        <a:pt x="133" y="305"/>
                      </a:moveTo>
                      <a:cubicBezTo>
                        <a:pt x="133" y="391"/>
                        <a:pt x="198" y="454"/>
                        <a:pt x="292" y="454"/>
                      </a:cubicBezTo>
                      <a:cubicBezTo>
                        <a:pt x="381" y="454"/>
                        <a:pt x="451" y="388"/>
                        <a:pt x="451" y="303"/>
                      </a:cubicBezTo>
                      <a:cubicBezTo>
                        <a:pt x="451" y="216"/>
                        <a:pt x="383" y="153"/>
                        <a:pt x="292" y="153"/>
                      </a:cubicBezTo>
                      <a:cubicBezTo>
                        <a:pt x="203" y="153"/>
                        <a:pt x="133" y="220"/>
                        <a:pt x="133" y="30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58412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F63-F3A4-3E69-F947-A93710536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545" y="0"/>
            <a:ext cx="489328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6709" y="388979"/>
            <a:ext cx="6528592" cy="41857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Why OEM ROK for Windows Server?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64225" y="2423161"/>
            <a:ext cx="4758158" cy="4210337"/>
          </a:xfrm>
        </p:spPr>
        <p:txBody>
          <a:bodyPr lIns="0" tIns="0" rIns="0" bIns="0" anchor="t"/>
          <a:lstStyle/>
          <a:p>
            <a:pPr marL="0" lvl="0" indent="0">
              <a:buNone/>
            </a:pPr>
            <a:r>
              <a:rPr lang="en-US" sz="2800" dirty="0"/>
              <a:t>Perpetual 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Server and License sold together by reseller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Lowest Price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Physical Product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73B136-209E-5534-4C4B-6C7773B615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69529" y="6400800"/>
            <a:ext cx="438912" cy="15544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Graphic 262">
            <a:extLst>
              <a:ext uri="{FF2B5EF4-FFF2-40B4-BE49-F238E27FC236}">
                <a16:creationId xmlns:a16="http://schemas.microsoft.com/office/drawing/2014/main" id="{707B07B8-851A-76AE-DCC3-FC73A4726B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622" y="3424225"/>
            <a:ext cx="768096" cy="768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AEF948C-B583-E6CD-D85A-64D5C5136B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4622" y="2227728"/>
            <a:ext cx="768096" cy="768096"/>
          </a:xfrm>
          <a:prstGeom prst="rect">
            <a:avLst/>
          </a:prstGeom>
        </p:spPr>
      </p:pic>
      <p:pic>
        <p:nvPicPr>
          <p:cNvPr id="18" name="Graphic 291">
            <a:extLst>
              <a:ext uri="{FF2B5EF4-FFF2-40B4-BE49-F238E27FC236}">
                <a16:creationId xmlns:a16="http://schemas.microsoft.com/office/drawing/2014/main" id="{993D62F8-7C50-DFF9-DFCB-06D06FC0AEB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9773" y="5712068"/>
            <a:ext cx="768096" cy="768096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D05E6F4-9B32-1040-CA05-7BBEB599F9F2}"/>
              </a:ext>
            </a:extLst>
          </p:cNvPr>
          <p:cNvSpPr txBox="1">
            <a:spLocks/>
          </p:cNvSpPr>
          <p:nvPr/>
        </p:nvSpPr>
        <p:spPr bwMode="gray">
          <a:xfrm>
            <a:off x="1663548" y="1338965"/>
            <a:ext cx="4758158" cy="4210337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1218987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-228560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35938" indent="-150258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033" indent="-156606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5431" indent="-150258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Easy (no contracts to sign)</a:t>
            </a:r>
            <a:endParaRPr lang="en-US" sz="2800" dirty="0"/>
          </a:p>
        </p:txBody>
      </p:sp>
      <p:pic>
        <p:nvPicPr>
          <p:cNvPr id="12" name="Picture 11" descr="A red circle with two people in it&#10;&#10;AI-generated content may be incorrect.">
            <a:extLst>
              <a:ext uri="{FF2B5EF4-FFF2-40B4-BE49-F238E27FC236}">
                <a16:creationId xmlns:a16="http://schemas.microsoft.com/office/drawing/2014/main" id="{67CC0C28-D916-7B6B-E43B-7C6F3A8F94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61" y="1162238"/>
            <a:ext cx="809415" cy="781050"/>
          </a:xfrm>
          <a:prstGeom prst="rect">
            <a:avLst/>
          </a:prstGeom>
        </p:spPr>
      </p:pic>
      <p:pic>
        <p:nvPicPr>
          <p:cNvPr id="13" name="Picture 12" descr="A red check mark in a circle&#10;&#10;AI-generated content may be incorrect.">
            <a:extLst>
              <a:ext uri="{FF2B5EF4-FFF2-40B4-BE49-F238E27FC236}">
                <a16:creationId xmlns:a16="http://schemas.microsoft.com/office/drawing/2014/main" id="{7FD377C0-FB77-D887-02A7-321F71C08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420" y="4658588"/>
            <a:ext cx="79036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42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3AA739-2371-8AB4-B931-BBED3B131D7B}"/>
              </a:ext>
            </a:extLst>
          </p:cNvPr>
          <p:cNvSpPr/>
          <p:nvPr/>
        </p:nvSpPr>
        <p:spPr>
          <a:xfrm>
            <a:off x="765648" y="4745015"/>
            <a:ext cx="4675795" cy="1171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sz="1600" dirty="0" err="1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74E86-A10F-DE95-DAE2-2E3EE7D727F0}"/>
              </a:ext>
            </a:extLst>
          </p:cNvPr>
          <p:cNvSpPr/>
          <p:nvPr/>
        </p:nvSpPr>
        <p:spPr>
          <a:xfrm>
            <a:off x="763753" y="3387691"/>
            <a:ext cx="470436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sz="1600" dirty="0" err="1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50E54-AB3D-E122-845A-FEBA92464F66}"/>
              </a:ext>
            </a:extLst>
          </p:cNvPr>
          <p:cNvSpPr/>
          <p:nvPr/>
        </p:nvSpPr>
        <p:spPr>
          <a:xfrm>
            <a:off x="761858" y="1992710"/>
            <a:ext cx="470436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sz="1600" dirty="0" err="1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72E6B0-E10C-846F-08EF-D2FCE6FE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Types of Windows </a:t>
            </a:r>
            <a:r>
              <a:rPr lang="en-US">
                <a:latin typeface="Arial"/>
                <a:cs typeface="Arial"/>
              </a:rPr>
              <a:t>Server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OEM</a:t>
            </a:r>
            <a:r>
              <a:rPr lang="en-US" dirty="0">
                <a:latin typeface="Arial"/>
                <a:cs typeface="Arial"/>
              </a:rPr>
              <a:t> Licenses</a:t>
            </a:r>
          </a:p>
        </p:txBody>
      </p:sp>
      <p:pic>
        <p:nvPicPr>
          <p:cNvPr id="6" name="Picture Placeholder 5" descr="A close up of a colorful object&#10;&#10;Description automatically generated">
            <a:extLst>
              <a:ext uri="{FF2B5EF4-FFF2-40B4-BE49-F238E27FC236}">
                <a16:creationId xmlns:a16="http://schemas.microsoft.com/office/drawing/2014/main" id="{6FDD379F-E82C-7C80-F5B7-5137E69AB5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64" b="164"/>
          <a:stretch/>
        </p:blipFill>
        <p:spPr>
          <a:xfrm>
            <a:off x="6857107" y="1021"/>
            <a:ext cx="5331022" cy="685595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D06DC-0CB3-5959-193F-DA448BBE13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本框 15">
            <a:extLst>
              <a:ext uri="{FF2B5EF4-FFF2-40B4-BE49-F238E27FC236}">
                <a16:creationId xmlns:a16="http://schemas.microsoft.com/office/drawing/2014/main" id="{BFCBC421-DF7B-8141-2276-D8AE90A9336A}"/>
              </a:ext>
            </a:extLst>
          </p:cNvPr>
          <p:cNvSpPr txBox="1"/>
          <p:nvPr/>
        </p:nvSpPr>
        <p:spPr>
          <a:xfrm>
            <a:off x="923945" y="2183427"/>
            <a:ext cx="43773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Reseller Option Kit (ROK)</a:t>
            </a: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BFCBC421-DF7B-8141-2276-D8AE90A9336A}"/>
              </a:ext>
            </a:extLst>
          </p:cNvPr>
          <p:cNvSpPr txBox="1"/>
          <p:nvPr/>
        </p:nvSpPr>
        <p:spPr>
          <a:xfrm>
            <a:off x="923945" y="3584351"/>
            <a:ext cx="43773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Drop in Box (DIB)</a:t>
            </a:r>
          </a:p>
        </p:txBody>
      </p:sp>
      <p:sp>
        <p:nvSpPr>
          <p:cNvPr id="29" name="文本框 15">
            <a:extLst>
              <a:ext uri="{FF2B5EF4-FFF2-40B4-BE49-F238E27FC236}">
                <a16:creationId xmlns:a16="http://schemas.microsoft.com/office/drawing/2014/main" id="{BFCBC421-DF7B-8141-2276-D8AE90A9336A}"/>
              </a:ext>
            </a:extLst>
          </p:cNvPr>
          <p:cNvSpPr txBox="1"/>
          <p:nvPr/>
        </p:nvSpPr>
        <p:spPr>
          <a:xfrm>
            <a:off x="1018064" y="4834557"/>
            <a:ext cx="43773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Configure to Order </a:t>
            </a:r>
            <a:br>
              <a:rPr lang="en-US" sz="2800" dirty="0"/>
            </a:br>
            <a:r>
              <a:rPr lang="en-US" sz="2800">
                <a:solidFill>
                  <a:srgbClr val="000000"/>
                </a:solidFill>
              </a:rPr>
              <a:t>PRE-Install (CTO)</a:t>
            </a:r>
            <a:endParaRPr lang="en-US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73B9CAE6-AA81-1985-FB2C-8EBD58E499EC}"/>
              </a:ext>
            </a:extLst>
          </p:cNvPr>
          <p:cNvSpPr/>
          <p:nvPr/>
        </p:nvSpPr>
        <p:spPr>
          <a:xfrm>
            <a:off x="5926813" y="1992710"/>
            <a:ext cx="3719946" cy="3864082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ALL LICENSING TYPES ARE INCLUDED IN TCE (TOP CHOICE EXPRESS)</a:t>
            </a:r>
          </a:p>
        </p:txBody>
      </p:sp>
    </p:spTree>
    <p:extLst>
      <p:ext uri="{BB962C8B-B14F-4D97-AF65-F5344CB8AC3E}">
        <p14:creationId xmlns:p14="http://schemas.microsoft.com/office/powerpoint/2010/main" val="11793205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Server 2025 Editions</a:t>
            </a:r>
            <a:br>
              <a:rPr lang="en-US"/>
            </a:br>
            <a:endParaRPr lang="en-US"/>
          </a:p>
        </p:txBody>
      </p:sp>
      <p:graphicFrame>
        <p:nvGraphicFramePr>
          <p:cNvPr id="8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5823793"/>
              </p:ext>
            </p:extLst>
          </p:nvPr>
        </p:nvGraphicFramePr>
        <p:xfrm>
          <a:off x="760412" y="1698988"/>
          <a:ext cx="10671049" cy="434377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21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Windows Server 2025</a:t>
                      </a:r>
                      <a:b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Essentials Edition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48328" marR="148328" marT="74184" marB="74184" anchor="ctr" horzOverflow="overflow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Windows Server 2025</a:t>
                      </a:r>
                      <a:b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Standard Edition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Windows Server 2025</a:t>
                      </a:r>
                      <a:b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Datacenter Edition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Ideal for small businesses with up to 25 users or 50 devices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Ideal for customers with physical or minimally virtualized environments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Ideal for highly virtualized and software defined datacenter environments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25 users / 50 devices</a:t>
                      </a:r>
                      <a:b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(CALs not required)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Unlimited (based on CALs)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Unlimited (based on CALs)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 physical or virtual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 VMs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Unlimited VMs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Must be root of domain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</a:b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Available in ROK and OEM</a:t>
                      </a:r>
                      <a:b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COEM/VOL</a:t>
                      </a:r>
                      <a:b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Socket with max 10 cores only</a:t>
                      </a:r>
                      <a:b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[Only available from OEMs]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 Hyper-V containers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Unlimited Hyper-V containers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E1837-0C31-71E7-1AE5-A274393BE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23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Comparison Guide</a:t>
            </a:r>
          </a:p>
        </p:txBody>
      </p:sp>
      <p:graphicFrame>
        <p:nvGraphicFramePr>
          <p:cNvPr id="8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3852663"/>
              </p:ext>
            </p:extLst>
          </p:nvPr>
        </p:nvGraphicFramePr>
        <p:xfrm>
          <a:off x="760412" y="1714486"/>
          <a:ext cx="10671050" cy="369748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37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Feature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Windows Server 2019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Windows Server 2022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Windows Server 2025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SMB over QUIC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Hotpatching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(in preview)*</a:t>
                      </a:r>
                      <a:endParaRPr lang="en-US" sz="1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Enhanced Hybrid Cloud Capabilities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Decoupled Host and Container Upgrades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Advanced Active Directory Security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E1837-0C31-71E7-1AE5-A274393BE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Graphic 273">
            <a:extLst>
              <a:ext uri="{FF2B5EF4-FFF2-40B4-BE49-F238E27FC236}">
                <a16:creationId xmlns:a16="http://schemas.microsoft.com/office/drawing/2014/main" id="{9AD750B4-E3A3-8C56-BD42-459B79F2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758466">
            <a:off x="7120671" y="2728786"/>
            <a:ext cx="300674" cy="300674"/>
          </a:xfrm>
          <a:prstGeom prst="rect">
            <a:avLst/>
          </a:prstGeom>
        </p:spPr>
      </p:pic>
      <p:pic>
        <p:nvPicPr>
          <p:cNvPr id="6" name="Graphic 273">
            <a:extLst>
              <a:ext uri="{FF2B5EF4-FFF2-40B4-BE49-F238E27FC236}">
                <a16:creationId xmlns:a16="http://schemas.microsoft.com/office/drawing/2014/main" id="{9AD750B4-E3A3-8C56-BD42-459B79F2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758466">
            <a:off x="9914671" y="2728786"/>
            <a:ext cx="300674" cy="300674"/>
          </a:xfrm>
          <a:prstGeom prst="rect">
            <a:avLst/>
          </a:prstGeom>
        </p:spPr>
      </p:pic>
      <p:pic>
        <p:nvPicPr>
          <p:cNvPr id="7" name="Graphic 273">
            <a:extLst>
              <a:ext uri="{FF2B5EF4-FFF2-40B4-BE49-F238E27FC236}">
                <a16:creationId xmlns:a16="http://schemas.microsoft.com/office/drawing/2014/main" id="{9AD750B4-E3A3-8C56-BD42-459B79F2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758466">
            <a:off x="9914670" y="3296053"/>
            <a:ext cx="300674" cy="300674"/>
          </a:xfrm>
          <a:prstGeom prst="rect">
            <a:avLst/>
          </a:prstGeom>
        </p:spPr>
      </p:pic>
      <p:pic>
        <p:nvPicPr>
          <p:cNvPr id="9" name="Graphic 273">
            <a:extLst>
              <a:ext uri="{FF2B5EF4-FFF2-40B4-BE49-F238E27FC236}">
                <a16:creationId xmlns:a16="http://schemas.microsoft.com/office/drawing/2014/main" id="{9AD750B4-E3A3-8C56-BD42-459B79F2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758466">
            <a:off x="9914670" y="3880253"/>
            <a:ext cx="300674" cy="300674"/>
          </a:xfrm>
          <a:prstGeom prst="rect">
            <a:avLst/>
          </a:prstGeom>
        </p:spPr>
      </p:pic>
      <p:pic>
        <p:nvPicPr>
          <p:cNvPr id="10" name="Graphic 273">
            <a:extLst>
              <a:ext uri="{FF2B5EF4-FFF2-40B4-BE49-F238E27FC236}">
                <a16:creationId xmlns:a16="http://schemas.microsoft.com/office/drawing/2014/main" id="{9AD750B4-E3A3-8C56-BD42-459B79F2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758466">
            <a:off x="9914668" y="4432714"/>
            <a:ext cx="300674" cy="300674"/>
          </a:xfrm>
          <a:prstGeom prst="rect">
            <a:avLst/>
          </a:prstGeom>
        </p:spPr>
      </p:pic>
      <p:pic>
        <p:nvPicPr>
          <p:cNvPr id="11" name="Graphic 273">
            <a:extLst>
              <a:ext uri="{FF2B5EF4-FFF2-40B4-BE49-F238E27FC236}">
                <a16:creationId xmlns:a16="http://schemas.microsoft.com/office/drawing/2014/main" id="{9AD750B4-E3A3-8C56-BD42-459B79F2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758466">
            <a:off x="9914668" y="4993769"/>
            <a:ext cx="300674" cy="3006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32785" y="3321932"/>
            <a:ext cx="276446" cy="279911"/>
            <a:chOff x="7495955" y="2739735"/>
            <a:chExt cx="276446" cy="279911"/>
          </a:xfrm>
        </p:grpSpPr>
        <p:sp>
          <p:nvSpPr>
            <p:cNvPr id="14" name="Oval 13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32785" y="3890634"/>
            <a:ext cx="276446" cy="279911"/>
            <a:chOff x="7495955" y="2739735"/>
            <a:chExt cx="276446" cy="279911"/>
          </a:xfrm>
        </p:grpSpPr>
        <p:sp>
          <p:nvSpPr>
            <p:cNvPr id="21" name="Oval 20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132785" y="4447961"/>
            <a:ext cx="276446" cy="279911"/>
            <a:chOff x="7495955" y="2739735"/>
            <a:chExt cx="276446" cy="279911"/>
          </a:xfrm>
        </p:grpSpPr>
        <p:sp>
          <p:nvSpPr>
            <p:cNvPr id="25" name="Oval 24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132784" y="5019648"/>
            <a:ext cx="276446" cy="279911"/>
            <a:chOff x="7495955" y="2739735"/>
            <a:chExt cx="276446" cy="279911"/>
          </a:xfrm>
        </p:grpSpPr>
        <p:sp>
          <p:nvSpPr>
            <p:cNvPr id="29" name="Oval 28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343090" y="3321932"/>
            <a:ext cx="276446" cy="279911"/>
            <a:chOff x="7495955" y="2739735"/>
            <a:chExt cx="276446" cy="279911"/>
          </a:xfrm>
        </p:grpSpPr>
        <p:sp>
          <p:nvSpPr>
            <p:cNvPr id="33" name="Oval 32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343090" y="3890634"/>
            <a:ext cx="276446" cy="279911"/>
            <a:chOff x="7495955" y="2739735"/>
            <a:chExt cx="276446" cy="279911"/>
          </a:xfrm>
        </p:grpSpPr>
        <p:sp>
          <p:nvSpPr>
            <p:cNvPr id="37" name="Oval 36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343090" y="4447961"/>
            <a:ext cx="276446" cy="279911"/>
            <a:chOff x="7495955" y="2739735"/>
            <a:chExt cx="276446" cy="279911"/>
          </a:xfrm>
        </p:grpSpPr>
        <p:sp>
          <p:nvSpPr>
            <p:cNvPr id="41" name="Oval 40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343089" y="5019648"/>
            <a:ext cx="276446" cy="279911"/>
            <a:chOff x="7495955" y="2739735"/>
            <a:chExt cx="276446" cy="279911"/>
          </a:xfrm>
        </p:grpSpPr>
        <p:sp>
          <p:nvSpPr>
            <p:cNvPr id="45" name="Oval 44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343090" y="2757341"/>
            <a:ext cx="276446" cy="279911"/>
            <a:chOff x="7495955" y="2739735"/>
            <a:chExt cx="276446" cy="279911"/>
          </a:xfrm>
        </p:grpSpPr>
        <p:sp>
          <p:nvSpPr>
            <p:cNvPr id="49" name="Oval 48"/>
            <p:cNvSpPr/>
            <p:nvPr/>
          </p:nvSpPr>
          <p:spPr>
            <a:xfrm>
              <a:off x="7495955" y="2739735"/>
              <a:ext cx="276446" cy="27991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sz="1600" err="1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588990" y="2834502"/>
              <a:ext cx="90376" cy="90376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85984" y="5939135"/>
            <a:ext cx="7116051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Calibri"/>
                <a:cs typeface="Calibri"/>
              </a:rPr>
              <a:t>Link to full comparison guide: 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Comparison of Windows Server editions | Microsoft Learn</a:t>
            </a: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Link to compact comparison guide: </a:t>
            </a:r>
            <a:r>
              <a:rPr lang="en-US" sz="1400" dirty="0">
                <a:hlinkClick r:id="rId5"/>
              </a:rPr>
              <a:t>Windows Server Comparison Guide</a:t>
            </a:r>
            <a:endParaRPr lang="en-US" sz="1400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F75C85-943E-152D-E24C-427BBCAEE0F7}"/>
              </a:ext>
            </a:extLst>
          </p:cNvPr>
          <p:cNvSpPr/>
          <p:nvPr/>
        </p:nvSpPr>
        <p:spPr>
          <a:xfrm>
            <a:off x="680302" y="6409835"/>
            <a:ext cx="60928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ea typeface="Calibri" charset="0"/>
                <a:cs typeface="Calibri" charset="0"/>
              </a:rPr>
              <a:t>*enabled with Azure Arc. Requires a subscription.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168679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9714AB-6E33-490A-88AE-1FFA78FD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907" y="6857405"/>
            <a:ext cx="1633275" cy="199180"/>
          </a:xfrm>
        </p:spPr>
        <p:txBody>
          <a:bodyPr/>
          <a:lstStyle/>
          <a:p>
            <a:pPr algn="r"/>
            <a:r>
              <a:rPr lang="en-US" sz="800" b="0" spc="0">
                <a:solidFill>
                  <a:srgbClr val="E6E6E6"/>
                </a:solidFill>
              </a:rPr>
              <a:t>2 Category + 3 column deep layout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07A0E79-A2D3-4F6B-9551-75D46F51B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1"/>
            <a:ext cx="12188824" cy="6858000"/>
          </a:xfrm>
          <a:prstGeom prst="rect">
            <a:avLst/>
          </a:prstGeom>
          <a:gradFill>
            <a:gsLst>
              <a:gs pos="100000">
                <a:srgbClr val="391262"/>
              </a:gs>
              <a:gs pos="26000">
                <a:srgbClr val="64131E"/>
              </a:gs>
              <a:gs pos="0">
                <a:srgbClr val="831B22"/>
              </a:gs>
              <a:gs pos="66000">
                <a:srgbClr val="4D144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A1CEF-A09C-4080-9252-87C709B7E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888309"/>
            <a:ext cx="12036487" cy="18288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Arrow: Pentagon 24" descr="Category 1">
            <a:extLst>
              <a:ext uri="{FF2B5EF4-FFF2-40B4-BE49-F238E27FC236}">
                <a16:creationId xmlns:a16="http://schemas.microsoft.com/office/drawing/2014/main" id="{38D9F485-3A6C-451B-98E6-8ED14D4CBB4C}"/>
              </a:ext>
            </a:extLst>
          </p:cNvPr>
          <p:cNvSpPr/>
          <p:nvPr/>
        </p:nvSpPr>
        <p:spPr>
          <a:xfrm>
            <a:off x="-1" y="1888309"/>
            <a:ext cx="991951" cy="1828800"/>
          </a:xfrm>
          <a:prstGeom prst="homePlate">
            <a:avLst>
              <a:gd name="adj" fmla="val 32090"/>
            </a:avLst>
          </a:prstGeom>
          <a:solidFill>
            <a:srgbClr val="EE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8872" tIns="182880" rIns="182880" bIns="182880" rtlCol="0" anchor="ctr"/>
          <a:lstStyle/>
          <a:p>
            <a:pPr lvl="0" algn="ctr"/>
            <a:r>
              <a:rPr lang="en-US" sz="1600" b="1"/>
              <a:t>SELLING </a:t>
            </a:r>
            <a:br>
              <a:rPr lang="en-US" sz="1600" b="1"/>
            </a:br>
            <a:r>
              <a:rPr lang="en-US" sz="1600" b="1"/>
              <a:t>STANDARD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1BC0CA5-489E-449B-8C86-407A0EFF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3786244"/>
            <a:ext cx="12036487" cy="182880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Arrow: Pentagon 17" descr="Category 2">
            <a:extLst>
              <a:ext uri="{FF2B5EF4-FFF2-40B4-BE49-F238E27FC236}">
                <a16:creationId xmlns:a16="http://schemas.microsoft.com/office/drawing/2014/main" id="{388ABE65-44B7-43BA-AA2E-D9460D022E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3786244"/>
            <a:ext cx="991950" cy="1828800"/>
          </a:xfrm>
          <a:prstGeom prst="homePlate">
            <a:avLst>
              <a:gd name="adj" fmla="val 3209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8872" tIns="182880" rIns="182880" bIns="182880" rtlCol="0" anchor="ctr"/>
          <a:lstStyle/>
          <a:p>
            <a:pPr lvl="0" algn="ctr"/>
            <a:r>
              <a:rPr lang="en-US" sz="1600" b="1"/>
              <a:t>SELLING </a:t>
            </a:r>
            <a:br>
              <a:rPr lang="en-US" sz="1600" b="1"/>
            </a:br>
            <a:r>
              <a:rPr lang="en-US" sz="1600" b="1"/>
              <a:t>DATACENTER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264-E242-4BC9-9D4C-C084FEDB8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gray">
          <a:xfrm>
            <a:off x="760412" y="1006153"/>
            <a:ext cx="1067104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Accelerate quota retirement with software attach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1DDA9-08BE-415A-B1C1-C4957FE3C886}"/>
              </a:ext>
            </a:extLst>
          </p:cNvPr>
          <p:cNvSpPr/>
          <p:nvPr/>
        </p:nvSpPr>
        <p:spPr>
          <a:xfrm>
            <a:off x="6042728" y="2363927"/>
            <a:ext cx="533082" cy="76944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+</a:t>
            </a:r>
            <a:endParaRPr lang="en-US" sz="4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11DDA9-08BE-415A-B1C1-C4957FE3C886}"/>
              </a:ext>
            </a:extLst>
          </p:cNvPr>
          <p:cNvSpPr/>
          <p:nvPr/>
        </p:nvSpPr>
        <p:spPr>
          <a:xfrm>
            <a:off x="8809146" y="2368732"/>
            <a:ext cx="3094638" cy="1015663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$2,250</a:t>
            </a:r>
            <a:br>
              <a:rPr lang="en-US" sz="3200" b="1" dirty="0"/>
            </a:br>
            <a:r>
              <a:rPr lang="en-US" sz="1400" dirty="0">
                <a:solidFill>
                  <a:schemeClr val="bg1"/>
                </a:solidFill>
                <a:cs typeface="Arial"/>
              </a:rPr>
              <a:t>More than 2X toward revenue targets vs. server only</a:t>
            </a:r>
            <a:endParaRPr lang="en-US" sz="32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 descr="A close up of a computer&#10;&#10;Description automatically generated">
            <a:extLst>
              <a:ext uri="{FF2B5EF4-FFF2-40B4-BE49-F238E27FC236}">
                <a16:creationId xmlns:a16="http://schemas.microsoft.com/office/drawing/2014/main" id="{ED8C884E-23A9-AE5F-DCD5-A640852C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92" y="1982724"/>
            <a:ext cx="1228407" cy="1190625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A78198B7-26C6-C8BC-4A82-333C4AFAA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939" y="3868990"/>
            <a:ext cx="1247450" cy="1190625"/>
          </a:xfrm>
          <a:prstGeom prst="rect">
            <a:avLst/>
          </a:prstGeom>
        </p:spPr>
      </p:pic>
      <p:pic>
        <p:nvPicPr>
          <p:cNvPr id="7" name="Picture 6" descr="A red and white striped background with white text&#10;&#10;Description automatically generated">
            <a:extLst>
              <a:ext uri="{FF2B5EF4-FFF2-40B4-BE49-F238E27FC236}">
                <a16:creationId xmlns:a16="http://schemas.microsoft.com/office/drawing/2014/main" id="{B4534407-4C68-03A3-DC03-FBC2B1774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275" y="1979820"/>
            <a:ext cx="1537187" cy="1152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162447-E76B-90AE-0CBE-737CC6B9DD8B}"/>
              </a:ext>
            </a:extLst>
          </p:cNvPr>
          <p:cNvSpPr/>
          <p:nvPr/>
        </p:nvSpPr>
        <p:spPr>
          <a:xfrm>
            <a:off x="6930298" y="3165983"/>
            <a:ext cx="1190135" cy="544473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$450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(10 pack)</a:t>
            </a:r>
            <a:endParaRPr 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5D6176-D468-3403-9A9C-6322423A5991}"/>
              </a:ext>
            </a:extLst>
          </p:cNvPr>
          <p:cNvSpPr/>
          <p:nvPr/>
        </p:nvSpPr>
        <p:spPr>
          <a:xfrm>
            <a:off x="4423187" y="3165983"/>
            <a:ext cx="1247270" cy="538609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$900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(16 core OS)</a:t>
            </a:r>
            <a:endParaRPr 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A3AA0-5248-5A05-B404-B749F2C554A7}"/>
              </a:ext>
            </a:extLst>
          </p:cNvPr>
          <p:cNvSpPr/>
          <p:nvPr/>
        </p:nvSpPr>
        <p:spPr>
          <a:xfrm>
            <a:off x="3505887" y="2364647"/>
            <a:ext cx="533082" cy="76944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+</a:t>
            </a:r>
            <a:endParaRPr lang="en-US" sz="4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351C0-92C5-C345-EB76-206618D135A0}"/>
              </a:ext>
            </a:extLst>
          </p:cNvPr>
          <p:cNvSpPr/>
          <p:nvPr/>
        </p:nvSpPr>
        <p:spPr>
          <a:xfrm>
            <a:off x="8490243" y="2365367"/>
            <a:ext cx="533082" cy="76944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=</a:t>
            </a:r>
            <a:endParaRPr lang="en-US" sz="4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0D8C16-421B-2778-A5A9-AB18E136411F}"/>
              </a:ext>
            </a:extLst>
          </p:cNvPr>
          <p:cNvSpPr/>
          <p:nvPr/>
        </p:nvSpPr>
        <p:spPr>
          <a:xfrm>
            <a:off x="6073483" y="4250568"/>
            <a:ext cx="533082" cy="76944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+</a:t>
            </a:r>
            <a:endParaRPr lang="en-US" sz="440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15" name="Picture 14" descr="A red and white striped background with white text&#10;&#10;Description automatically generated">
            <a:extLst>
              <a:ext uri="{FF2B5EF4-FFF2-40B4-BE49-F238E27FC236}">
                <a16:creationId xmlns:a16="http://schemas.microsoft.com/office/drawing/2014/main" id="{89470599-D896-B09C-4A3A-56A1BDC27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221" y="3866461"/>
            <a:ext cx="1537187" cy="11525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C6B0A4-261E-F6A9-376E-1572CB09DB21}"/>
              </a:ext>
            </a:extLst>
          </p:cNvPr>
          <p:cNvSpPr/>
          <p:nvPr/>
        </p:nvSpPr>
        <p:spPr>
          <a:xfrm>
            <a:off x="6961284" y="5058270"/>
            <a:ext cx="1190135" cy="544473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$2,250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(50 pack)</a:t>
            </a:r>
            <a:endParaRPr lang="en-US" sz="1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B4DE46-478C-03EB-91A7-4626226B7906}"/>
              </a:ext>
            </a:extLst>
          </p:cNvPr>
          <p:cNvSpPr/>
          <p:nvPr/>
        </p:nvSpPr>
        <p:spPr>
          <a:xfrm>
            <a:off x="4425096" y="5058270"/>
            <a:ext cx="1247270" cy="538609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$5,000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(16 core OS)</a:t>
            </a:r>
            <a:endParaRPr lang="en-US" sz="1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A841C-80E3-A23F-9097-C48F53C82A2A}"/>
              </a:ext>
            </a:extLst>
          </p:cNvPr>
          <p:cNvSpPr/>
          <p:nvPr/>
        </p:nvSpPr>
        <p:spPr>
          <a:xfrm>
            <a:off x="3535981" y="4251287"/>
            <a:ext cx="533082" cy="76944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+</a:t>
            </a:r>
            <a:endParaRPr lang="en-US" sz="4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F3678A-594B-163F-D958-4DDDDC2044DC}"/>
              </a:ext>
            </a:extLst>
          </p:cNvPr>
          <p:cNvSpPr/>
          <p:nvPr/>
        </p:nvSpPr>
        <p:spPr>
          <a:xfrm>
            <a:off x="8812198" y="4251897"/>
            <a:ext cx="3094638" cy="1015663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$12,250</a:t>
            </a:r>
            <a:br>
              <a:rPr lang="en-US" sz="3200" b="1" dirty="0"/>
            </a:br>
            <a:r>
              <a:rPr lang="en-US" sz="1400" dirty="0">
                <a:solidFill>
                  <a:schemeClr val="bg1"/>
                </a:solidFill>
                <a:cs typeface="Arial"/>
              </a:rPr>
              <a:t>More than 2X toward revenue targets vs. server only</a:t>
            </a:r>
            <a:endParaRPr lang="en-US" sz="3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FF4568-AA79-AC1A-1C79-03D0960FB3A1}"/>
              </a:ext>
            </a:extLst>
          </p:cNvPr>
          <p:cNvSpPr/>
          <p:nvPr/>
        </p:nvSpPr>
        <p:spPr>
          <a:xfrm>
            <a:off x="8483737" y="4147760"/>
            <a:ext cx="533082" cy="76944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=</a:t>
            </a:r>
            <a:endParaRPr lang="en-US" sz="440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1026" name="Picture 2" descr="ThinkSystem ST50 V3 front-angled left view">
            <a:extLst>
              <a:ext uri="{FF2B5EF4-FFF2-40B4-BE49-F238E27FC236}">
                <a16:creationId xmlns:a16="http://schemas.microsoft.com/office/drawing/2014/main" id="{48923D5A-FC16-CFC6-1DC0-8140FA4E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29" y="1982724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8C8EA3-2DD9-412E-6F35-24EC08A3844E}"/>
              </a:ext>
            </a:extLst>
          </p:cNvPr>
          <p:cNvSpPr/>
          <p:nvPr/>
        </p:nvSpPr>
        <p:spPr>
          <a:xfrm>
            <a:off x="1513733" y="3165983"/>
            <a:ext cx="1673712" cy="538609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$900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(</a:t>
            </a:r>
            <a:r>
              <a:rPr lang="en-US" sz="1100" err="1">
                <a:solidFill>
                  <a:schemeClr val="bg1"/>
                </a:solidFill>
              </a:rPr>
              <a:t>ThinkSystem</a:t>
            </a:r>
            <a:r>
              <a:rPr lang="en-US" sz="1100">
                <a:solidFill>
                  <a:schemeClr val="bg1"/>
                </a:solidFill>
              </a:rPr>
              <a:t> ST50 V3)</a:t>
            </a:r>
            <a:endParaRPr lang="en-US" sz="1100">
              <a:solidFill>
                <a:schemeClr val="bg1"/>
              </a:solidFill>
              <a:cs typeface="Arial"/>
            </a:endParaRPr>
          </a:p>
        </p:txBody>
      </p:sp>
      <p:pic>
        <p:nvPicPr>
          <p:cNvPr id="22" name="Picture 21" descr="A black electronic devic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77908D5-BDA4-915E-C15A-6852D32FC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7" b="89898" l="7162" r="93275">
                        <a14:foregroundMark x1="11354" y1="21867" x2="7904" y2="27030"/>
                        <a14:foregroundMark x1="7424" y1="36573" x2="11179" y2="29795"/>
                        <a14:foregroundMark x1="11179" y1="29795" x2="11528" y2="22251"/>
                        <a14:foregroundMark x1="11528" y1="22251" x2="8124" y2="27009"/>
                        <a14:foregroundMark x1="8213" y1="36761" x2="8297" y2="38107"/>
                        <a14:foregroundMark x1="8954" y1="35819" x2="10830" y2="29284"/>
                        <a14:foregroundMark x1="8297" y1="38107" x2="8697" y2="36714"/>
                        <a14:foregroundMark x1="10830" y1="29284" x2="11266" y2="38747"/>
                        <a14:foregroundMark x1="11266" y1="38747" x2="9083" y2="31586"/>
                        <a14:foregroundMark x1="9083" y1="31586" x2="9170" y2="23146"/>
                        <a14:foregroundMark x1="9170" y1="23146" x2="10393" y2="21995"/>
                        <a14:foregroundMark x1="90044" y1="16624" x2="93794" y2="20205"/>
                        <a14:foregroundMark x1="93510" y1="28261" x2="90044" y2="32864"/>
                        <a14:foregroundMark x1="90044" y1="32864" x2="90044" y2="16624"/>
                        <a14:foregroundMark x1="93276" y1="28261" x2="93362" y2="30179"/>
                        <a14:foregroundMark x1="92751" y1="16624" x2="92912" y2="20205"/>
                        <a14:backgroundMark x1="93799" y1="20205" x2="93799" y2="28261"/>
                        <a14:backgroundMark x1="7074" y1="27110" x2="7511" y2="36829"/>
                      </a14:backgroundRemoval>
                    </a14:imgEffect>
                  </a14:imgLayer>
                </a14:imgProps>
              </a:ext>
            </a:extLst>
          </a:blip>
          <a:srcRect l="5445" t="10675" r="3894" b="51961"/>
          <a:stretch/>
        </p:blipFill>
        <p:spPr>
          <a:xfrm>
            <a:off x="1387495" y="4324008"/>
            <a:ext cx="1913517" cy="53861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E6CA383-FD67-16F6-3FAB-D3D11795ABA3}"/>
              </a:ext>
            </a:extLst>
          </p:cNvPr>
          <p:cNvSpPr/>
          <p:nvPr/>
        </p:nvSpPr>
        <p:spPr>
          <a:xfrm>
            <a:off x="1457740" y="5058270"/>
            <a:ext cx="1793615" cy="538609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$5,000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err="1">
                <a:solidFill>
                  <a:schemeClr val="bg1"/>
                </a:solidFill>
              </a:rPr>
              <a:t>ThinkSystem</a:t>
            </a:r>
            <a:r>
              <a:rPr lang="en-US" sz="1100" dirty="0">
                <a:solidFill>
                  <a:schemeClr val="bg1"/>
                </a:solidFill>
              </a:rPr>
              <a:t> SR650 V3)</a:t>
            </a:r>
            <a:endParaRPr lang="en-US" sz="1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1353E8-77AA-92EF-FBF0-846624D620F8}"/>
              </a:ext>
            </a:extLst>
          </p:cNvPr>
          <p:cNvSpPr txBox="1">
            <a:spLocks/>
          </p:cNvSpPr>
          <p:nvPr/>
        </p:nvSpPr>
        <p:spPr bwMode="gray">
          <a:xfrm>
            <a:off x="492763" y="6053257"/>
            <a:ext cx="1067104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ctr"/>
            <a:r>
              <a:rPr lang="en-US" sz="2400" b="0" dirty="0">
                <a:solidFill>
                  <a:schemeClr val="bg1"/>
                </a:solidFill>
                <a:latin typeface="Arial"/>
                <a:cs typeface="Arial"/>
              </a:rPr>
              <a:t>Get to quota retirement even </a:t>
            </a:r>
            <a:r>
              <a:rPr lang="en-US" sz="2400" u="sng" dirty="0">
                <a:solidFill>
                  <a:schemeClr val="bg1"/>
                </a:solidFill>
                <a:latin typeface="Arial"/>
                <a:cs typeface="Arial"/>
              </a:rPr>
              <a:t>faster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0" dirty="0">
                <a:solidFill>
                  <a:schemeClr val="bg1"/>
                </a:solidFill>
                <a:latin typeface="Arial"/>
                <a:cs typeface="Arial"/>
              </a:rPr>
              <a:t>by adding SQL Server and RDS CALs.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303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Downgrade Kits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0456" y="1633414"/>
            <a:ext cx="5241851" cy="4210337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Help your customers invest in the future, even if they aren't ready to upgrade yet.</a:t>
            </a:r>
            <a:endParaRPr lang="en-US" sz="1800" dirty="0"/>
          </a:p>
          <a:p>
            <a:pPr marL="0" lv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Downgrading with Lenovo is easy!</a:t>
            </a:r>
          </a:p>
          <a:p>
            <a:pPr marL="0" lv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Find more resources on downgrading with Lenovo on the </a:t>
            </a:r>
            <a:r>
              <a:rPr lang="en-US" sz="1800" dirty="0">
                <a:latin typeface="Arial"/>
                <a:cs typeface="Arial"/>
                <a:hlinkClick r:id="rId3"/>
              </a:rPr>
              <a:t>Lenovo Sales Portal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0" lvl="0" indent="0">
              <a:buNone/>
            </a:pPr>
            <a:endParaRPr lang="en-US" sz="180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73B136-209E-5534-4C4B-6C7773B615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69529" y="6400800"/>
            <a:ext cx="438912" cy="15544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A page of a computer software&#10;&#10;Description automatically generated">
            <a:extLst>
              <a:ext uri="{FF2B5EF4-FFF2-40B4-BE49-F238E27FC236}">
                <a16:creationId xmlns:a16="http://schemas.microsoft.com/office/drawing/2014/main" id="{EF55A3D1-8B13-7FC5-67E2-EDA10E06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32" y="0"/>
            <a:ext cx="52935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red circle with a star in it&#10;&#10;AI-generated content may be incorrect.">
            <a:extLst>
              <a:ext uri="{FF2B5EF4-FFF2-40B4-BE49-F238E27FC236}">
                <a16:creationId xmlns:a16="http://schemas.microsoft.com/office/drawing/2014/main" id="{7E90409F-85B0-82F0-8D8B-446BE8EA7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13" y="1596312"/>
            <a:ext cx="544581" cy="554207"/>
          </a:xfrm>
          <a:prstGeom prst="rect">
            <a:avLst/>
          </a:prstGeom>
        </p:spPr>
      </p:pic>
      <p:pic>
        <p:nvPicPr>
          <p:cNvPr id="17" name="Picture 16" descr="A red check mark in a circle&#10;&#10;AI-generated content may be incorrect.">
            <a:extLst>
              <a:ext uri="{FF2B5EF4-FFF2-40B4-BE49-F238E27FC236}">
                <a16:creationId xmlns:a16="http://schemas.microsoft.com/office/drawing/2014/main" id="{486C6BBB-BED6-04C1-5FC1-B54C830C8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34" y="2487472"/>
            <a:ext cx="545417" cy="545375"/>
          </a:xfrm>
          <a:prstGeom prst="rect">
            <a:avLst/>
          </a:prstGeom>
        </p:spPr>
      </p:pic>
      <p:pic>
        <p:nvPicPr>
          <p:cNvPr id="18" name="Picture 17" descr="A red circle with a computer and squares in it&#10;&#10;AI-generated content may be incorrect.">
            <a:extLst>
              <a:ext uri="{FF2B5EF4-FFF2-40B4-BE49-F238E27FC236}">
                <a16:creationId xmlns:a16="http://schemas.microsoft.com/office/drawing/2014/main" id="{184FAB69-141A-6B2A-F714-F50E7196C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30" y="3367831"/>
            <a:ext cx="573189" cy="5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15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Licensing Calculator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0456" y="1690564"/>
            <a:ext cx="4308644" cy="4153187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Quickly and easily find the licenses your customers need.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Find more resources on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Windows Server 2025 licensing with Lenovo on the </a:t>
            </a:r>
            <a:r>
              <a:rPr lang="en-US" sz="1800" dirty="0">
                <a:latin typeface="Arial"/>
                <a:cs typeface="Arial"/>
                <a:hlinkClick r:id="rId3"/>
              </a:rPr>
              <a:t>Lenovo Sales Portal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0" lvl="0" indent="0">
              <a:buNone/>
            </a:pPr>
            <a:endParaRPr lang="en-US" sz="180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73B136-209E-5534-4C4B-6C7773B615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69529" y="6400800"/>
            <a:ext cx="438912" cy="15544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52ED38-81AD-D256-5CF8-78501F17B30C}"/>
              </a:ext>
            </a:extLst>
          </p:cNvPr>
          <p:cNvGrpSpPr/>
          <p:nvPr/>
        </p:nvGrpSpPr>
        <p:grpSpPr>
          <a:xfrm>
            <a:off x="6101394" y="-204"/>
            <a:ext cx="6082471" cy="6811580"/>
            <a:chOff x="6037036" y="-204"/>
            <a:chExt cx="6082471" cy="6811580"/>
          </a:xfrm>
        </p:grpSpPr>
        <p:pic>
          <p:nvPicPr>
            <p:cNvPr id="10" name="Picture 9" descr="A blurry image of a calculator&#10;&#10;Description automatically generated">
              <a:extLst>
                <a:ext uri="{FF2B5EF4-FFF2-40B4-BE49-F238E27FC236}">
                  <a16:creationId xmlns:a16="http://schemas.microsoft.com/office/drawing/2014/main" id="{FE0C2DDB-B636-9CBB-6F52-F2E65B52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7" r="13773" b="-420"/>
            <a:stretch/>
          </p:blipFill>
          <p:spPr>
            <a:xfrm>
              <a:off x="6037487" y="-204"/>
              <a:ext cx="6082020" cy="2563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7F915CB-C801-C5A7-DAEE-11B92179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6013" t="37413" r="2922" b="7"/>
            <a:stretch/>
          </p:blipFill>
          <p:spPr>
            <a:xfrm>
              <a:off x="6037036" y="2519625"/>
              <a:ext cx="6072390" cy="4291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FA30645-AD55-54E5-FD2F-430B507DE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15" t="-687" r="54930" b="-70"/>
            <a:stretch/>
          </p:blipFill>
          <p:spPr>
            <a:xfrm>
              <a:off x="6074084" y="2532802"/>
              <a:ext cx="2968190" cy="3870542"/>
            </a:xfrm>
            <a:prstGeom prst="rect">
              <a:avLst/>
            </a:prstGeom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395DC80-0C9A-9787-DCD4-AA4A7045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7834" r="580" b="-337"/>
            <a:stretch/>
          </p:blipFill>
          <p:spPr>
            <a:xfrm>
              <a:off x="9337757" y="2623688"/>
              <a:ext cx="2770407" cy="3854400"/>
            </a:xfrm>
            <a:prstGeom prst="rect">
              <a:avLst/>
            </a:prstGeom>
          </p:spPr>
        </p:pic>
      </p:grpSp>
      <p:pic>
        <p:nvPicPr>
          <p:cNvPr id="14" name="Picture 13" descr="A red circle with a computer and squares in it&#10;&#10;AI-generated content may be incorrect.">
            <a:extLst>
              <a:ext uri="{FF2B5EF4-FFF2-40B4-BE49-F238E27FC236}">
                <a16:creationId xmlns:a16="http://schemas.microsoft.com/office/drawing/2014/main" id="{B2848BE1-2AFA-8AE2-499A-0D01BE84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186" y="2840683"/>
            <a:ext cx="573189" cy="563335"/>
          </a:xfrm>
          <a:prstGeom prst="rect">
            <a:avLst/>
          </a:prstGeom>
        </p:spPr>
      </p:pic>
      <p:pic>
        <p:nvPicPr>
          <p:cNvPr id="18" name="Picture 17" descr="A red check mark in a circle&#10;&#10;AI-generated content may be incorrect.">
            <a:extLst>
              <a:ext uri="{FF2B5EF4-FFF2-40B4-BE49-F238E27FC236}">
                <a16:creationId xmlns:a16="http://schemas.microsoft.com/office/drawing/2014/main" id="{2ED57B4A-0381-1800-30F0-FDDFA517B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332" y="1689626"/>
            <a:ext cx="545417" cy="5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647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CC6D-D25F-46BE-A0CE-DC568C704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31357" y="6866445"/>
            <a:ext cx="2057468" cy="24138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>
                <a:solidFill>
                  <a:srgbClr val="E6E6E6"/>
                </a:solidFill>
              </a:rPr>
              <a:t>2 section block + photo layout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5C7FFE-7FB2-4156-B934-5C4B5A97B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" y="-2"/>
            <a:ext cx="6099050" cy="6857999"/>
          </a:xfrm>
          <a:prstGeom prst="rect">
            <a:avLst/>
          </a:prstGeom>
          <a:solidFill>
            <a:srgbClr val="F26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sz="1600" err="1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FBEBB-56D5-463D-B678-86965F1F7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049" y="0"/>
            <a:ext cx="6089776" cy="6857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DF696-FE6D-49F6-885D-2E8A3634A6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9823" y="1152423"/>
            <a:ext cx="4359349" cy="5191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 Link</a:t>
            </a:r>
            <a:endParaRPr lang="en-US" dirty="0">
              <a:solidFill>
                <a:schemeClr val="bg1"/>
              </a:solidFill>
              <a:ea typeface="Calibri" charset="0"/>
              <a:cs typeface="Calibri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charset="0"/>
              <a:cs typeface="Times New Roman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 Page</a:t>
            </a:r>
            <a:endParaRPr lang="en-US" dirty="0">
              <a:solidFill>
                <a:schemeClr val="bg1"/>
              </a:solidFill>
              <a:ea typeface="Calibri" charset="0"/>
              <a:cs typeface="Calibri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charset="0"/>
              <a:cs typeface="Times New Roman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 Server Summit Video Gallery</a:t>
            </a:r>
            <a:endParaRPr lang="en-US" dirty="0">
              <a:solidFill>
                <a:schemeClr val="bg1"/>
              </a:solidFill>
              <a:ea typeface="Calibri" charset="0"/>
              <a:cs typeface="Calibri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 Server 2025</a:t>
            </a:r>
            <a:br>
              <a:rPr lang="en-US" dirty="0">
                <a:solidFill>
                  <a:schemeClr val="bg1"/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Asset Links</a:t>
            </a:r>
            <a:br>
              <a:rPr lang="en-US" dirty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(Lenovo Sales Portal)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Ignite Presentation</a:t>
            </a:r>
            <a:br>
              <a:rPr lang="en-US" dirty="0">
                <a:solidFill>
                  <a:schemeClr val="bg1"/>
                </a:solidFill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chemeClr val="bg1"/>
                </a:solidFill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Windows Server 2025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0412" y="442528"/>
            <a:ext cx="10671048" cy="418576"/>
          </a:xfrm>
          <a:prstGeom prst="rect">
            <a:avLst/>
          </a:prstGeom>
        </p:spPr>
        <p:txBody>
          <a:bodyPr/>
          <a:lstStyle>
            <a:lvl1pPr algn="ctr" defTabSz="1218987" rtl="0" eaLnBrk="1" latinLnBrk="0" hangingPunct="1">
              <a:spcBef>
                <a:spcPct val="0"/>
              </a:spcBef>
              <a:buNone/>
              <a:defRPr sz="43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200" b="1" cap="none"/>
              <a:t>Resources</a:t>
            </a:r>
          </a:p>
        </p:txBody>
      </p:sp>
      <p:pic>
        <p:nvPicPr>
          <p:cNvPr id="14" name="Graphic 26">
            <a:extLst>
              <a:ext uri="{FF2B5EF4-FFF2-40B4-BE49-F238E27FC236}">
                <a16:creationId xmlns:a16="http://schemas.microsoft.com/office/drawing/2014/main" id="{94A62D9B-5C8F-37EF-8047-576556A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0412" y="1165299"/>
            <a:ext cx="521662" cy="521662"/>
          </a:xfrm>
          <a:prstGeom prst="rect">
            <a:avLst/>
          </a:prstGeom>
        </p:spPr>
      </p:pic>
      <p:pic>
        <p:nvPicPr>
          <p:cNvPr id="15" name="Graphic 26">
            <a:extLst>
              <a:ext uri="{FF2B5EF4-FFF2-40B4-BE49-F238E27FC236}">
                <a16:creationId xmlns:a16="http://schemas.microsoft.com/office/drawing/2014/main" id="{94A62D9B-5C8F-37EF-8047-576556A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0412" y="1945967"/>
            <a:ext cx="521662" cy="521662"/>
          </a:xfrm>
          <a:prstGeom prst="rect">
            <a:avLst/>
          </a:prstGeom>
        </p:spPr>
      </p:pic>
      <p:pic>
        <p:nvPicPr>
          <p:cNvPr id="16" name="Graphic 26">
            <a:extLst>
              <a:ext uri="{FF2B5EF4-FFF2-40B4-BE49-F238E27FC236}">
                <a16:creationId xmlns:a16="http://schemas.microsoft.com/office/drawing/2014/main" id="{94A62D9B-5C8F-37EF-8047-576556A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0412" y="2891801"/>
            <a:ext cx="521662" cy="521662"/>
          </a:xfrm>
          <a:prstGeom prst="rect">
            <a:avLst/>
          </a:prstGeom>
        </p:spPr>
      </p:pic>
      <p:pic>
        <p:nvPicPr>
          <p:cNvPr id="17" name="Graphic 26">
            <a:extLst>
              <a:ext uri="{FF2B5EF4-FFF2-40B4-BE49-F238E27FC236}">
                <a16:creationId xmlns:a16="http://schemas.microsoft.com/office/drawing/2014/main" id="{94A62D9B-5C8F-37EF-8047-576556A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0412" y="4270809"/>
            <a:ext cx="521662" cy="52166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0EEEF8DF-AC09-DAA8-DA93-9E4A3A002C1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0506" y="5630649"/>
            <a:ext cx="521662" cy="5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06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novo Master">
  <a:themeElements>
    <a:clrScheme name="Custom 2">
      <a:dk1>
        <a:srgbClr val="000000"/>
      </a:dk1>
      <a:lt1>
        <a:sysClr val="window" lastClr="FFFFFF"/>
      </a:lt1>
      <a:dk2>
        <a:srgbClr val="F26A52"/>
      </a:dk2>
      <a:lt2>
        <a:srgbClr val="4E444E"/>
      </a:lt2>
      <a:accent1>
        <a:srgbClr val="E1251B"/>
      </a:accent1>
      <a:accent2>
        <a:srgbClr val="871C23"/>
      </a:accent2>
      <a:accent3>
        <a:srgbClr val="D9C1D8"/>
      </a:accent3>
      <a:accent4>
        <a:srgbClr val="4D144A"/>
      </a:accent4>
      <a:accent5>
        <a:srgbClr val="C9D0F0"/>
      </a:accent5>
      <a:accent6>
        <a:srgbClr val="11184F"/>
      </a:accent6>
      <a:hlink>
        <a:srgbClr val="3046AD"/>
      </a:hlink>
      <a:folHlink>
        <a:srgbClr val="3046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252E"/>
        </a:solidFill>
        <a:ln>
          <a:noFill/>
        </a:ln>
      </a:spPr>
      <a:bodyPr lIns="182880" tIns="182880" rIns="182880" bIns="182880" rtlCol="0" anchor="t"/>
      <a:lstStyle>
        <a:defPPr algn="l">
          <a:defRPr sz="1600" dirty="0" err="1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novo_Slide-Library" id="{1F5C24DA-5962-4A3D-9E69-43E87DE1E595}" vid="{505BA6CB-35DA-44DC-8783-6613EFC2A0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CFE95-771C-4802-B140-C778003BEB93}">
  <ds:schemaRefs>
    <ds:schemaRef ds:uri="b888f069-4316-4301-b40e-a42e2759f60d"/>
    <ds:schemaRef ds:uri="fbc213cb-2322-46ee-a57c-56e5733213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303336-19D7-4485-B122-22D4B9B76F5C}"/>
</file>

<file path=customXml/itemProps3.xml><?xml version="1.0" encoding="utf-8"?>
<ds:datastoreItem xmlns:ds="http://schemas.openxmlformats.org/officeDocument/2006/customXml" ds:itemID="{9177F4AA-1638-4FFC-8CD0-B6BBACAE18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Lenovo_Slide-Library</Template>
  <TotalTime>225</TotalTime>
  <Words>688</Words>
  <Application>Microsoft Office PowerPoint</Application>
  <PresentationFormat>Custom</PresentationFormat>
  <Paragraphs>118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Lenovo Master</vt:lpstr>
      <vt:lpstr>Windows Server 2025 </vt:lpstr>
      <vt:lpstr>Why OEM ROK for Windows Server?</vt:lpstr>
      <vt:lpstr>Types of Windows Server OEM Licenses</vt:lpstr>
      <vt:lpstr>Windows Server 2025 Editions </vt:lpstr>
      <vt:lpstr>Version Comparison Guide</vt:lpstr>
      <vt:lpstr>2 Category + 3 column deep layout</vt:lpstr>
      <vt:lpstr>Downgrade Kits</vt:lpstr>
      <vt:lpstr>Licensing Calculator</vt:lpstr>
      <vt:lpstr>2 section block + photo layout</vt:lpstr>
      <vt:lpstr>Sellers: Keep it simple!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Server 2025 Deck</dc:title>
  <dc:creator>Kristin McCleerey</dc:creator>
  <cp:lastModifiedBy>Aaron Rothfuss</cp:lastModifiedBy>
  <cp:revision>1130</cp:revision>
  <dcterms:created xsi:type="dcterms:W3CDTF">2024-11-05T16:58:23Z</dcterms:created>
  <dcterms:modified xsi:type="dcterms:W3CDTF">2026-04-27T18:18:33Z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