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62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CA91-8C78-271D-3BAB-43FC78ABF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DCF08-7BE4-9C0B-9A80-5E36BB76B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D2E89-221C-6AEF-B3E9-F72EB0DE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A0F0-DC2B-1A79-7691-407AB0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E9A33-0BD5-CE9F-841E-003A794E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6507-3C09-F873-5CBD-1F090A96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C88E0-F16E-BFBF-89AD-21A4775D1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9169E-B5E6-40BA-A3B7-402AAF2E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F214C-C025-309A-A11E-6127D137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C00DD-2D3A-E79C-AEBB-C25FC2CA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3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E5F25-2B86-6E97-D42F-08E2930D9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04938-814E-77FC-0012-CD0ED21F3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104C8-817E-7E6F-83B5-7DC47781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90B34-5A06-8EC6-96F1-10E83A76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2ACB-9C76-C6BE-041F-BE69ABF4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EECF-CCA7-6523-DD58-6410EF5E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9637-D079-585F-5B18-8B6F2CB4D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534B-FEEB-9F51-47E7-790B5043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8BDBE-84D7-0953-2D91-2EBD3183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C30EF-53AB-BE8D-E5AF-B5E8E964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0CFD-C60D-16CE-DBF2-1AE61795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775E6-5D1E-9ED1-CB31-4E9C1919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5F86D-CCEA-E7F8-99DC-8DA8AFD8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77012-470A-A7D5-F3AD-EB7D590E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19EB0-9D5A-33D1-9393-F285EDA3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FF08-826D-4E60-EAB5-58EA3473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C4D22-67AD-DC36-A046-8A258B631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43CCE-9BD5-201B-4AC7-3921F9E8A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5E7A7-AD37-5549-D5B0-1F64DDEE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B6EC9-6219-F7E2-7443-479DD22A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D957D-116B-F97A-8093-D0F74E53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962B-73E5-0EB4-C218-E9428427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3F417-5B2C-A6E1-ECC0-3F63791E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9861D-0AB1-F781-8FFE-2C526B1F1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DE652-562D-DFDC-88EA-FA3ABFAF3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1FC7AB-05F2-ABCD-4B5E-E29DFBF07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F97A2-24A3-EC5A-807A-24D835D2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743BF-530A-C6CA-76DA-EBD9AE33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3EEA8-8FBA-26A4-147B-77DB18CB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5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FE61-DC40-ACED-EFAC-2FA64ABA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86755-0856-FE4D-B69A-13D981D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F121E-2877-46B5-6CE6-575D7203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BAABC-A0C6-C0ED-CEF0-608B5C41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398C9-FD5F-5885-3191-422A9CA7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92FAE-66B3-3DBE-1CE2-27672E6F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A3F42-1984-1197-AFB1-C88E8F7E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FA3E-59E9-C2D2-2A6A-1F944D120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1ADA8-4DA3-20D4-F057-BDC4F403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DE4A1-4745-927C-970F-751E6FF48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BE420-264A-E3EB-3914-18BA567F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75DBC-D193-3987-16BB-25F97F20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22DE3-7518-D42B-B4EC-33732588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E4A1-1253-0A14-A898-6E47909F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55D2D-5BF8-0079-D2EB-86835A024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74D4C-7DE5-FF27-85A3-6BF0489CE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950F6-1725-416C-8023-5E5D4E9B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2332C-8167-29C1-0B50-97CBC597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12E48-BAC6-2EEF-5E87-DBEA39FE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3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E9503-CAC4-4CF2-A457-425E3667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E62B-9299-EAF7-37CC-57CB094DF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2B5A-70A1-06B1-6B9C-FDED2F403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ED21-8107-45BE-AA0C-7D2E308925A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8CA30-A906-84A1-87FA-DC0A7CA0B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7E568-EB59-618D-8293-4BCE7A1FD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338C3-FF37-4CF0-B613-7466EF92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6DCCB-635E-66AE-9D62-BA8EC4E1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2"/>
            <a:ext cx="12192000" cy="68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5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0F12E-6F5F-70B7-E5DD-8E1A11BFFC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7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21348-1526-D8D3-0AB1-B003C7DF9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7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27766-9DA4-791E-4993-0628B4AA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27951-E9A8-E838-D9C0-ECE55ACBC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44"/>
            <a:ext cx="12191999" cy="68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2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3CF92-62E5-BE8F-F300-19C72E2AC3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285DD-BFEA-04EC-22B1-604E3E49D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6"/>
            <a:ext cx="12192000" cy="68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6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7F495D-B83A-4DFF-BFB4-486F5B789975}"/>
</file>

<file path=customXml/itemProps2.xml><?xml version="1.0" encoding="utf-8"?>
<ds:datastoreItem xmlns:ds="http://schemas.openxmlformats.org/officeDocument/2006/customXml" ds:itemID="{0EB7946C-55DE-4C56-BAA9-7C3D99469AC1}"/>
</file>

<file path=customXml/itemProps3.xml><?xml version="1.0" encoding="utf-8"?>
<ds:datastoreItem xmlns:ds="http://schemas.openxmlformats.org/officeDocument/2006/customXml" ds:itemID="{67DD2757-EF14-45D5-8CE0-2DC9E438CA66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2026-06-12T12:46:29Z</dcterms:created>
  <dcterms:modified xsi:type="dcterms:W3CDTF">2026-06-12T13:02:51Z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