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E4_DDCA966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comments/modernComment_10A_ABD9FC16.xml" ContentType="application/vnd.ms-powerpoint.comments+xml"/>
  <Override PartName="/ppt/ink/ink3.xml" ContentType="application/inkml+xml"/>
  <Override PartName="/ppt/comments/modernComment_116_43D76CF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04" r:id="rId6"/>
    <p:sldMasterId id="2147483707" r:id="rId7"/>
    <p:sldMasterId id="2147483756" r:id="rId8"/>
    <p:sldMasterId id="2147483769" r:id="rId9"/>
    <p:sldMasterId id="2147483796" r:id="rId10"/>
  </p:sldMasterIdLst>
  <p:notesMasterIdLst>
    <p:notesMasterId r:id="rId22"/>
  </p:notesMasterIdLst>
  <p:sldIdLst>
    <p:sldId id="2147468588" r:id="rId11"/>
    <p:sldId id="2147472203" r:id="rId12"/>
    <p:sldId id="2147480605" r:id="rId13"/>
    <p:sldId id="309" r:id="rId14"/>
    <p:sldId id="2147480606" r:id="rId15"/>
    <p:sldId id="2147483620" r:id="rId16"/>
    <p:sldId id="262" r:id="rId17"/>
    <p:sldId id="2147483619" r:id="rId18"/>
    <p:sldId id="266"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8AF947-BE15-82DF-8E6D-38ED8CB876AA}" name="Youxi Zhao3" initials="YZ" userId="S::yzhao3@lenovo.com::8f93c487-d4a6-4463-8a3f-c3618b178f0a" providerId="AD"/>
  <p188:author id="{AC1F8E55-7313-49D8-32A6-972938FBDA0B}" name="Sangeetha Kodithala" initials="SK" userId="S::skodithala@Lenovo.com::9b14550b-c9da-4073-ac79-262cbc35e9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AC168-192C-AD7C-8E13-A9F08B76B34A}" v="7" dt="2026-06-09T19:49:37.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microsoft.com/office/2015/10/relationships/revisionInfo" Target="revisionInfo.xml"/></Relationships>
</file>

<file path=ppt/comments/modernComment_10A_ABD9FC16.xml><?xml version="1.0" encoding="utf-8"?>
<p188:cmLst xmlns:a="http://schemas.openxmlformats.org/drawingml/2006/main" xmlns:r="http://schemas.openxmlformats.org/officeDocument/2006/relationships" xmlns:p188="http://schemas.microsoft.com/office/powerpoint/2018/8/main">
  <p188:cm id="{7A6D721F-0F27-4A8D-AD1B-BBE5F16CCA38}" authorId="{AC1F8E55-7313-49D8-32A6-972938FBDA0B}" status="resolved" created="2026-03-18T06:54:36.488">
    <ac:txMkLst xmlns:ac="http://schemas.microsoft.com/office/drawing/2013/main/command">
      <pc:docMk xmlns:pc="http://schemas.microsoft.com/office/powerpoint/2013/main/command"/>
      <pc:sldMk xmlns:pc="http://schemas.microsoft.com/office/powerpoint/2013/main/command" cId="2883189782" sldId="266"/>
      <ac:spMk id="28" creationId="{1EC2982F-520E-1D19-4516-7185560AF8AE}"/>
      <ac:txMk cp="8" len="126">
        <ac:context len="493" hash="767143187"/>
      </ac:txMk>
    </ac:txMkLst>
    <p188:pos x="3214753" y="277397"/>
    <p188:txBody>
      <a:bodyPr/>
      <a:lstStyle/>
      <a:p>
        <a:r>
          <a:rPr lang="en-US"/>
          <a:t>[@Divyanshu Aggarwal1] aren’t these 2 sharing the same info? </a:t>
        </a:r>
      </a:p>
    </p188:txBody>
  </p188:cm>
  <p188:cm id="{8EAB9016-0CFC-4A72-A7AE-9A694CEF41EE}" authorId="{6E8AF947-BE15-82DF-8E6D-38ED8CB876AA}" status="resolved" created="2026-03-24T17:10:08.726">
    <ac:deMkLst xmlns:ac="http://schemas.microsoft.com/office/drawing/2013/main/command">
      <pc:docMk xmlns:pc="http://schemas.microsoft.com/office/powerpoint/2013/main/command"/>
      <pc:sldMk xmlns:pc="http://schemas.microsoft.com/office/powerpoint/2013/main/command" cId="2883189782" sldId="266"/>
      <ac:spMk id="28" creationId="{1EC2982F-520E-1D19-4516-7185560AF8AE}"/>
    </ac:deMkLst>
    <p188:txBody>
      <a:bodyPr/>
      <a:lstStyle/>
      <a:p>
        <a:r>
          <a:rPr lang="en-US"/>
          <a:t>is the threshold and REL tiered pricing same as old Indirect setting</a:t>
        </a:r>
      </a:p>
    </p188:txBody>
  </p188:cm>
</p188:cmLst>
</file>

<file path=ppt/comments/modernComment_116_43D76CF8.xml><?xml version="1.0" encoding="utf-8"?>
<p188:cmLst xmlns:a="http://schemas.openxmlformats.org/drawingml/2006/main" xmlns:r="http://schemas.openxmlformats.org/officeDocument/2006/relationships" xmlns:p188="http://schemas.microsoft.com/office/powerpoint/2018/8/main">
  <p188:cm id="{5D721027-BE80-4F84-9C0D-3F7D9547CFBF}" authorId="{6E8AF947-BE15-82DF-8E6D-38ED8CB876AA}" status="resolved" created="2026-03-24T17:11:37.493">
    <pc:sldMkLst xmlns:pc="http://schemas.microsoft.com/office/powerpoint/2013/main/command">
      <pc:docMk/>
      <pc:sldMk cId="1138191608" sldId="278"/>
    </pc:sldMkLst>
    <p188:txBody>
      <a:bodyPr/>
      <a:lstStyle/>
      <a:p>
        <a:r>
          <a:rPr lang="en-US"/>
          <a:t>update T&amp;C</a:t>
        </a:r>
      </a:p>
    </p188:txBody>
  </p188:cm>
</p188:cmLst>
</file>

<file path=ppt/comments/modernComment_7FFFFFE4_DDCA9669.xml><?xml version="1.0" encoding="utf-8"?>
<p188:cmLst xmlns:a="http://schemas.openxmlformats.org/drawingml/2006/main" xmlns:r="http://schemas.openxmlformats.org/officeDocument/2006/relationships" xmlns:p188="http://schemas.microsoft.com/office/powerpoint/2018/8/main">
  <p188:cm id="{0E52BAA1-3BBF-4155-862B-EB9380EA1C28}" authorId="{AC1F8E55-7313-49D8-32A6-972938FBDA0B}" status="resolved" created="2026-03-18T06:49:08.044">
    <pc:sldMkLst xmlns:pc="http://schemas.microsoft.com/office/powerpoint/2013/main/command">
      <pc:docMk/>
      <pc:sldMk cId="2425301985" sldId="267"/>
    </pc:sldMkLst>
    <p188:txBody>
      <a:bodyPr/>
      <a:lstStyle/>
      <a:p>
        <a:r>
          <a:rPr lang="en-US"/>
          <a:t>Can we have roles called out for each of these process steps [@Ryan Park10]  [@Divyanshu Aggarwal1] ?</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00DAB-E512-45D2-8C14-4601A2366E6F}" type="doc">
      <dgm:prSet loTypeId="urn:microsoft.com/office/officeart/2005/8/layout/hProcess9" loCatId="process" qsTypeId="urn:microsoft.com/office/officeart/2005/8/quickstyle/simple1" qsCatId="simple" csTypeId="urn:microsoft.com/office/officeart/2005/8/colors/colorful3" csCatId="colorful" phldr="1"/>
      <dgm:spPr/>
    </dgm:pt>
    <dgm:pt modelId="{C20A5C64-41FE-4BAD-B85F-F2405C86ADD6}">
      <dgm:prSet phldrT="[Text]"/>
      <dgm:spPr/>
      <dgm:t>
        <a:bodyPr/>
        <a:lstStyle/>
        <a:p>
          <a:r>
            <a:rPr lang="en-US"/>
            <a:t>Partner rep initiates quote</a:t>
          </a:r>
        </a:p>
      </dgm:t>
    </dgm:pt>
    <dgm:pt modelId="{31FD890C-C0C1-4992-AE6B-F1CEB347271F}" type="parTrans" cxnId="{7461ADB6-EF0E-494C-BAEF-4F45EB7AF657}">
      <dgm:prSet/>
      <dgm:spPr/>
      <dgm:t>
        <a:bodyPr/>
        <a:lstStyle/>
        <a:p>
          <a:endParaRPr lang="en-US"/>
        </a:p>
      </dgm:t>
    </dgm:pt>
    <dgm:pt modelId="{7C1B5068-5F13-437A-8459-B450AFE464AF}" type="sibTrans" cxnId="{7461ADB6-EF0E-494C-BAEF-4F45EB7AF657}">
      <dgm:prSet/>
      <dgm:spPr/>
      <dgm:t>
        <a:bodyPr/>
        <a:lstStyle/>
        <a:p>
          <a:endParaRPr lang="en-US"/>
        </a:p>
      </dgm:t>
    </dgm:pt>
    <dgm:pt modelId="{8516D21C-1EC9-473E-9740-3420C34E5C2D}">
      <dgm:prSet phldrT="[Text]"/>
      <dgm:spPr/>
      <dgm:t>
        <a:bodyPr/>
        <a:lstStyle/>
        <a:p>
          <a:r>
            <a:rPr lang="en-US"/>
            <a:t>Add Products &amp; Configure</a:t>
          </a:r>
        </a:p>
      </dgm:t>
    </dgm:pt>
    <dgm:pt modelId="{FE1A5A88-E20E-42EE-B682-22E28BCFF09E}" type="parTrans" cxnId="{16F23936-660B-4734-BB3A-53247EC77A27}">
      <dgm:prSet/>
      <dgm:spPr/>
      <dgm:t>
        <a:bodyPr/>
        <a:lstStyle/>
        <a:p>
          <a:endParaRPr lang="en-US"/>
        </a:p>
      </dgm:t>
    </dgm:pt>
    <dgm:pt modelId="{355B0624-1ACF-45C1-9C86-EBD41C653FA3}" type="sibTrans" cxnId="{16F23936-660B-4734-BB3A-53247EC77A27}">
      <dgm:prSet/>
      <dgm:spPr/>
      <dgm:t>
        <a:bodyPr/>
        <a:lstStyle/>
        <a:p>
          <a:endParaRPr lang="en-US"/>
        </a:p>
      </dgm:t>
    </dgm:pt>
    <dgm:pt modelId="{2CF6EF1F-F303-4ED3-B6E3-DEB3268BA468}">
      <dgm:prSet phldrT="[Text]"/>
      <dgm:spPr/>
      <dgm:t>
        <a:bodyPr/>
        <a:lstStyle/>
        <a:p>
          <a:r>
            <a:rPr lang="en-US"/>
            <a:t>Resell price with uplift approved</a:t>
          </a:r>
        </a:p>
      </dgm:t>
    </dgm:pt>
    <dgm:pt modelId="{7D6BDF69-BD9E-459C-BDDC-5402814EFFED}" type="parTrans" cxnId="{D6770DBA-8C4A-441B-ABD5-5B70D9D0063B}">
      <dgm:prSet/>
      <dgm:spPr/>
      <dgm:t>
        <a:bodyPr/>
        <a:lstStyle/>
        <a:p>
          <a:endParaRPr lang="en-US"/>
        </a:p>
      </dgm:t>
    </dgm:pt>
    <dgm:pt modelId="{11128788-C696-4666-A560-3C214B46F45B}" type="sibTrans" cxnId="{D6770DBA-8C4A-441B-ABD5-5B70D9D0063B}">
      <dgm:prSet/>
      <dgm:spPr/>
      <dgm:t>
        <a:bodyPr/>
        <a:lstStyle/>
        <a:p>
          <a:endParaRPr lang="en-US"/>
        </a:p>
      </dgm:t>
    </dgm:pt>
    <dgm:pt modelId="{376FF7AD-6DF2-4E68-AA82-B0D78D6FCD8A}">
      <dgm:prSet phldrT="[Text]"/>
      <dgm:spPr/>
      <dgm:t>
        <a:bodyPr/>
        <a:lstStyle/>
        <a:p>
          <a:r>
            <a:rPr lang="en-US"/>
            <a:t>Financing Quote Request</a:t>
          </a:r>
        </a:p>
      </dgm:t>
    </dgm:pt>
    <dgm:pt modelId="{6BF22E09-0D55-4429-AA36-213A581A6A89}" type="parTrans" cxnId="{23EAB377-4805-41FE-9433-5E0CCD6C0C4C}">
      <dgm:prSet/>
      <dgm:spPr/>
      <dgm:t>
        <a:bodyPr/>
        <a:lstStyle/>
        <a:p>
          <a:endParaRPr lang="en-US"/>
        </a:p>
      </dgm:t>
    </dgm:pt>
    <dgm:pt modelId="{AAB01184-A3D6-47BE-BA89-5C22B7505735}" type="sibTrans" cxnId="{23EAB377-4805-41FE-9433-5E0CCD6C0C4C}">
      <dgm:prSet/>
      <dgm:spPr/>
      <dgm:t>
        <a:bodyPr/>
        <a:lstStyle/>
        <a:p>
          <a:endParaRPr lang="en-US"/>
        </a:p>
      </dgm:t>
    </dgm:pt>
    <dgm:pt modelId="{D40CE291-3573-407E-B113-8040DF9F1761}">
      <dgm:prSet phldrT="[Text]"/>
      <dgm:spPr/>
      <dgm:t>
        <a:bodyPr/>
        <a:lstStyle/>
        <a:p>
          <a:r>
            <a:rPr lang="en-US"/>
            <a:t>Financing Quote Generation</a:t>
          </a:r>
        </a:p>
      </dgm:t>
    </dgm:pt>
    <dgm:pt modelId="{F7508827-43E9-4E28-993A-FA1F593C84B3}" type="parTrans" cxnId="{75BC788E-8A5A-4E31-8342-5733EEB9A571}">
      <dgm:prSet/>
      <dgm:spPr/>
      <dgm:t>
        <a:bodyPr/>
        <a:lstStyle/>
        <a:p>
          <a:endParaRPr lang="en-US"/>
        </a:p>
      </dgm:t>
    </dgm:pt>
    <dgm:pt modelId="{A083F053-CA52-4804-8B6F-CE5337E3A9AA}" type="sibTrans" cxnId="{75BC788E-8A5A-4E31-8342-5733EEB9A571}">
      <dgm:prSet/>
      <dgm:spPr/>
      <dgm:t>
        <a:bodyPr/>
        <a:lstStyle/>
        <a:p>
          <a:endParaRPr lang="en-US"/>
        </a:p>
      </dgm:t>
    </dgm:pt>
    <dgm:pt modelId="{85943B36-93FB-4BA4-8757-4D97AA657B5E}">
      <dgm:prSet phldrT="[Text]"/>
      <dgm:spPr/>
      <dgm:t>
        <a:bodyPr/>
        <a:lstStyle/>
        <a:p>
          <a:r>
            <a:rPr lang="en-US"/>
            <a:t>Share Indicative price with customer</a:t>
          </a:r>
        </a:p>
      </dgm:t>
    </dgm:pt>
    <dgm:pt modelId="{1A7A4123-E07D-4858-9975-BCB2DEED21CB}" type="parTrans" cxnId="{D075FF1E-F4DB-4514-969E-4B78B381DA33}">
      <dgm:prSet/>
      <dgm:spPr/>
      <dgm:t>
        <a:bodyPr/>
        <a:lstStyle/>
        <a:p>
          <a:endParaRPr lang="en-US"/>
        </a:p>
      </dgm:t>
    </dgm:pt>
    <dgm:pt modelId="{DFB5CF9C-F290-4116-9FDA-3CF36DE5C72D}" type="sibTrans" cxnId="{D075FF1E-F4DB-4514-969E-4B78B381DA33}">
      <dgm:prSet/>
      <dgm:spPr/>
      <dgm:t>
        <a:bodyPr/>
        <a:lstStyle/>
        <a:p>
          <a:endParaRPr lang="en-US"/>
        </a:p>
      </dgm:t>
    </dgm:pt>
    <dgm:pt modelId="{6222B507-2A3E-4479-81B0-90165B62384B}">
      <dgm:prSet phldrT="[Text]"/>
      <dgm:spPr/>
      <dgm:t>
        <a:bodyPr/>
        <a:lstStyle/>
        <a:p>
          <a:r>
            <a:rPr lang="en-US"/>
            <a:t>Request ‘Move to Next Step”</a:t>
          </a:r>
        </a:p>
      </dgm:t>
    </dgm:pt>
    <dgm:pt modelId="{708ADCA7-9AA8-44AE-B727-DD4C98A6BB9A}" type="parTrans" cxnId="{BF3DAB38-7C43-4123-9663-15CC18555EA3}">
      <dgm:prSet/>
      <dgm:spPr/>
      <dgm:t>
        <a:bodyPr/>
        <a:lstStyle/>
        <a:p>
          <a:endParaRPr lang="en-US"/>
        </a:p>
      </dgm:t>
    </dgm:pt>
    <dgm:pt modelId="{C2072BB5-2DA1-4114-B450-0BE2795C83D6}" type="sibTrans" cxnId="{BF3DAB38-7C43-4123-9663-15CC18555EA3}">
      <dgm:prSet/>
      <dgm:spPr/>
      <dgm:t>
        <a:bodyPr/>
        <a:lstStyle/>
        <a:p>
          <a:endParaRPr lang="en-US"/>
        </a:p>
      </dgm:t>
    </dgm:pt>
    <dgm:pt modelId="{0DAAF1E8-2939-4FCE-82DC-2FE2B60ABDAE}">
      <dgm:prSet phldrT="[Text]"/>
      <dgm:spPr/>
      <dgm:t>
        <a:bodyPr/>
        <a:lstStyle/>
        <a:p>
          <a:r>
            <a:rPr lang="en-US"/>
            <a:t>Request sent to LGFS / Funder</a:t>
          </a:r>
        </a:p>
      </dgm:t>
    </dgm:pt>
    <dgm:pt modelId="{B389A01A-9E65-4677-9015-88E919AA4380}" type="parTrans" cxnId="{11311C9E-1DCA-455A-A0C4-A9C27B71077D}">
      <dgm:prSet/>
      <dgm:spPr/>
      <dgm:t>
        <a:bodyPr/>
        <a:lstStyle/>
        <a:p>
          <a:endParaRPr lang="en-US"/>
        </a:p>
      </dgm:t>
    </dgm:pt>
    <dgm:pt modelId="{EDF9B089-A252-427D-A181-E8E01B2B5B48}" type="sibTrans" cxnId="{11311C9E-1DCA-455A-A0C4-A9C27B71077D}">
      <dgm:prSet/>
      <dgm:spPr/>
      <dgm:t>
        <a:bodyPr/>
        <a:lstStyle/>
        <a:p>
          <a:endParaRPr lang="en-US"/>
        </a:p>
      </dgm:t>
    </dgm:pt>
    <dgm:pt modelId="{931D3CBE-9077-4A56-97A4-3392AC8A2044}" type="pres">
      <dgm:prSet presAssocID="{EA400DAB-E512-45D2-8C14-4601A2366E6F}" presName="CompostProcess" presStyleCnt="0">
        <dgm:presLayoutVars>
          <dgm:dir/>
          <dgm:resizeHandles val="exact"/>
        </dgm:presLayoutVars>
      </dgm:prSet>
      <dgm:spPr/>
    </dgm:pt>
    <dgm:pt modelId="{3DB66A9F-DE4B-468C-95B2-D47849F29381}" type="pres">
      <dgm:prSet presAssocID="{EA400DAB-E512-45D2-8C14-4601A2366E6F}" presName="arrow" presStyleLbl="bgShp" presStyleIdx="0" presStyleCnt="1" custLinFactNeighborX="-5278" custLinFactNeighborY="15052"/>
      <dgm:spPr/>
    </dgm:pt>
    <dgm:pt modelId="{F35DDED5-5153-4C52-BB56-A65D5A8208C7}" type="pres">
      <dgm:prSet presAssocID="{EA400DAB-E512-45D2-8C14-4601A2366E6F}" presName="linearProcess" presStyleCnt="0"/>
      <dgm:spPr/>
    </dgm:pt>
    <dgm:pt modelId="{AE89683A-7B5B-46D5-8CCC-1B53616AC6E8}" type="pres">
      <dgm:prSet presAssocID="{C20A5C64-41FE-4BAD-B85F-F2405C86ADD6}" presName="textNode" presStyleLbl="node1" presStyleIdx="0" presStyleCnt="8">
        <dgm:presLayoutVars>
          <dgm:bulletEnabled val="1"/>
        </dgm:presLayoutVars>
      </dgm:prSet>
      <dgm:spPr/>
    </dgm:pt>
    <dgm:pt modelId="{E63AD375-2190-4463-8D28-85E4729E2745}" type="pres">
      <dgm:prSet presAssocID="{7C1B5068-5F13-437A-8459-B450AFE464AF}" presName="sibTrans" presStyleCnt="0"/>
      <dgm:spPr/>
    </dgm:pt>
    <dgm:pt modelId="{06B20783-9751-4DF9-98BF-0028977C2084}" type="pres">
      <dgm:prSet presAssocID="{8516D21C-1EC9-473E-9740-3420C34E5C2D}" presName="textNode" presStyleLbl="node1" presStyleIdx="1" presStyleCnt="8">
        <dgm:presLayoutVars>
          <dgm:bulletEnabled val="1"/>
        </dgm:presLayoutVars>
      </dgm:prSet>
      <dgm:spPr/>
    </dgm:pt>
    <dgm:pt modelId="{96C3E63D-7C89-4AE8-AD74-58AE57E38580}" type="pres">
      <dgm:prSet presAssocID="{355B0624-1ACF-45C1-9C86-EBD41C653FA3}" presName="sibTrans" presStyleCnt="0"/>
      <dgm:spPr/>
    </dgm:pt>
    <dgm:pt modelId="{9E5B81A2-5DCE-440E-BF7E-AED1524B90C5}" type="pres">
      <dgm:prSet presAssocID="{2CF6EF1F-F303-4ED3-B6E3-DEB3268BA468}" presName="textNode" presStyleLbl="node1" presStyleIdx="2" presStyleCnt="8">
        <dgm:presLayoutVars>
          <dgm:bulletEnabled val="1"/>
        </dgm:presLayoutVars>
      </dgm:prSet>
      <dgm:spPr/>
    </dgm:pt>
    <dgm:pt modelId="{3F685FFD-EDDA-441C-BCCF-4587B40CB122}" type="pres">
      <dgm:prSet presAssocID="{11128788-C696-4666-A560-3C214B46F45B}" presName="sibTrans" presStyleCnt="0"/>
      <dgm:spPr/>
    </dgm:pt>
    <dgm:pt modelId="{DA574784-E769-45C5-9447-36F5ECA29BB6}" type="pres">
      <dgm:prSet presAssocID="{376FF7AD-6DF2-4E68-AA82-B0D78D6FCD8A}" presName="textNode" presStyleLbl="node1" presStyleIdx="3" presStyleCnt="8">
        <dgm:presLayoutVars>
          <dgm:bulletEnabled val="1"/>
        </dgm:presLayoutVars>
      </dgm:prSet>
      <dgm:spPr/>
    </dgm:pt>
    <dgm:pt modelId="{0F66E925-3625-4432-B979-CCF86A5DB06F}" type="pres">
      <dgm:prSet presAssocID="{AAB01184-A3D6-47BE-BA89-5C22B7505735}" presName="sibTrans" presStyleCnt="0"/>
      <dgm:spPr/>
    </dgm:pt>
    <dgm:pt modelId="{5E2DE1A0-18B0-45D0-8E1E-E92F1B9A7496}" type="pres">
      <dgm:prSet presAssocID="{D40CE291-3573-407E-B113-8040DF9F1761}" presName="textNode" presStyleLbl="node1" presStyleIdx="4" presStyleCnt="8">
        <dgm:presLayoutVars>
          <dgm:bulletEnabled val="1"/>
        </dgm:presLayoutVars>
      </dgm:prSet>
      <dgm:spPr/>
    </dgm:pt>
    <dgm:pt modelId="{A6C6724C-2FF4-4816-864D-B063E47CCE32}" type="pres">
      <dgm:prSet presAssocID="{A083F053-CA52-4804-8B6F-CE5337E3A9AA}" presName="sibTrans" presStyleCnt="0"/>
      <dgm:spPr/>
    </dgm:pt>
    <dgm:pt modelId="{73498F2D-A347-4B37-8C9C-54CBAE0ADBB9}" type="pres">
      <dgm:prSet presAssocID="{85943B36-93FB-4BA4-8757-4D97AA657B5E}" presName="textNode" presStyleLbl="node1" presStyleIdx="5" presStyleCnt="8">
        <dgm:presLayoutVars>
          <dgm:bulletEnabled val="1"/>
        </dgm:presLayoutVars>
      </dgm:prSet>
      <dgm:spPr/>
    </dgm:pt>
    <dgm:pt modelId="{4CEB496D-69C1-49C3-AE73-9E4F2E2E1490}" type="pres">
      <dgm:prSet presAssocID="{DFB5CF9C-F290-4116-9FDA-3CF36DE5C72D}" presName="sibTrans" presStyleCnt="0"/>
      <dgm:spPr/>
    </dgm:pt>
    <dgm:pt modelId="{4424600B-92F1-4643-A543-CB2F42A6049B}" type="pres">
      <dgm:prSet presAssocID="{6222B507-2A3E-4479-81B0-90165B62384B}" presName="textNode" presStyleLbl="node1" presStyleIdx="6" presStyleCnt="8">
        <dgm:presLayoutVars>
          <dgm:bulletEnabled val="1"/>
        </dgm:presLayoutVars>
      </dgm:prSet>
      <dgm:spPr/>
    </dgm:pt>
    <dgm:pt modelId="{C002659B-46B3-455A-9765-5B7C5625F82B}" type="pres">
      <dgm:prSet presAssocID="{C2072BB5-2DA1-4114-B450-0BE2795C83D6}" presName="sibTrans" presStyleCnt="0"/>
      <dgm:spPr/>
    </dgm:pt>
    <dgm:pt modelId="{4E2408AA-615C-4E88-9239-75E135D2A760}" type="pres">
      <dgm:prSet presAssocID="{0DAAF1E8-2939-4FCE-82DC-2FE2B60ABDAE}" presName="textNode" presStyleLbl="node1" presStyleIdx="7" presStyleCnt="8">
        <dgm:presLayoutVars>
          <dgm:bulletEnabled val="1"/>
        </dgm:presLayoutVars>
      </dgm:prSet>
      <dgm:spPr/>
    </dgm:pt>
  </dgm:ptLst>
  <dgm:cxnLst>
    <dgm:cxn modelId="{D075FF1E-F4DB-4514-969E-4B78B381DA33}" srcId="{EA400DAB-E512-45D2-8C14-4601A2366E6F}" destId="{85943B36-93FB-4BA4-8757-4D97AA657B5E}" srcOrd="5" destOrd="0" parTransId="{1A7A4123-E07D-4858-9975-BCB2DEED21CB}" sibTransId="{DFB5CF9C-F290-4116-9FDA-3CF36DE5C72D}"/>
    <dgm:cxn modelId="{16F23936-660B-4734-BB3A-53247EC77A27}" srcId="{EA400DAB-E512-45D2-8C14-4601A2366E6F}" destId="{8516D21C-1EC9-473E-9740-3420C34E5C2D}" srcOrd="1" destOrd="0" parTransId="{FE1A5A88-E20E-42EE-B682-22E28BCFF09E}" sibTransId="{355B0624-1ACF-45C1-9C86-EBD41C653FA3}"/>
    <dgm:cxn modelId="{48F43E36-0FBC-42E0-87C4-D62A63EBCF68}" type="presOf" srcId="{8516D21C-1EC9-473E-9740-3420C34E5C2D}" destId="{06B20783-9751-4DF9-98BF-0028977C2084}" srcOrd="0" destOrd="0" presId="urn:microsoft.com/office/officeart/2005/8/layout/hProcess9"/>
    <dgm:cxn modelId="{BF3DAB38-7C43-4123-9663-15CC18555EA3}" srcId="{EA400DAB-E512-45D2-8C14-4601A2366E6F}" destId="{6222B507-2A3E-4479-81B0-90165B62384B}" srcOrd="6" destOrd="0" parTransId="{708ADCA7-9AA8-44AE-B727-DD4C98A6BB9A}" sibTransId="{C2072BB5-2DA1-4114-B450-0BE2795C83D6}"/>
    <dgm:cxn modelId="{135F6A67-A291-485E-957E-E091F9B7B049}" type="presOf" srcId="{6222B507-2A3E-4479-81B0-90165B62384B}" destId="{4424600B-92F1-4643-A543-CB2F42A6049B}" srcOrd="0" destOrd="0" presId="urn:microsoft.com/office/officeart/2005/8/layout/hProcess9"/>
    <dgm:cxn modelId="{B7CCA54B-FBAA-4EC8-8534-D37603FBE903}" type="presOf" srcId="{85943B36-93FB-4BA4-8757-4D97AA657B5E}" destId="{73498F2D-A347-4B37-8C9C-54CBAE0ADBB9}" srcOrd="0" destOrd="0" presId="urn:microsoft.com/office/officeart/2005/8/layout/hProcess9"/>
    <dgm:cxn modelId="{23EAB377-4805-41FE-9433-5E0CCD6C0C4C}" srcId="{EA400DAB-E512-45D2-8C14-4601A2366E6F}" destId="{376FF7AD-6DF2-4E68-AA82-B0D78D6FCD8A}" srcOrd="3" destOrd="0" parTransId="{6BF22E09-0D55-4429-AA36-213A581A6A89}" sibTransId="{AAB01184-A3D6-47BE-BA89-5C22B7505735}"/>
    <dgm:cxn modelId="{65B75C7D-F736-42A1-83A3-D3D6B3AF540D}" type="presOf" srcId="{2CF6EF1F-F303-4ED3-B6E3-DEB3268BA468}" destId="{9E5B81A2-5DCE-440E-BF7E-AED1524B90C5}" srcOrd="0" destOrd="0" presId="urn:microsoft.com/office/officeart/2005/8/layout/hProcess9"/>
    <dgm:cxn modelId="{75BC788E-8A5A-4E31-8342-5733EEB9A571}" srcId="{EA400DAB-E512-45D2-8C14-4601A2366E6F}" destId="{D40CE291-3573-407E-B113-8040DF9F1761}" srcOrd="4" destOrd="0" parTransId="{F7508827-43E9-4E28-993A-FA1F593C84B3}" sibTransId="{A083F053-CA52-4804-8B6F-CE5337E3A9AA}"/>
    <dgm:cxn modelId="{99120197-B720-447C-9B27-7063F2BFE9E4}" type="presOf" srcId="{C20A5C64-41FE-4BAD-B85F-F2405C86ADD6}" destId="{AE89683A-7B5B-46D5-8CCC-1B53616AC6E8}" srcOrd="0" destOrd="0" presId="urn:microsoft.com/office/officeart/2005/8/layout/hProcess9"/>
    <dgm:cxn modelId="{11311C9E-1DCA-455A-A0C4-A9C27B71077D}" srcId="{EA400DAB-E512-45D2-8C14-4601A2366E6F}" destId="{0DAAF1E8-2939-4FCE-82DC-2FE2B60ABDAE}" srcOrd="7" destOrd="0" parTransId="{B389A01A-9E65-4677-9015-88E919AA4380}" sibTransId="{EDF9B089-A252-427D-A181-E8E01B2B5B48}"/>
    <dgm:cxn modelId="{03E3819E-6662-4EC5-9C67-BC25DA0A94E9}" type="presOf" srcId="{376FF7AD-6DF2-4E68-AA82-B0D78D6FCD8A}" destId="{DA574784-E769-45C5-9447-36F5ECA29BB6}" srcOrd="0" destOrd="0" presId="urn:microsoft.com/office/officeart/2005/8/layout/hProcess9"/>
    <dgm:cxn modelId="{7461ADB6-EF0E-494C-BAEF-4F45EB7AF657}" srcId="{EA400DAB-E512-45D2-8C14-4601A2366E6F}" destId="{C20A5C64-41FE-4BAD-B85F-F2405C86ADD6}" srcOrd="0" destOrd="0" parTransId="{31FD890C-C0C1-4992-AE6B-F1CEB347271F}" sibTransId="{7C1B5068-5F13-437A-8459-B450AFE464AF}"/>
    <dgm:cxn modelId="{D6770DBA-8C4A-441B-ABD5-5B70D9D0063B}" srcId="{EA400DAB-E512-45D2-8C14-4601A2366E6F}" destId="{2CF6EF1F-F303-4ED3-B6E3-DEB3268BA468}" srcOrd="2" destOrd="0" parTransId="{7D6BDF69-BD9E-459C-BDDC-5402814EFFED}" sibTransId="{11128788-C696-4666-A560-3C214B46F45B}"/>
    <dgm:cxn modelId="{6ECBD8BC-2445-4E10-AB7F-AF55ADABD4A9}" type="presOf" srcId="{D40CE291-3573-407E-B113-8040DF9F1761}" destId="{5E2DE1A0-18B0-45D0-8E1E-E92F1B9A7496}" srcOrd="0" destOrd="0" presId="urn:microsoft.com/office/officeart/2005/8/layout/hProcess9"/>
    <dgm:cxn modelId="{6ED5AED7-23F5-46D0-AF10-9830761CD2EA}" type="presOf" srcId="{EA400DAB-E512-45D2-8C14-4601A2366E6F}" destId="{931D3CBE-9077-4A56-97A4-3392AC8A2044}" srcOrd="0" destOrd="0" presId="urn:microsoft.com/office/officeart/2005/8/layout/hProcess9"/>
    <dgm:cxn modelId="{CFF9BEF1-FCEF-4C92-A77A-C1E4047C4100}" type="presOf" srcId="{0DAAF1E8-2939-4FCE-82DC-2FE2B60ABDAE}" destId="{4E2408AA-615C-4E88-9239-75E135D2A760}" srcOrd="0" destOrd="0" presId="urn:microsoft.com/office/officeart/2005/8/layout/hProcess9"/>
    <dgm:cxn modelId="{D6BB4C8B-A278-4094-A520-B681CFE58E53}" type="presParOf" srcId="{931D3CBE-9077-4A56-97A4-3392AC8A2044}" destId="{3DB66A9F-DE4B-468C-95B2-D47849F29381}" srcOrd="0" destOrd="0" presId="urn:microsoft.com/office/officeart/2005/8/layout/hProcess9"/>
    <dgm:cxn modelId="{30A20B05-F118-4835-BE96-D35DACF34838}" type="presParOf" srcId="{931D3CBE-9077-4A56-97A4-3392AC8A2044}" destId="{F35DDED5-5153-4C52-BB56-A65D5A8208C7}" srcOrd="1" destOrd="0" presId="urn:microsoft.com/office/officeart/2005/8/layout/hProcess9"/>
    <dgm:cxn modelId="{25D8B76D-E8FC-4AE5-B4C5-0CBF33B0CE8D}" type="presParOf" srcId="{F35DDED5-5153-4C52-BB56-A65D5A8208C7}" destId="{AE89683A-7B5B-46D5-8CCC-1B53616AC6E8}" srcOrd="0" destOrd="0" presId="urn:microsoft.com/office/officeart/2005/8/layout/hProcess9"/>
    <dgm:cxn modelId="{9C21726A-58DC-4164-ABE7-F31A51EF0CB0}" type="presParOf" srcId="{F35DDED5-5153-4C52-BB56-A65D5A8208C7}" destId="{E63AD375-2190-4463-8D28-85E4729E2745}" srcOrd="1" destOrd="0" presId="urn:microsoft.com/office/officeart/2005/8/layout/hProcess9"/>
    <dgm:cxn modelId="{E55201EE-E4EB-42C6-A2DA-FD4E9E839024}" type="presParOf" srcId="{F35DDED5-5153-4C52-BB56-A65D5A8208C7}" destId="{06B20783-9751-4DF9-98BF-0028977C2084}" srcOrd="2" destOrd="0" presId="urn:microsoft.com/office/officeart/2005/8/layout/hProcess9"/>
    <dgm:cxn modelId="{1A7E3303-2701-4EF6-B67B-89C9AE203F38}" type="presParOf" srcId="{F35DDED5-5153-4C52-BB56-A65D5A8208C7}" destId="{96C3E63D-7C89-4AE8-AD74-58AE57E38580}" srcOrd="3" destOrd="0" presId="urn:microsoft.com/office/officeart/2005/8/layout/hProcess9"/>
    <dgm:cxn modelId="{366F3FF1-87F0-4763-B25D-37BA37435D87}" type="presParOf" srcId="{F35DDED5-5153-4C52-BB56-A65D5A8208C7}" destId="{9E5B81A2-5DCE-440E-BF7E-AED1524B90C5}" srcOrd="4" destOrd="0" presId="urn:microsoft.com/office/officeart/2005/8/layout/hProcess9"/>
    <dgm:cxn modelId="{4D961A04-C80D-4F7F-9BA5-956B3707339A}" type="presParOf" srcId="{F35DDED5-5153-4C52-BB56-A65D5A8208C7}" destId="{3F685FFD-EDDA-441C-BCCF-4587B40CB122}" srcOrd="5" destOrd="0" presId="urn:microsoft.com/office/officeart/2005/8/layout/hProcess9"/>
    <dgm:cxn modelId="{3966F926-6CFA-4DB3-B8D1-2C4FB6B75FE4}" type="presParOf" srcId="{F35DDED5-5153-4C52-BB56-A65D5A8208C7}" destId="{DA574784-E769-45C5-9447-36F5ECA29BB6}" srcOrd="6" destOrd="0" presId="urn:microsoft.com/office/officeart/2005/8/layout/hProcess9"/>
    <dgm:cxn modelId="{8CB2D744-5FA8-4133-85E0-3252AF8F1A2B}" type="presParOf" srcId="{F35DDED5-5153-4C52-BB56-A65D5A8208C7}" destId="{0F66E925-3625-4432-B979-CCF86A5DB06F}" srcOrd="7" destOrd="0" presId="urn:microsoft.com/office/officeart/2005/8/layout/hProcess9"/>
    <dgm:cxn modelId="{A229F97A-0C81-40AE-A341-C5458B00D6EB}" type="presParOf" srcId="{F35DDED5-5153-4C52-BB56-A65D5A8208C7}" destId="{5E2DE1A0-18B0-45D0-8E1E-E92F1B9A7496}" srcOrd="8" destOrd="0" presId="urn:microsoft.com/office/officeart/2005/8/layout/hProcess9"/>
    <dgm:cxn modelId="{8F242DAC-DC68-4E1E-8618-BB8BC280DE01}" type="presParOf" srcId="{F35DDED5-5153-4C52-BB56-A65D5A8208C7}" destId="{A6C6724C-2FF4-4816-864D-B063E47CCE32}" srcOrd="9" destOrd="0" presId="urn:microsoft.com/office/officeart/2005/8/layout/hProcess9"/>
    <dgm:cxn modelId="{1F0720D4-4957-4F7F-93B2-814D7AF2A41D}" type="presParOf" srcId="{F35DDED5-5153-4C52-BB56-A65D5A8208C7}" destId="{73498F2D-A347-4B37-8C9C-54CBAE0ADBB9}" srcOrd="10" destOrd="0" presId="urn:microsoft.com/office/officeart/2005/8/layout/hProcess9"/>
    <dgm:cxn modelId="{431F8B10-3413-4E75-95B2-A6249682F12C}" type="presParOf" srcId="{F35DDED5-5153-4C52-BB56-A65D5A8208C7}" destId="{4CEB496D-69C1-49C3-AE73-9E4F2E2E1490}" srcOrd="11" destOrd="0" presId="urn:microsoft.com/office/officeart/2005/8/layout/hProcess9"/>
    <dgm:cxn modelId="{97D046DF-45DA-4F11-B05A-C474CA937D3F}" type="presParOf" srcId="{F35DDED5-5153-4C52-BB56-A65D5A8208C7}" destId="{4424600B-92F1-4643-A543-CB2F42A6049B}" srcOrd="12" destOrd="0" presId="urn:microsoft.com/office/officeart/2005/8/layout/hProcess9"/>
    <dgm:cxn modelId="{0DA61463-5B4F-4AB3-AC2A-C5E445A823C8}" type="presParOf" srcId="{F35DDED5-5153-4C52-BB56-A65D5A8208C7}" destId="{C002659B-46B3-455A-9765-5B7C5625F82B}" srcOrd="13" destOrd="0" presId="urn:microsoft.com/office/officeart/2005/8/layout/hProcess9"/>
    <dgm:cxn modelId="{0F9BE3B4-E644-4531-A4FB-5332EAA198C9}" type="presParOf" srcId="{F35DDED5-5153-4C52-BB56-A65D5A8208C7}" destId="{4E2408AA-615C-4E88-9239-75E135D2A760}"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66A9F-DE4B-468C-95B2-D47849F29381}">
      <dsp:nvSpPr>
        <dsp:cNvPr id="0" name=""/>
        <dsp:cNvSpPr/>
      </dsp:nvSpPr>
      <dsp:spPr>
        <a:xfrm>
          <a:off x="337602" y="0"/>
          <a:ext cx="9521911" cy="545027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9683A-7B5B-46D5-8CCC-1B53616AC6E8}">
      <dsp:nvSpPr>
        <dsp:cNvPr id="0" name=""/>
        <dsp:cNvSpPr/>
      </dsp:nvSpPr>
      <dsp:spPr>
        <a:xfrm>
          <a:off x="444" y="1635082"/>
          <a:ext cx="1341480" cy="218011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Partner rep initiates quote</a:t>
          </a:r>
        </a:p>
      </dsp:txBody>
      <dsp:txXfrm>
        <a:off x="65930" y="1700568"/>
        <a:ext cx="1210508" cy="2049138"/>
      </dsp:txXfrm>
    </dsp:sp>
    <dsp:sp modelId="{06B20783-9751-4DF9-98BF-0028977C2084}">
      <dsp:nvSpPr>
        <dsp:cNvPr id="0" name=""/>
        <dsp:cNvSpPr/>
      </dsp:nvSpPr>
      <dsp:spPr>
        <a:xfrm>
          <a:off x="1408998" y="1635082"/>
          <a:ext cx="1341480" cy="2180110"/>
        </a:xfrm>
        <a:prstGeom prst="roundRect">
          <a:avLst/>
        </a:prstGeom>
        <a:solidFill>
          <a:schemeClr val="accent3">
            <a:hueOff val="5638"/>
            <a:satOff val="4964"/>
            <a:lumOff val="-8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Add Products &amp; Configure</a:t>
          </a:r>
        </a:p>
      </dsp:txBody>
      <dsp:txXfrm>
        <a:off x="1474484" y="1700568"/>
        <a:ext cx="1210508" cy="2049138"/>
      </dsp:txXfrm>
    </dsp:sp>
    <dsp:sp modelId="{9E5B81A2-5DCE-440E-BF7E-AED1524B90C5}">
      <dsp:nvSpPr>
        <dsp:cNvPr id="0" name=""/>
        <dsp:cNvSpPr/>
      </dsp:nvSpPr>
      <dsp:spPr>
        <a:xfrm>
          <a:off x="2817552" y="1635082"/>
          <a:ext cx="1341480" cy="2180110"/>
        </a:xfrm>
        <a:prstGeom prst="roundRect">
          <a:avLst/>
        </a:prstGeom>
        <a:solidFill>
          <a:schemeClr val="accent3">
            <a:hueOff val="11275"/>
            <a:satOff val="9928"/>
            <a:lumOff val="-175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Resell price with uplift approved</a:t>
          </a:r>
        </a:p>
      </dsp:txBody>
      <dsp:txXfrm>
        <a:off x="2883038" y="1700568"/>
        <a:ext cx="1210508" cy="2049138"/>
      </dsp:txXfrm>
    </dsp:sp>
    <dsp:sp modelId="{DA574784-E769-45C5-9447-36F5ECA29BB6}">
      <dsp:nvSpPr>
        <dsp:cNvPr id="0" name=""/>
        <dsp:cNvSpPr/>
      </dsp:nvSpPr>
      <dsp:spPr>
        <a:xfrm>
          <a:off x="4226107" y="1635082"/>
          <a:ext cx="1341480" cy="2180110"/>
        </a:xfrm>
        <a:prstGeom prst="roundRect">
          <a:avLst/>
        </a:prstGeom>
        <a:solidFill>
          <a:schemeClr val="accent3">
            <a:hueOff val="16913"/>
            <a:satOff val="14892"/>
            <a:lumOff val="-263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Financing Quote Request</a:t>
          </a:r>
        </a:p>
      </dsp:txBody>
      <dsp:txXfrm>
        <a:off x="4291593" y="1700568"/>
        <a:ext cx="1210508" cy="2049138"/>
      </dsp:txXfrm>
    </dsp:sp>
    <dsp:sp modelId="{5E2DE1A0-18B0-45D0-8E1E-E92F1B9A7496}">
      <dsp:nvSpPr>
        <dsp:cNvPr id="0" name=""/>
        <dsp:cNvSpPr/>
      </dsp:nvSpPr>
      <dsp:spPr>
        <a:xfrm>
          <a:off x="5634661" y="1635082"/>
          <a:ext cx="1341480" cy="2180110"/>
        </a:xfrm>
        <a:prstGeom prst="roundRect">
          <a:avLst/>
        </a:prstGeom>
        <a:solidFill>
          <a:schemeClr val="accent3">
            <a:hueOff val="22550"/>
            <a:satOff val="19856"/>
            <a:lumOff val="-350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Financing Quote Generation</a:t>
          </a:r>
        </a:p>
      </dsp:txBody>
      <dsp:txXfrm>
        <a:off x="5700147" y="1700568"/>
        <a:ext cx="1210508" cy="2049138"/>
      </dsp:txXfrm>
    </dsp:sp>
    <dsp:sp modelId="{73498F2D-A347-4B37-8C9C-54CBAE0ADBB9}">
      <dsp:nvSpPr>
        <dsp:cNvPr id="0" name=""/>
        <dsp:cNvSpPr/>
      </dsp:nvSpPr>
      <dsp:spPr>
        <a:xfrm>
          <a:off x="7043215" y="1635082"/>
          <a:ext cx="1341480" cy="2180110"/>
        </a:xfrm>
        <a:prstGeom prst="roundRect">
          <a:avLst/>
        </a:prstGeom>
        <a:solidFill>
          <a:schemeClr val="accent3">
            <a:hueOff val="28188"/>
            <a:satOff val="24820"/>
            <a:lumOff val="-438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Share Indicative price with customer</a:t>
          </a:r>
        </a:p>
      </dsp:txBody>
      <dsp:txXfrm>
        <a:off x="7108701" y="1700568"/>
        <a:ext cx="1210508" cy="2049138"/>
      </dsp:txXfrm>
    </dsp:sp>
    <dsp:sp modelId="{4424600B-92F1-4643-A543-CB2F42A6049B}">
      <dsp:nvSpPr>
        <dsp:cNvPr id="0" name=""/>
        <dsp:cNvSpPr/>
      </dsp:nvSpPr>
      <dsp:spPr>
        <a:xfrm>
          <a:off x="8451770" y="1635082"/>
          <a:ext cx="1341480" cy="2180110"/>
        </a:xfrm>
        <a:prstGeom prst="roundRect">
          <a:avLst/>
        </a:prstGeom>
        <a:solidFill>
          <a:schemeClr val="accent3">
            <a:hueOff val="33825"/>
            <a:satOff val="29784"/>
            <a:lumOff val="-526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Request ‘Move to Next Step”</a:t>
          </a:r>
        </a:p>
      </dsp:txBody>
      <dsp:txXfrm>
        <a:off x="8517256" y="1700568"/>
        <a:ext cx="1210508" cy="2049138"/>
      </dsp:txXfrm>
    </dsp:sp>
    <dsp:sp modelId="{4E2408AA-615C-4E88-9239-75E135D2A760}">
      <dsp:nvSpPr>
        <dsp:cNvPr id="0" name=""/>
        <dsp:cNvSpPr/>
      </dsp:nvSpPr>
      <dsp:spPr>
        <a:xfrm>
          <a:off x="9860324" y="1635082"/>
          <a:ext cx="1341480" cy="2180110"/>
        </a:xfrm>
        <a:prstGeom prst="roundRect">
          <a:avLst/>
        </a:prstGeom>
        <a:solidFill>
          <a:schemeClr val="accent3">
            <a:hueOff val="39463"/>
            <a:satOff val="34748"/>
            <a:lumOff val="-613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Request sent to LGFS / Funder</a:t>
          </a:r>
        </a:p>
      </dsp:txBody>
      <dsp:txXfrm>
        <a:off x="9925810" y="1700568"/>
        <a:ext cx="1210508" cy="20491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25453 6353 16383 0 0,'5'-5'0'0'0,"7"-2"0"0"0,6 1 0 0 0,5 1 0 0 0,3 1 0 0 0,3 2 0 0 0,7 1 0 0 0,1 0 0 0 0,5 1 0 0 0,0 1 0 0 0,-2-1 0 0 0,-2 0 0 0 0,-4 0 0 0 0,-2 1 0 0 0,-1-1 0 0 0,-1 0 0 0 0,-1 0 0 0 0,-5 5 0 0 0,-2 1 0 0 0,0 1 0 0 0,2-2 0 0 0,2-2 0 0 0,1 5 0 0 0,1 0 0 0 0,1-2 0 0 0,0-1 0 0 0,1-1 0 0 0,0-2 0 0 0,-1-1 0 0 0,1-1 0 0 0,-1 0 0 0 0,1 0 0 0 0,-1-1 0 0 0,1 1 0 0 0,-1 0 0 0 0,6 0 0 0 0,1-1 0 0 0,-1 1 0 0 0,0 0 0 0 0,-2 0 0 0 0,-1 0 0 0 0,3 0 0 0 0,2 0 0 0 0,-2 0 0 0 0,0 0 0 0 0,-3 0 0 0 0,0 0 0 0 0,-2 0 0 0 0,0 0 0 0 0,-1 0 0 0 0,0 0 0 0 0,0 0 0 0 0,6 0 0 0 0,0 0 0 0 0,1 0 0 0 0,-2 0 0 0 0,-1 0 0 0 0,-1 0 0 0 0,-1 0 0 0 0,-1 0 0 0 0,-1 0 0 0 0,0 0 0 0 0,0 0 0 0 0,0 0 0 0 0,1 0 0 0 0,-1 0 0 0 0,0 0 0 0 0,0 0 0 0 0,1 0 0 0 0,4 0 0 0 0,2 0 0 0 0,0 0 0 0 0,4 0 0 0 0,-1 0 0 0 0,-1 0 0 0 0,-2 0 0 0 0,-3 0 0 0 0,-1 0 0 0 0,-1 0 0 0 0,-2 0 0 0 0,0 0 0 0 0,0 0 0 0 0,0 0 0 0 0,0 0 0 0 0,0 0 0 0 0,1 0 0 0 0,-1 0 0 0 0,0 0 0 0 0,1 0 0 0 0,-1 0 0 0 0,0 0 0 0 0,1 0 0 0 0,-1 0 0 0 0,6 0 0 0 0,1 0 0 0 0,4 0 0 0 0,2 0 0 0 0,2 0 0 0 0,-1 0 0 0 0,3 0 0 0 0,-2 0 0 0 0,-9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25321 5821 16383 0 0,'10'0'0'0'0,"8"0"0"0"0,6 0 0 0 0,4 0 0 0 0,3 0 0 0 0,5 0 0 0 0,2 0 0 0 0,5 0 0 0 0,-1 0 0 0 0,3 0 0 0 0,-1 0 0 0 0,-3 0 0 0 0,1 0 0 0 0,-1 0 0 0 0,2 0 0 0 0,-1 0 0 0 0,8 0 0 0 0,9 0 0 0 0,1 0 0 0 0,-1 0 0 0 0,0 0 0 0 0,0 0 0 0 0,5 0 0 0 0,-3 0 0 0 0,2 0 0 0 0,-4 0 0 0 0,-2 0 0 0 0,-5 0 0 0 0,-3 0 0 0 0,-3 0 0 0 0,-1 0 0 0 0,-2 0 0 0 0,1 0 0 0 0,-1 0 0 0 0,1 0 0 0 0,-1 0 0 0 0,1 0 0 0 0,-1 0 0 0 0,2 0 0 0 0,-2 0 0 0 0,2 0 0 0 0,3 0 0 0 0,-1 0 0 0 0,-4 0 0 0 0,-4 0 0 0 0,-4 0 0 0 0,-3 0 0 0 0,4 0 0 0 0,0 0 0 0 0,4 0 0 0 0,0 0 0 0 0,4 0 0 0 0,-2 0 0 0 0,-1 0 0 0 0,-4 0 0 0 0,-3 0 0 0 0,-2 0 0 0 0,-2 0 0 0 0,-1 0 0 0 0,0 0 0 0 0,0 0 0 0 0,0 0 0 0 0,0 0 0 0 0,0 0 0 0 0,0 0 0 0 0,0 0 0 0 0,1 0 0 0 0,-1 0 0 0 0,5 0 0 0 0,3 0 0 0 0,-2 0 0 0 0,0 0 0 0 0,-2 0 0 0 0,-1 0 0 0 0,-2 0 0 0 0,0 0 0 0 0,-1 0 0 0 0,1 0 0 0 0,-1 0 0 0 0,0 0 0 0 0,0 0 0 0 0,5 5 0 0 0,2 1 0 0 0,0 1 0 0 0,-2-2 0 0 0,-1-1 0 0 0,-1 3 0 0 0,-6 6 0 0 0,-8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16087 6414 16383 0 0,'0'-5'0'0'0,"5"-2"0"0"0,6 1 0 0 0,7 0 0 0 0,15-2 0 0 0,7-1 0 0 0,7 1 0 0 0,0 3 0 0 0,7 1 0 0 0,0 2 0 0 0,0 1 0 0 0,-4 1 0 0 0,-5 0 0 0 0,-5 1 0 0 0,-5-1 0 0 0,-4 0 0 0 0,-1-4 0 0 0,-1-3 0 0 0,-1 1 0 0 0,1 1 0 0 0,4 1 0 0 0,3 2 0 0 0,-1 1 0 0 0,4 0 0 0 0,1 1 0 0 0,-2 0 0 0 0,2 1 0 0 0,6-1 0 0 0,-2 0 0 0 0,3 0 0 0 0,-2 0 0 0 0,2 0 0 0 0,-3 0 0 0 0,1 0 0 0 0,-1 0 0 0 0,1 0 0 0 0,-2 0 0 0 0,2 0 0 0 0,-2 0 0 0 0,2 0 0 0 0,-2 0 0 0 0,-3-5 0 0 0,-3-1 0 0 0,-9-1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7122D-AD04-4EF8-8B57-FC4AF5544195}"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2D516-D011-4316-BDBE-380587301C90}" type="slidenum">
              <a:rPr lang="en-US" smtClean="0"/>
              <a:t>‹#›</a:t>
            </a:fld>
            <a:endParaRPr lang="en-US"/>
          </a:p>
        </p:txBody>
      </p:sp>
    </p:spTree>
    <p:extLst>
      <p:ext uri="{BB962C8B-B14F-4D97-AF65-F5344CB8AC3E}">
        <p14:creationId xmlns:p14="http://schemas.microsoft.com/office/powerpoint/2010/main" val="3948258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428184-D9F5-4EE2-B7DD-1A537735C6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itchFamily="34" charset="0"/>
            </a:endParaRPr>
          </a:p>
        </p:txBody>
      </p:sp>
      <p:sp>
        <p:nvSpPr>
          <p:cNvPr id="5" name="Footer Placeholder 4">
            <a:extLst>
              <a:ext uri="{FF2B5EF4-FFF2-40B4-BE49-F238E27FC236}">
                <a16:creationId xmlns:a16="http://schemas.microsoft.com/office/drawing/2014/main" id="{736D0C96-B6A8-435C-9A03-67042D898F12}"/>
              </a:ext>
            </a:extLst>
          </p:cNvPr>
          <p:cNvSpPr>
            <a:spLocks noGrp="1"/>
          </p:cNvSpPr>
          <p:nvPr>
            <p:ph type="ftr" sz="quarter" idx="4"/>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GB" sz="800" b="0" i="0" u="none" strike="noStrike" kern="1200" cap="all" spc="0" normalizeH="0" baseline="0" noProof="0">
                <a:ln>
                  <a:noFill/>
                </a:ln>
                <a:solidFill>
                  <a:srgbClr val="939598"/>
                </a:solidFill>
                <a:effectLst/>
                <a:uLnTx/>
                <a:uFillTx/>
                <a:latin typeface="Arial" pitchFamily="34" charset="0"/>
                <a:ea typeface="+mn-ea"/>
                <a:cs typeface="Arial" pitchFamily="34" charset="0"/>
              </a:rPr>
              <a:t>201 LENOVO CONFIDENTIAL. All rights reserved.</a:t>
            </a:r>
            <a:endParaRPr kumimoji="0" lang="en-US" sz="800" b="0" i="0" u="none" strike="noStrike" kern="1200" cap="all" spc="0" normalizeH="0" baseline="0" noProof="0">
              <a:ln>
                <a:noFill/>
              </a:ln>
              <a:solidFill>
                <a:srgbClr val="939598"/>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133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defRPr/>
            </a:pPr>
            <a:r>
              <a:rPr lang="en-US" sz="1200">
                <a:latin typeface="Arial" panose="020B0604020202020204" pitchFamily="34" charset="0"/>
                <a:cs typeface="Arial" panose="020B0604020202020204" pitchFamily="34" charset="0"/>
              </a:rPr>
              <a:t>Lenovo TruScale is a streamlined and customizable way to deliver hybrid infrastructure solutions to your customers. We've expanded TruScale IaaS from a consumption-based model with required services to a more flexible approach that provides more options for your customers. </a:t>
            </a:r>
          </a:p>
          <a:p>
            <a:pPr>
              <a:lnSpc>
                <a:spcPts val="1400"/>
              </a:lnSpc>
              <a:defRPr/>
            </a:pPr>
            <a:endParaRPr lang="en-US" sz="1200">
              <a:latin typeface="Arial" panose="020B0604020202020204" pitchFamily="34" charset="0"/>
              <a:cs typeface="Arial" panose="020B0604020202020204" pitchFamily="34" charset="0"/>
            </a:endParaRPr>
          </a:p>
          <a:p>
            <a:pPr>
              <a:lnSpc>
                <a:spcPts val="1400"/>
              </a:lnSpc>
              <a:defRPr/>
            </a:pPr>
            <a:r>
              <a:rPr lang="en-US" sz="1200">
                <a:latin typeface="Arial" panose="020B0604020202020204" pitchFamily="34" charset="0"/>
                <a:cs typeface="Arial" panose="020B0604020202020204" pitchFamily="34" charset="0"/>
              </a:rPr>
              <a:t>Now, in three easy steps, you can help customers select the technology, services, and financing options that best fit their needs. Channel partners are afforded greater options to deliver solutions that can be right sized to both their customers and their organization capabilities while providing incentives with every Lenovo service included.</a:t>
            </a:r>
          </a:p>
          <a:p>
            <a:pPr>
              <a:lnSpc>
                <a:spcPts val="1400"/>
              </a:lnSpc>
              <a:defRPr/>
            </a:pPr>
            <a:endParaRPr lang="en-US" sz="1200">
              <a:latin typeface="Arial" panose="020B0604020202020204" pitchFamily="34" charset="0"/>
              <a:cs typeface="Arial" panose="020B0604020202020204" pitchFamily="34" charset="0"/>
            </a:endParaRPr>
          </a:p>
          <a:p>
            <a:pPr>
              <a:lnSpc>
                <a:spcPts val="1400"/>
              </a:lnSpc>
              <a:defRPr/>
            </a:pPr>
            <a:r>
              <a:rPr lang="en-US" sz="1200">
                <a:latin typeface="Arial" panose="020B0604020202020204" pitchFamily="34" charset="0"/>
                <a:cs typeface="Arial" panose="020B0604020202020204" pitchFamily="34" charset="0"/>
              </a:rPr>
              <a:t>What’s new with TruScale IaaS? We are expanding TruScale Infrastructure as a Service (IaaS) from a consumption-based model with required services to a more flexible approach for bringing infrastructure and modular services to customers with multiple financing options. Customers can still choose to pay for what they use with a consumption-based model, however they now have increased flexibility to procure our portfolio of modular services with Lenovo TruScale predictable pricing and infrastructure financing options. The Lenovo TruScale message for your customers is now a simple 1 + 1 + 1 equation: choose your infrastructure, choose your services, choose your financing. </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AED87EB-65D7-4500-873C-410831173A82}" type="slidenum">
              <a:rPr kumimoji="0" lang="en-US" sz="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8085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White">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750529" y="1527660"/>
            <a:ext cx="9914678"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tx1">
                    <a:lumMod val="95000"/>
                    <a:lumOff val="5000"/>
                  </a:schemeClr>
                </a:solidFill>
                <a:latin typeface="Arial" pitchFamily="34" charset="0"/>
                <a:ea typeface="+mn-ea"/>
                <a:cs typeface="Arial" pitchFamily="34" charset="0"/>
              </a:defRPr>
            </a:lvl1pPr>
          </a:lstStyle>
          <a:p>
            <a:r>
              <a:rPr lang="en-US"/>
              <a:t>Presentation </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tx1">
                    <a:lumMod val="95000"/>
                    <a:lumOff val="5000"/>
                  </a:schemeClr>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49" name="TextBox 48"/>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tx1"/>
                </a:solidFill>
                <a:latin typeface="Arial" pitchFamily="34" charset="0"/>
                <a:cs typeface="Arial" pitchFamily="34" charset="0"/>
              </a:rPr>
              <a:t>2025 Lenovo Internal. All rights reserved.</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52631" y="2542790"/>
            <a:ext cx="3058160" cy="1020580"/>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rgbClr val="4D144A"/>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21258543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2" y="1308880"/>
            <a:ext cx="1067077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2B190EFC-69A6-D92C-008E-75B891AE7709}"/>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50869792"/>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0EA5-EEAF-67D4-56F9-DEEF174A25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37CD82-54A5-1CA1-C4E0-13AA23CF1C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8A508-3314-1E64-B2A9-09FE878A2745}"/>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7E83F258-DA1B-A9AA-0EA4-C33ACF6DF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93A50-1B08-B9BB-7853-4DF5B4C870E0}"/>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16440094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92167A-3C70-B2E8-3196-012C4AF0A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FF716-74BF-0AD5-2404-108F2D21C1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F11C3-D0C6-B645-139E-9AAA1DC304B3}"/>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897C0CC4-0AFC-0566-DF87-1DF3D9E5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C6136-F00B-1F9A-C2F2-709D7A8BA330}"/>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6092301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Section Header_Black_Alt">
    <p:bg>
      <p:bgPr>
        <a:solidFill>
          <a:schemeClr val="tx1"/>
        </a:solidFill>
        <a:effectLst/>
      </p:bgPr>
    </p:bg>
    <p:spTree>
      <p:nvGrpSpPr>
        <p:cNvPr id="1" name=""/>
        <p:cNvGrpSpPr/>
        <p:nvPr/>
      </p:nvGrpSpPr>
      <p:grpSpPr>
        <a:xfrm>
          <a:off x="0" y="0"/>
          <a:ext cx="0" cy="0"/>
          <a:chOff x="0" y="0"/>
          <a:chExt cx="0" cy="0"/>
        </a:xfrm>
      </p:grpSpPr>
      <p:pic>
        <p:nvPicPr>
          <p:cNvPr id="25" name="Picture 24" descr="Background pattern&#10;&#10;Description automatically generated">
            <a:extLst>
              <a:ext uri="{FF2B5EF4-FFF2-40B4-BE49-F238E27FC236}">
                <a16:creationId xmlns:a16="http://schemas.microsoft.com/office/drawing/2014/main" id="{D2ED0643-8C31-4A20-AE73-693EFF6654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39"/>
            <a:ext cx="12192000" cy="6857929"/>
          </a:xfrm>
          <a:prstGeom prst="rect">
            <a:avLst/>
          </a:prstGeom>
        </p:spPr>
      </p:pic>
      <p:sp>
        <p:nvSpPr>
          <p:cNvPr id="3" name="Title 28">
            <a:extLst>
              <a:ext uri="{FF2B5EF4-FFF2-40B4-BE49-F238E27FC236}">
                <a16:creationId xmlns:a16="http://schemas.microsoft.com/office/drawing/2014/main" id="{37C545B6-586A-4B0A-DF86-CFF59B525A7E}"/>
              </a:ext>
            </a:extLst>
          </p:cNvPr>
          <p:cNvSpPr>
            <a:spLocks noGrp="1"/>
          </p:cNvSpPr>
          <p:nvPr>
            <p:ph type="title" hasCustomPrompt="1"/>
          </p:nvPr>
        </p:nvSpPr>
        <p:spPr bwMode="gray">
          <a:xfrm>
            <a:off x="760613" y="442528"/>
            <a:ext cx="10670780" cy="418576"/>
          </a:xfrm>
          <a:prstGeom prst="rect">
            <a:avLst/>
          </a:prstGeom>
        </p:spPr>
        <p:txBody>
          <a:bodyPr wrap="square" lIns="0" tIns="0" rIns="0" bIns="0" anchor="t" anchorCtr="0">
            <a:noAutofit/>
          </a:bodyPr>
          <a:lstStyle>
            <a:lvl1pPr marL="0" algn="l" defTabSz="1218255" rtl="0" eaLnBrk="1" latinLnBrk="0" hangingPunct="1">
              <a:lnSpc>
                <a:spcPct val="85000"/>
              </a:lnSpc>
              <a:spcBef>
                <a:spcPct val="0"/>
              </a:spcBef>
              <a:buNone/>
              <a:tabLst>
                <a:tab pos="1218255" algn="l"/>
              </a:tabLst>
              <a:defRPr lang="en-US" sz="3198"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Tree>
    <p:extLst>
      <p:ext uri="{BB962C8B-B14F-4D97-AF65-F5344CB8AC3E}">
        <p14:creationId xmlns:p14="http://schemas.microsoft.com/office/powerpoint/2010/main" val="10416509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0CCA6-C34D-A5EF-9D63-BA192876AD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6834380" y="0"/>
            <a:ext cx="5357621" cy="6858000"/>
          </a:xfrm>
          <a:prstGeom prst="rect">
            <a:avLst/>
          </a:prstGeom>
        </p:spPr>
      </p:pic>
      <p:pic>
        <p:nvPicPr>
          <p:cNvPr id="7" name="Picture 6" descr="A purple and black background&#10;&#10;Description automatically generated">
            <a:extLst>
              <a:ext uri="{FF2B5EF4-FFF2-40B4-BE49-F238E27FC236}">
                <a16:creationId xmlns:a16="http://schemas.microsoft.com/office/drawing/2014/main" id="{11F23808-AFF3-303E-456D-3D2D7243BD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36" y="0"/>
            <a:ext cx="6859786" cy="6858000"/>
          </a:xfrm>
          <a:prstGeom prst="rect">
            <a:avLst/>
          </a:prstGeom>
        </p:spPr>
      </p:pic>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667556" y="1526076"/>
            <a:ext cx="2286000" cy="762892"/>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2" name="Picture 1" descr="A black and white logo&#10;&#10;Description automatically generated">
            <a:extLst>
              <a:ext uri="{FF2B5EF4-FFF2-40B4-BE49-F238E27FC236}">
                <a16:creationId xmlns:a16="http://schemas.microsoft.com/office/drawing/2014/main" id="{15559A9E-6F58-A4B6-B2A1-27E727014E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0529" y="764522"/>
            <a:ext cx="2005582" cy="750334"/>
          </a:xfrm>
          <a:prstGeom prst="rect">
            <a:avLst/>
          </a:prstGeom>
        </p:spPr>
      </p:pic>
      <p:sp>
        <p:nvSpPr>
          <p:cNvPr id="4" name="TextBox 3">
            <a:extLst>
              <a:ext uri="{FF2B5EF4-FFF2-40B4-BE49-F238E27FC236}">
                <a16:creationId xmlns:a16="http://schemas.microsoft.com/office/drawing/2014/main" id="{2E8F21DF-7F00-EB0A-CF1D-6557BF3221E5}"/>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spTree>
    <p:extLst>
      <p:ext uri="{BB962C8B-B14F-4D97-AF65-F5344CB8AC3E}">
        <p14:creationId xmlns:p14="http://schemas.microsoft.com/office/powerpoint/2010/main" val="124482059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Slide_Black_Al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0CCA6-C34D-A5EF-9D63-BA192876AD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6834380" y="0"/>
            <a:ext cx="5357621" cy="6858000"/>
          </a:xfrm>
          <a:prstGeom prst="rect">
            <a:avLst/>
          </a:prstGeom>
        </p:spPr>
      </p:pic>
      <p:pic>
        <p:nvPicPr>
          <p:cNvPr id="7" name="Picture 6" descr="A purple and black background&#10;&#10;Description automatically generated">
            <a:extLst>
              <a:ext uri="{FF2B5EF4-FFF2-40B4-BE49-F238E27FC236}">
                <a16:creationId xmlns:a16="http://schemas.microsoft.com/office/drawing/2014/main" id="{11F23808-AFF3-303E-456D-3D2D7243BD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36" y="0"/>
            <a:ext cx="6859786" cy="6858000"/>
          </a:xfrm>
          <a:prstGeom prst="rect">
            <a:avLst/>
          </a:prstGeom>
        </p:spPr>
      </p:pic>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4" name="TextBox 3">
            <a:extLst>
              <a:ext uri="{FF2B5EF4-FFF2-40B4-BE49-F238E27FC236}">
                <a16:creationId xmlns:a16="http://schemas.microsoft.com/office/drawing/2014/main" id="{2E8F21DF-7F00-EB0A-CF1D-6557BF3221E5}"/>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spTree>
    <p:extLst>
      <p:ext uri="{BB962C8B-B14F-4D97-AF65-F5344CB8AC3E}">
        <p14:creationId xmlns:p14="http://schemas.microsoft.com/office/powerpoint/2010/main" val="52379150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4_Title Slide_Black_Al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0CCA6-C34D-A5EF-9D63-BA192876AD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41351" y="0"/>
            <a:ext cx="5349446" cy="6858000"/>
          </a:xfrm>
          <a:prstGeom prst="rect">
            <a:avLst/>
          </a:prstGeom>
        </p:spPr>
      </p:pic>
      <p:pic>
        <p:nvPicPr>
          <p:cNvPr id="7" name="Picture 6" descr="A purple and black background&#10;&#10;Description automatically generated">
            <a:extLst>
              <a:ext uri="{FF2B5EF4-FFF2-40B4-BE49-F238E27FC236}">
                <a16:creationId xmlns:a16="http://schemas.microsoft.com/office/drawing/2014/main" id="{11F23808-AFF3-303E-456D-3D2D7243BD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36" y="0"/>
            <a:ext cx="6859786" cy="6858000"/>
          </a:xfrm>
          <a:prstGeom prst="rect">
            <a:avLst/>
          </a:prstGeom>
        </p:spPr>
      </p:pic>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4" name="TextBox 3">
            <a:extLst>
              <a:ext uri="{FF2B5EF4-FFF2-40B4-BE49-F238E27FC236}">
                <a16:creationId xmlns:a16="http://schemas.microsoft.com/office/drawing/2014/main" id="{2E8F21DF-7F00-EB0A-CF1D-6557BF3221E5}"/>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spTree>
    <p:extLst>
      <p:ext uri="{BB962C8B-B14F-4D97-AF65-F5344CB8AC3E}">
        <p14:creationId xmlns:p14="http://schemas.microsoft.com/office/powerpoint/2010/main" val="1935372392"/>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_Title Slide_Black_Al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0CCA6-C34D-A5EF-9D63-BA192876AD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6834380" y="0"/>
            <a:ext cx="5357621" cy="6858000"/>
          </a:xfrm>
          <a:prstGeom prst="rect">
            <a:avLst/>
          </a:prstGeom>
        </p:spPr>
      </p:pic>
      <p:pic>
        <p:nvPicPr>
          <p:cNvPr id="7" name="Picture 6" descr="A purple and black background&#10;&#10;Description automatically generated">
            <a:extLst>
              <a:ext uri="{FF2B5EF4-FFF2-40B4-BE49-F238E27FC236}">
                <a16:creationId xmlns:a16="http://schemas.microsoft.com/office/drawing/2014/main" id="{11F23808-AFF3-303E-456D-3D2D7243BD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436" y="0"/>
            <a:ext cx="6859786" cy="6858000"/>
          </a:xfrm>
          <a:prstGeom prst="rect">
            <a:avLst/>
          </a:prstGeom>
        </p:spPr>
      </p:pic>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4" name="TextBox 3">
            <a:extLst>
              <a:ext uri="{FF2B5EF4-FFF2-40B4-BE49-F238E27FC236}">
                <a16:creationId xmlns:a16="http://schemas.microsoft.com/office/drawing/2014/main" id="{2E8F21DF-7F00-EB0A-CF1D-6557BF3221E5}"/>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spTree>
    <p:extLst>
      <p:ext uri="{BB962C8B-B14F-4D97-AF65-F5344CB8AC3E}">
        <p14:creationId xmlns:p14="http://schemas.microsoft.com/office/powerpoint/2010/main" val="88773618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82492637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a:xfrm>
            <a:off x="11672569" y="6400800"/>
            <a:ext cx="439026" cy="155448"/>
          </a:xfrm>
          <a:prstGeom prst="rect">
            <a:avLst/>
          </a:prstGeom>
        </p:spPr>
        <p:txBody>
          <a:bodyPr/>
          <a:lstStyle>
            <a:lvl1pPr>
              <a:defRPr>
                <a:solidFill>
                  <a:schemeClr val="bg1"/>
                </a:solidFill>
              </a:defRPr>
            </a:lvl1pPr>
          </a:lstStyle>
          <a:p>
            <a:fld id="{6D22F896-40B5-4ADD-8801-0D06FADFA095}" type="slidenum">
              <a:rPr lang="en-US" smtClean="0"/>
              <a:pPr/>
              <a:t>‹#›</a:t>
            </a:fld>
            <a:endParaRPr lang="en-US"/>
          </a:p>
        </p:txBody>
      </p:sp>
      <p:grpSp>
        <p:nvGrpSpPr>
          <p:cNvPr id="4" name="Group 3">
            <a:extLst>
              <a:ext uri="{FF2B5EF4-FFF2-40B4-BE49-F238E27FC236}">
                <a16:creationId xmlns:a16="http://schemas.microsoft.com/office/drawing/2014/main" id="{CCAABBB4-7D55-33E5-2E99-BFB6C7D3A761}"/>
              </a:ext>
              <a:ext uri="{C183D7F6-B498-43B3-948B-1728B52AA6E4}">
                <adec:decorative xmlns:adec="http://schemas.microsoft.com/office/drawing/2017/decorative" val="1"/>
              </a:ext>
            </a:extLst>
          </p:cNvPr>
          <p:cNvGrpSpPr/>
          <p:nvPr userDrawn="1"/>
        </p:nvGrpSpPr>
        <p:grpSpPr>
          <a:xfrm>
            <a:off x="760611" y="6348283"/>
            <a:ext cx="3394460" cy="259316"/>
            <a:chOff x="760413" y="6348283"/>
            <a:chExt cx="3393576" cy="259316"/>
          </a:xfrm>
        </p:grpSpPr>
        <p:sp>
          <p:nvSpPr>
            <p:cNvPr id="5" name="TextBox 4">
              <a:extLst>
                <a:ext uri="{FF2B5EF4-FFF2-40B4-BE49-F238E27FC236}">
                  <a16:creationId xmlns:a16="http://schemas.microsoft.com/office/drawing/2014/main" id="{0C7DE1C1-7310-B4FC-AFF8-58DC0B915A43}"/>
                </a:ext>
              </a:extLst>
            </p:cNvPr>
            <p:cNvSpPr txBox="1"/>
            <p:nvPr/>
          </p:nvSpPr>
          <p:spPr>
            <a:xfrm>
              <a:off x="1602289" y="6401580"/>
              <a:ext cx="2551700" cy="138499"/>
            </a:xfrm>
            <a:prstGeom prst="rect">
              <a:avLst/>
            </a:prstGeom>
            <a:noFill/>
          </p:spPr>
          <p:txBody>
            <a:bodyPr wrap="square" lIns="0" tIns="0" rIns="0" bIns="0" rtlCol="0">
              <a:spAutoFit/>
            </a:bodyPr>
            <a:lstStyle/>
            <a:p>
              <a:r>
                <a:rPr lang="en-US" sz="900">
                  <a:solidFill>
                    <a:schemeClr val="bg1"/>
                  </a:solidFill>
                  <a:latin typeface="Arial" pitchFamily="34" charset="0"/>
                  <a:cs typeface="Arial" pitchFamily="34" charset="0"/>
                </a:rPr>
                <a:t>2025 Lenovo internal. All rights reserved.</a:t>
              </a:r>
            </a:p>
          </p:txBody>
        </p:sp>
        <p:grpSp>
          <p:nvGrpSpPr>
            <p:cNvPr id="6" name="Group 5">
              <a:extLst>
                <a:ext uri="{FF2B5EF4-FFF2-40B4-BE49-F238E27FC236}">
                  <a16:creationId xmlns:a16="http://schemas.microsoft.com/office/drawing/2014/main" id="{3C976A28-45AA-8E38-0696-C1B48D25DBC9}"/>
                </a:ext>
              </a:extLst>
            </p:cNvPr>
            <p:cNvGrpSpPr>
              <a:grpSpLocks noChangeAspect="1"/>
            </p:cNvGrpSpPr>
            <p:nvPr/>
          </p:nvGrpSpPr>
          <p:grpSpPr>
            <a:xfrm>
              <a:off x="760413" y="6348283"/>
              <a:ext cx="777240" cy="259316"/>
              <a:chOff x="547688" y="952500"/>
              <a:chExt cx="12190413" cy="4067175"/>
            </a:xfrm>
          </p:grpSpPr>
          <p:sp>
            <p:nvSpPr>
              <p:cNvPr id="7" name="Rectangle 6">
                <a:extLst>
                  <a:ext uri="{FF2B5EF4-FFF2-40B4-BE49-F238E27FC236}">
                    <a16:creationId xmlns:a16="http://schemas.microsoft.com/office/drawing/2014/main" id="{9388E4E2-34E2-5B3F-FA98-9D8DFA5993C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ECD3E5FE-B860-38E9-7E44-CDD579139A3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B43C4A36-0D73-F39F-AFB3-85E511D928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9">
                <a:extLst>
                  <a:ext uri="{FF2B5EF4-FFF2-40B4-BE49-F238E27FC236}">
                    <a16:creationId xmlns:a16="http://schemas.microsoft.com/office/drawing/2014/main" id="{9B3D9D39-9CD6-F234-21D1-C4BA32CEAB0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0">
                <a:extLst>
                  <a:ext uri="{FF2B5EF4-FFF2-40B4-BE49-F238E27FC236}">
                    <a16:creationId xmlns:a16="http://schemas.microsoft.com/office/drawing/2014/main" id="{80FBFBC0-3045-F773-0021-C79325BE66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0">
                <a:extLst>
                  <a:ext uri="{FF2B5EF4-FFF2-40B4-BE49-F238E27FC236}">
                    <a16:creationId xmlns:a16="http://schemas.microsoft.com/office/drawing/2014/main" id="{00D1AC40-7135-FC55-8F1C-F817ECF94C5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1">
                <a:extLst>
                  <a:ext uri="{FF2B5EF4-FFF2-40B4-BE49-F238E27FC236}">
                    <a16:creationId xmlns:a16="http://schemas.microsoft.com/office/drawing/2014/main" id="{A640DADA-5F05-1052-BECB-2F42A869C1E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348224731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Only_Black">
    <p:bg>
      <p:bgPr>
        <a:solidFill>
          <a:schemeClr val="bg1"/>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a:xfrm>
            <a:off x="11672569" y="6400800"/>
            <a:ext cx="439026" cy="155448"/>
          </a:xfrm>
          <a:prstGeom prst="rect">
            <a:avLst/>
          </a:prstGeom>
        </p:spPr>
        <p:txBody>
          <a:bodyPr/>
          <a:lstStyle>
            <a:lvl1pPr>
              <a:defRPr>
                <a:solidFill>
                  <a:schemeClr val="bg1"/>
                </a:solidFill>
              </a:defRPr>
            </a:lvl1pPr>
          </a:lstStyle>
          <a:p>
            <a:fld id="{6D22F896-40B5-4ADD-8801-0D06FADFA095}" type="slidenum">
              <a:rPr lang="en-US" smtClean="0"/>
              <a:pPr/>
              <a:t>‹#›</a:t>
            </a:fld>
            <a:endParaRPr lang="en-US"/>
          </a:p>
        </p:txBody>
      </p:sp>
      <p:grpSp>
        <p:nvGrpSpPr>
          <p:cNvPr id="4" name="Group 3">
            <a:extLst>
              <a:ext uri="{FF2B5EF4-FFF2-40B4-BE49-F238E27FC236}">
                <a16:creationId xmlns:a16="http://schemas.microsoft.com/office/drawing/2014/main" id="{CCAABBB4-7D55-33E5-2E99-BFB6C7D3A761}"/>
              </a:ext>
              <a:ext uri="{C183D7F6-B498-43B3-948B-1728B52AA6E4}">
                <adec:decorative xmlns:adec="http://schemas.microsoft.com/office/drawing/2017/decorative" val="1"/>
              </a:ext>
            </a:extLst>
          </p:cNvPr>
          <p:cNvGrpSpPr/>
          <p:nvPr userDrawn="1"/>
        </p:nvGrpSpPr>
        <p:grpSpPr>
          <a:xfrm>
            <a:off x="760611" y="6348283"/>
            <a:ext cx="3394460" cy="259316"/>
            <a:chOff x="760413" y="6348283"/>
            <a:chExt cx="3393576" cy="259316"/>
          </a:xfrm>
        </p:grpSpPr>
        <p:sp>
          <p:nvSpPr>
            <p:cNvPr id="5" name="TextBox 4">
              <a:extLst>
                <a:ext uri="{FF2B5EF4-FFF2-40B4-BE49-F238E27FC236}">
                  <a16:creationId xmlns:a16="http://schemas.microsoft.com/office/drawing/2014/main" id="{0C7DE1C1-7310-B4FC-AFF8-58DC0B915A43}"/>
                </a:ext>
              </a:extLst>
            </p:cNvPr>
            <p:cNvSpPr txBox="1"/>
            <p:nvPr/>
          </p:nvSpPr>
          <p:spPr>
            <a:xfrm>
              <a:off x="1602289" y="6401580"/>
              <a:ext cx="2551700" cy="138499"/>
            </a:xfrm>
            <a:prstGeom prst="rect">
              <a:avLst/>
            </a:prstGeom>
            <a:noFill/>
          </p:spPr>
          <p:txBody>
            <a:bodyPr wrap="square" lIns="0" tIns="0" rIns="0" bIns="0" rtlCol="0">
              <a:spAutoFit/>
            </a:bodyPr>
            <a:lstStyle/>
            <a:p>
              <a:r>
                <a:rPr lang="en-US" sz="900">
                  <a:solidFill>
                    <a:schemeClr val="bg1"/>
                  </a:solidFill>
                  <a:latin typeface="Arial" pitchFamily="34" charset="0"/>
                  <a:cs typeface="Arial" pitchFamily="34" charset="0"/>
                </a:rPr>
                <a:t>2025 Lenovo internal. All rights reserved.</a:t>
              </a:r>
            </a:p>
          </p:txBody>
        </p:sp>
        <p:grpSp>
          <p:nvGrpSpPr>
            <p:cNvPr id="6" name="Group 5">
              <a:extLst>
                <a:ext uri="{FF2B5EF4-FFF2-40B4-BE49-F238E27FC236}">
                  <a16:creationId xmlns:a16="http://schemas.microsoft.com/office/drawing/2014/main" id="{3C976A28-45AA-8E38-0696-C1B48D25DBC9}"/>
                </a:ext>
              </a:extLst>
            </p:cNvPr>
            <p:cNvGrpSpPr>
              <a:grpSpLocks noChangeAspect="1"/>
            </p:cNvGrpSpPr>
            <p:nvPr/>
          </p:nvGrpSpPr>
          <p:grpSpPr>
            <a:xfrm>
              <a:off x="760413" y="6348283"/>
              <a:ext cx="777240" cy="259316"/>
              <a:chOff x="547688" y="952500"/>
              <a:chExt cx="12190413" cy="4067175"/>
            </a:xfrm>
          </p:grpSpPr>
          <p:sp>
            <p:nvSpPr>
              <p:cNvPr id="7" name="Rectangle 6">
                <a:extLst>
                  <a:ext uri="{FF2B5EF4-FFF2-40B4-BE49-F238E27FC236}">
                    <a16:creationId xmlns:a16="http://schemas.microsoft.com/office/drawing/2014/main" id="{9388E4E2-34E2-5B3F-FA98-9D8DFA5993C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ECD3E5FE-B860-38E9-7E44-CDD579139A3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B43C4A36-0D73-F39F-AFB3-85E511D9284E}"/>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9">
                <a:extLst>
                  <a:ext uri="{FF2B5EF4-FFF2-40B4-BE49-F238E27FC236}">
                    <a16:creationId xmlns:a16="http://schemas.microsoft.com/office/drawing/2014/main" id="{9B3D9D39-9CD6-F234-21D1-C4BA32CEAB0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0">
                <a:extLst>
                  <a:ext uri="{FF2B5EF4-FFF2-40B4-BE49-F238E27FC236}">
                    <a16:creationId xmlns:a16="http://schemas.microsoft.com/office/drawing/2014/main" id="{80FBFBC0-3045-F773-0021-C79325BE666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0">
                <a:extLst>
                  <a:ext uri="{FF2B5EF4-FFF2-40B4-BE49-F238E27FC236}">
                    <a16:creationId xmlns:a16="http://schemas.microsoft.com/office/drawing/2014/main" id="{00D1AC40-7135-FC55-8F1C-F817ECF94C5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1">
                <a:extLst>
                  <a:ext uri="{FF2B5EF4-FFF2-40B4-BE49-F238E27FC236}">
                    <a16:creationId xmlns:a16="http://schemas.microsoft.com/office/drawing/2014/main" id="{A640DADA-5F05-1052-BECB-2F42A869C1EC}"/>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249443073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0" y="1749388"/>
            <a:ext cx="1067382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969180402"/>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Title Only_Black">
    <p:bg>
      <p:bgPr>
        <a:solidFill>
          <a:schemeClr val="bg1"/>
        </a:solidFill>
        <a:effectLst/>
      </p:bgPr>
    </p:bg>
    <p:spTree>
      <p:nvGrpSpPr>
        <p:cNvPr id="1" name=""/>
        <p:cNvGrpSpPr/>
        <p:nvPr/>
      </p:nvGrpSpPr>
      <p:grpSpPr>
        <a:xfrm>
          <a:off x="0" y="0"/>
          <a:ext cx="0" cy="0"/>
          <a:chOff x="0" y="0"/>
          <a:chExt cx="0" cy="0"/>
        </a:xfrm>
      </p:grpSpPr>
      <p:pic>
        <p:nvPicPr>
          <p:cNvPr id="6" name="Picture 5" descr="A purple and black background&#10;&#10;Description automatically generated">
            <a:extLst>
              <a:ext uri="{FF2B5EF4-FFF2-40B4-BE49-F238E27FC236}">
                <a16:creationId xmlns:a16="http://schemas.microsoft.com/office/drawing/2014/main" id="{8634C1A0-EE76-37B0-A40E-20133369F791}"/>
              </a:ext>
            </a:extLst>
          </p:cNvPr>
          <p:cNvPicPr>
            <a:picLocks noChangeAspect="1"/>
          </p:cNvPicPr>
          <p:nvPr userDrawn="1"/>
        </p:nvPicPr>
        <p:blipFill>
          <a:blip r:embed="rId2"/>
          <a:stretch>
            <a:fillRect/>
          </a:stretch>
        </p:blipFill>
        <p:spPr>
          <a:xfrm>
            <a:off x="1" y="893"/>
            <a:ext cx="12193590" cy="6857107"/>
          </a:xfrm>
          <a:prstGeom prst="rect">
            <a:avLst/>
          </a:prstGeom>
        </p:spPr>
      </p:pic>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a:xfrm>
            <a:off x="11672569" y="6400800"/>
            <a:ext cx="439026" cy="155448"/>
          </a:xfrm>
          <a:prstGeom prst="rect">
            <a:avLst/>
          </a:prstGeom>
        </p:spPr>
        <p:txBody>
          <a:bodyPr/>
          <a:lstStyle>
            <a:lvl1pPr>
              <a:defRPr>
                <a:solidFill>
                  <a:schemeClr val="bg1"/>
                </a:solidFill>
              </a:defRPr>
            </a:lvl1pPr>
          </a:lstStyle>
          <a:p>
            <a:fld id="{6D22F896-40B5-4ADD-8801-0D06FADFA095}" type="slidenum">
              <a:rPr lang="en-US" smtClean="0"/>
              <a:pPr/>
              <a:t>‹#›</a:t>
            </a:fld>
            <a:endParaRPr lang="en-US"/>
          </a:p>
        </p:txBody>
      </p:sp>
      <p:sp>
        <p:nvSpPr>
          <p:cNvPr id="5" name="Title 28">
            <a:extLst>
              <a:ext uri="{FF2B5EF4-FFF2-40B4-BE49-F238E27FC236}">
                <a16:creationId xmlns:a16="http://schemas.microsoft.com/office/drawing/2014/main" id="{93ECDBE7-8A84-6B8A-05BB-3DBE2AFF47E5}"/>
              </a:ext>
            </a:extLst>
          </p:cNvPr>
          <p:cNvSpPr>
            <a:spLocks noGrp="1"/>
          </p:cNvSpPr>
          <p:nvPr>
            <p:ph type="title" hasCustomPrompt="1"/>
          </p:nvPr>
        </p:nvSpPr>
        <p:spPr bwMode="gray">
          <a:xfrm>
            <a:off x="760611" y="442528"/>
            <a:ext cx="5335389" cy="1205798"/>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grpSp>
        <p:nvGrpSpPr>
          <p:cNvPr id="16" name="Group 15">
            <a:extLst>
              <a:ext uri="{FF2B5EF4-FFF2-40B4-BE49-F238E27FC236}">
                <a16:creationId xmlns:a16="http://schemas.microsoft.com/office/drawing/2014/main" id="{DB37B8C7-D521-38AB-18A3-722DA0641C18}"/>
              </a:ext>
              <a:ext uri="{C183D7F6-B498-43B3-948B-1728B52AA6E4}">
                <adec:decorative xmlns:adec="http://schemas.microsoft.com/office/drawing/2017/decorative" val="1"/>
              </a:ext>
            </a:extLst>
          </p:cNvPr>
          <p:cNvGrpSpPr/>
          <p:nvPr userDrawn="1"/>
        </p:nvGrpSpPr>
        <p:grpSpPr>
          <a:xfrm>
            <a:off x="760611" y="6348283"/>
            <a:ext cx="3394460" cy="259316"/>
            <a:chOff x="760413" y="6348283"/>
            <a:chExt cx="3393576" cy="259316"/>
          </a:xfrm>
        </p:grpSpPr>
        <p:sp>
          <p:nvSpPr>
            <p:cNvPr id="17" name="TextBox 16">
              <a:extLst>
                <a:ext uri="{FF2B5EF4-FFF2-40B4-BE49-F238E27FC236}">
                  <a16:creationId xmlns:a16="http://schemas.microsoft.com/office/drawing/2014/main" id="{DAE8DAAD-DEA1-BF54-DC9C-142195885EDB}"/>
                </a:ext>
              </a:extLst>
            </p:cNvPr>
            <p:cNvSpPr txBox="1"/>
            <p:nvPr/>
          </p:nvSpPr>
          <p:spPr>
            <a:xfrm>
              <a:off x="1602289" y="6401580"/>
              <a:ext cx="2551700" cy="138499"/>
            </a:xfrm>
            <a:prstGeom prst="rect">
              <a:avLst/>
            </a:prstGeom>
            <a:noFill/>
          </p:spPr>
          <p:txBody>
            <a:bodyPr wrap="square" lIns="0" tIns="0" rIns="0" bIns="0" rtlCol="0">
              <a:spAutoFit/>
            </a:bodyPr>
            <a:lstStyle/>
            <a:p>
              <a:r>
                <a:rPr lang="en-US" sz="900">
                  <a:solidFill>
                    <a:schemeClr val="bg1"/>
                  </a:solidFill>
                  <a:latin typeface="Arial" pitchFamily="34" charset="0"/>
                  <a:cs typeface="Arial" pitchFamily="34" charset="0"/>
                </a:rPr>
                <a:t>2025 Lenovo internal. All rights reserved.</a:t>
              </a:r>
            </a:p>
          </p:txBody>
        </p:sp>
        <p:grpSp>
          <p:nvGrpSpPr>
            <p:cNvPr id="18" name="Group 17">
              <a:extLst>
                <a:ext uri="{FF2B5EF4-FFF2-40B4-BE49-F238E27FC236}">
                  <a16:creationId xmlns:a16="http://schemas.microsoft.com/office/drawing/2014/main" id="{402B950C-01A4-A1C2-E78A-15099BEBF3DB}"/>
                </a:ext>
              </a:extLst>
            </p:cNvPr>
            <p:cNvGrpSpPr>
              <a:grpSpLocks noChangeAspect="1"/>
            </p:cNvGrpSpPr>
            <p:nvPr/>
          </p:nvGrpSpPr>
          <p:grpSpPr>
            <a:xfrm>
              <a:off x="760413" y="6348283"/>
              <a:ext cx="777240" cy="259316"/>
              <a:chOff x="547688" y="952500"/>
              <a:chExt cx="12190413" cy="4067175"/>
            </a:xfrm>
          </p:grpSpPr>
          <p:sp>
            <p:nvSpPr>
              <p:cNvPr id="19" name="Rectangle 18">
                <a:extLst>
                  <a:ext uri="{FF2B5EF4-FFF2-40B4-BE49-F238E27FC236}">
                    <a16:creationId xmlns:a16="http://schemas.microsoft.com/office/drawing/2014/main" id="{DB8D633D-05B9-820F-282C-09E26C86B7D2}"/>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9">
                <a:extLst>
                  <a:ext uri="{FF2B5EF4-FFF2-40B4-BE49-F238E27FC236}">
                    <a16:creationId xmlns:a16="http://schemas.microsoft.com/office/drawing/2014/main" id="{9CCD4406-D66B-00BA-18D0-C70DC2D1921C}"/>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20">
                <a:extLst>
                  <a:ext uri="{FF2B5EF4-FFF2-40B4-BE49-F238E27FC236}">
                    <a16:creationId xmlns:a16="http://schemas.microsoft.com/office/drawing/2014/main" id="{E463EE7E-51FB-E759-8688-112657709D6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21">
                <a:extLst>
                  <a:ext uri="{FF2B5EF4-FFF2-40B4-BE49-F238E27FC236}">
                    <a16:creationId xmlns:a16="http://schemas.microsoft.com/office/drawing/2014/main" id="{767F92C5-BBA3-6594-E19B-EBE06094FDF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22">
                <a:extLst>
                  <a:ext uri="{FF2B5EF4-FFF2-40B4-BE49-F238E27FC236}">
                    <a16:creationId xmlns:a16="http://schemas.microsoft.com/office/drawing/2014/main" id="{23B49184-7956-9778-2081-322D346C107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0">
                <a:extLst>
                  <a:ext uri="{FF2B5EF4-FFF2-40B4-BE49-F238E27FC236}">
                    <a16:creationId xmlns:a16="http://schemas.microsoft.com/office/drawing/2014/main" id="{CDEDA320-3A63-81CB-48C7-BBBDD686B1B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11">
                <a:extLst>
                  <a:ext uri="{FF2B5EF4-FFF2-40B4-BE49-F238E27FC236}">
                    <a16:creationId xmlns:a16="http://schemas.microsoft.com/office/drawing/2014/main" id="{735CF9FC-6242-F68E-5662-ABDABCEF2D46}"/>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
        <p:nvSpPr>
          <p:cNvPr id="26" name="TextBox 25">
            <a:extLst>
              <a:ext uri="{FF2B5EF4-FFF2-40B4-BE49-F238E27FC236}">
                <a16:creationId xmlns:a16="http://schemas.microsoft.com/office/drawing/2014/main" id="{66F377CC-91EB-BDC2-895E-525519C3E75A}"/>
              </a:ext>
            </a:extLst>
          </p:cNvPr>
          <p:cNvSpPr txBox="1"/>
          <p:nvPr userDrawn="1"/>
        </p:nvSpPr>
        <p:spPr>
          <a:xfrm>
            <a:off x="9622497" y="6360568"/>
            <a:ext cx="1919240" cy="230832"/>
          </a:xfrm>
          <a:prstGeom prst="rect">
            <a:avLst/>
          </a:prstGeom>
          <a:noFill/>
        </p:spPr>
        <p:txBody>
          <a:bodyPr wrap="square" rtlCol="0">
            <a:spAutoFit/>
          </a:bodyPr>
          <a:lstStyle/>
          <a:p>
            <a:pPr algn="r"/>
            <a:r>
              <a:rPr lang="en-US" sz="900">
                <a:solidFill>
                  <a:schemeClr val="bg1"/>
                </a:solidFill>
                <a:latin typeface="Arial" panose="020B0604020202020204" pitchFamily="34" charset="0"/>
                <a:cs typeface="Arial" panose="020B0604020202020204" pitchFamily="34" charset="0"/>
              </a:rPr>
              <a:t>FOR INTERNAL USE ONLY</a:t>
            </a:r>
          </a:p>
        </p:txBody>
      </p:sp>
    </p:spTree>
    <p:extLst>
      <p:ext uri="{BB962C8B-B14F-4D97-AF65-F5344CB8AC3E}">
        <p14:creationId xmlns:p14="http://schemas.microsoft.com/office/powerpoint/2010/main" val="427424055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94909058"/>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6936899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
        <p:nvSpPr>
          <p:cNvPr id="35" name="Title 28">
            <a:extLst>
              <a:ext uri="{FF2B5EF4-FFF2-40B4-BE49-F238E27FC236}">
                <a16:creationId xmlns:a16="http://schemas.microsoft.com/office/drawing/2014/main" id="{4D06AA26-F915-4482-943C-39E44C973F87}"/>
              </a:ext>
            </a:extLst>
          </p:cNvPr>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4" name="Picture Placeholder 3">
            <a:extLst>
              <a:ext uri="{FF2B5EF4-FFF2-40B4-BE49-F238E27FC236}">
                <a16:creationId xmlns:a16="http://schemas.microsoft.com/office/drawing/2014/main" id="{15A67503-2ED6-44DE-98E0-2006F15675FF}"/>
              </a:ext>
            </a:extLst>
          </p:cNvPr>
          <p:cNvSpPr>
            <a:spLocks noGrp="1"/>
          </p:cNvSpPr>
          <p:nvPr>
            <p:ph type="pic" sz="quarter" idx="11"/>
          </p:nvPr>
        </p:nvSpPr>
        <p:spPr>
          <a:xfrm>
            <a:off x="765436" y="1144588"/>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37" name="Picture Placeholder 3">
            <a:extLst>
              <a:ext uri="{FF2B5EF4-FFF2-40B4-BE49-F238E27FC236}">
                <a16:creationId xmlns:a16="http://schemas.microsoft.com/office/drawing/2014/main" id="{AA124289-2FC5-49CB-AA11-01D5543A680D}"/>
              </a:ext>
            </a:extLst>
          </p:cNvPr>
          <p:cNvSpPr>
            <a:spLocks noGrp="1"/>
          </p:cNvSpPr>
          <p:nvPr>
            <p:ph type="pic" sz="quarter" idx="12"/>
          </p:nvPr>
        </p:nvSpPr>
        <p:spPr>
          <a:xfrm>
            <a:off x="6235415" y="1144588"/>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115505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Slide Number Placeholder 7">
            <a:extLst>
              <a:ext uri="{FF2B5EF4-FFF2-40B4-BE49-F238E27FC236}">
                <a16:creationId xmlns:a16="http://schemas.microsoft.com/office/drawing/2014/main" id="{F91207CA-3BE9-4C17-8CC2-5FD0216FF7A6}"/>
              </a:ext>
            </a:extLst>
          </p:cNvPr>
          <p:cNvSpPr>
            <a:spLocks noGrp="1"/>
          </p:cNvSpPr>
          <p:nvPr>
            <p:ph type="sldNum" sz="quarter" idx="10"/>
          </p:nvPr>
        </p:nvSpPr>
        <p:spPr>
          <a:xfrm>
            <a:off x="11672569" y="6400800"/>
            <a:ext cx="439026" cy="155448"/>
          </a:xfrm>
          <a:prstGeom prst="rect">
            <a:avLst/>
          </a:prstGeom>
        </p:spPr>
        <p:txBody>
          <a:bodyPr/>
          <a:lstStyle/>
          <a:p>
            <a:pPr>
              <a:defRPr/>
            </a:pPr>
            <a:fld id="{6D22F896-40B5-4ADD-8801-0D06FADFA095}" type="slidenum">
              <a:rPr lang="en-US" smtClean="0">
                <a:solidFill>
                  <a:srgbClr val="000000"/>
                </a:solidFill>
              </a:rPr>
              <a:pPr>
                <a:defRPr/>
              </a:pPr>
              <a:t>‹#›</a:t>
            </a:fld>
            <a:endParaRPr lang="en-US">
              <a:solidFill>
                <a:srgbClr val="000000"/>
              </a:solidFill>
            </a:endParaRPr>
          </a:p>
        </p:txBody>
      </p:sp>
      <p:sp>
        <p:nvSpPr>
          <p:cNvPr id="89" name="Picture Placeholder 3">
            <a:extLst>
              <a:ext uri="{FF2B5EF4-FFF2-40B4-BE49-F238E27FC236}">
                <a16:creationId xmlns:a16="http://schemas.microsoft.com/office/drawing/2014/main" id="{071DFB7E-59D3-44DE-8996-FAE5A47FF11D}"/>
              </a:ext>
            </a:extLst>
          </p:cNvPr>
          <p:cNvSpPr>
            <a:spLocks noGrp="1"/>
          </p:cNvSpPr>
          <p:nvPr userDrawn="1">
            <p:ph type="pic" sz="quarter" idx="11"/>
          </p:nvPr>
        </p:nvSpPr>
        <p:spPr>
          <a:xfrm>
            <a:off x="765436" y="114445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90" name="Title 28">
            <a:extLst>
              <a:ext uri="{FF2B5EF4-FFF2-40B4-BE49-F238E27FC236}">
                <a16:creationId xmlns:a16="http://schemas.microsoft.com/office/drawing/2014/main" id="{BBA47EC1-ECF7-4028-8512-0085B63E6171}"/>
              </a:ext>
            </a:extLst>
          </p:cNvPr>
          <p:cNvSpPr>
            <a:spLocks noGrp="1"/>
          </p:cNvSpPr>
          <p:nvPr userDrawn="1">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93" name="Picture Placeholder 3">
            <a:extLst>
              <a:ext uri="{FF2B5EF4-FFF2-40B4-BE49-F238E27FC236}">
                <a16:creationId xmlns:a16="http://schemas.microsoft.com/office/drawing/2014/main" id="{97942604-6A6D-4300-9F5E-F665021CDD91}"/>
              </a:ext>
            </a:extLst>
          </p:cNvPr>
          <p:cNvSpPr>
            <a:spLocks noGrp="1"/>
          </p:cNvSpPr>
          <p:nvPr userDrawn="1">
            <p:ph type="pic" sz="quarter" idx="12"/>
          </p:nvPr>
        </p:nvSpPr>
        <p:spPr>
          <a:xfrm>
            <a:off x="765436" y="286708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94" name="Picture Placeholder 3">
            <a:extLst>
              <a:ext uri="{FF2B5EF4-FFF2-40B4-BE49-F238E27FC236}">
                <a16:creationId xmlns:a16="http://schemas.microsoft.com/office/drawing/2014/main" id="{AA2E7F24-9350-4567-945B-9474BC4996F5}"/>
              </a:ext>
            </a:extLst>
          </p:cNvPr>
          <p:cNvSpPr>
            <a:spLocks noGrp="1"/>
          </p:cNvSpPr>
          <p:nvPr userDrawn="1">
            <p:ph type="pic" sz="quarter" idx="13"/>
          </p:nvPr>
        </p:nvSpPr>
        <p:spPr>
          <a:xfrm>
            <a:off x="765436" y="458971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98" name="Picture Placeholder 3">
            <a:extLst>
              <a:ext uri="{FF2B5EF4-FFF2-40B4-BE49-F238E27FC236}">
                <a16:creationId xmlns:a16="http://schemas.microsoft.com/office/drawing/2014/main" id="{A79280A8-55A4-44A0-B321-26E1046FFB5E}"/>
              </a:ext>
            </a:extLst>
          </p:cNvPr>
          <p:cNvSpPr>
            <a:spLocks noGrp="1"/>
          </p:cNvSpPr>
          <p:nvPr>
            <p:ph type="pic" sz="quarter" idx="14"/>
          </p:nvPr>
        </p:nvSpPr>
        <p:spPr>
          <a:xfrm>
            <a:off x="6223984" y="114445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99" name="Picture Placeholder 3">
            <a:extLst>
              <a:ext uri="{FF2B5EF4-FFF2-40B4-BE49-F238E27FC236}">
                <a16:creationId xmlns:a16="http://schemas.microsoft.com/office/drawing/2014/main" id="{B7DDBE6E-17A6-42A7-9C9B-D064BB45CEE2}"/>
              </a:ext>
            </a:extLst>
          </p:cNvPr>
          <p:cNvSpPr>
            <a:spLocks noGrp="1"/>
          </p:cNvSpPr>
          <p:nvPr>
            <p:ph type="pic" sz="quarter" idx="15"/>
          </p:nvPr>
        </p:nvSpPr>
        <p:spPr>
          <a:xfrm>
            <a:off x="6223984" y="286708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
        <p:nvSpPr>
          <p:cNvPr id="100" name="Picture Placeholder 3">
            <a:extLst>
              <a:ext uri="{FF2B5EF4-FFF2-40B4-BE49-F238E27FC236}">
                <a16:creationId xmlns:a16="http://schemas.microsoft.com/office/drawing/2014/main" id="{BA9A3BED-9269-49B7-B2AF-6027C5A39640}"/>
              </a:ext>
            </a:extLst>
          </p:cNvPr>
          <p:cNvSpPr>
            <a:spLocks noGrp="1"/>
          </p:cNvSpPr>
          <p:nvPr>
            <p:ph type="pic" sz="quarter" idx="16"/>
          </p:nvPr>
        </p:nvSpPr>
        <p:spPr>
          <a:xfrm>
            <a:off x="6223984" y="4589717"/>
            <a:ext cx="1263979" cy="1511300"/>
          </a:xfrm>
          <a:prstGeom prst="rect">
            <a:avLst/>
          </a:prstGeom>
          <a:solidFill>
            <a:schemeClr val="bg1">
              <a:lumMod val="95000"/>
            </a:schemeClr>
          </a:solidFill>
        </p:spPr>
        <p:txBody>
          <a:bodyPr anchor="ctr" anchorCtr="0"/>
          <a:lstStyle>
            <a:lvl1pPr marL="0" indent="0" algn="ctr">
              <a:buNone/>
              <a:defRPr sz="1400"/>
            </a:lvl1pPr>
          </a:lstStyle>
          <a:p>
            <a:r>
              <a:rPr lang="en-US"/>
              <a:t>Click icon to add picture</a:t>
            </a:r>
          </a:p>
        </p:txBody>
      </p:sp>
    </p:spTree>
    <p:extLst>
      <p:ext uri="{BB962C8B-B14F-4D97-AF65-F5344CB8AC3E}">
        <p14:creationId xmlns:p14="http://schemas.microsoft.com/office/powerpoint/2010/main" val="287670435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FE319A93-1EE8-4DF0-8C0F-BA2E40F23D79}"/>
              </a:ext>
            </a:extLst>
          </p:cNvPr>
          <p:cNvCxnSpPr>
            <a:cxnSpLocks/>
          </p:cNvCxnSpPr>
          <p:nvPr userDrawn="1"/>
        </p:nvCxnSpPr>
        <p:spPr>
          <a:xfrm>
            <a:off x="5680679" y="2343150"/>
            <a:ext cx="0" cy="59161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C8B807-1945-4D9E-B448-C1E97436D660}"/>
              </a:ext>
            </a:extLst>
          </p:cNvPr>
          <p:cNvCxnSpPr>
            <a:cxnSpLocks/>
          </p:cNvCxnSpPr>
          <p:nvPr userDrawn="1"/>
        </p:nvCxnSpPr>
        <p:spPr>
          <a:xfrm>
            <a:off x="1152675" y="2704148"/>
            <a:ext cx="0" cy="2306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2703DD-1A37-453B-892F-8C17D1969445}"/>
              </a:ext>
            </a:extLst>
          </p:cNvPr>
          <p:cNvCxnSpPr>
            <a:cxnSpLocks/>
          </p:cNvCxnSpPr>
          <p:nvPr userDrawn="1"/>
        </p:nvCxnSpPr>
        <p:spPr>
          <a:xfrm>
            <a:off x="3410659" y="2720182"/>
            <a:ext cx="0" cy="21458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54B372-2AE9-4F06-AB8D-563121DAED07}"/>
              </a:ext>
            </a:extLst>
          </p:cNvPr>
          <p:cNvCxnSpPr>
            <a:cxnSpLocks/>
          </p:cNvCxnSpPr>
          <p:nvPr userDrawn="1"/>
        </p:nvCxnSpPr>
        <p:spPr>
          <a:xfrm>
            <a:off x="7934988" y="2720182"/>
            <a:ext cx="0" cy="21458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B52C25-74F9-41DD-8CB1-FED7D59A9D4E}"/>
              </a:ext>
            </a:extLst>
          </p:cNvPr>
          <p:cNvCxnSpPr>
            <a:cxnSpLocks/>
          </p:cNvCxnSpPr>
          <p:nvPr userDrawn="1"/>
        </p:nvCxnSpPr>
        <p:spPr>
          <a:xfrm>
            <a:off x="10183971" y="2704148"/>
            <a:ext cx="0" cy="2306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9FF1D9-795C-4CBA-B6AD-0D44C487DF2B}"/>
              </a:ext>
            </a:extLst>
          </p:cNvPr>
          <p:cNvCxnSpPr>
            <a:cxnSpLocks/>
          </p:cNvCxnSpPr>
          <p:nvPr userDrawn="1"/>
        </p:nvCxnSpPr>
        <p:spPr>
          <a:xfrm>
            <a:off x="1152675" y="2711965"/>
            <a:ext cx="903129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0AA6CBBA-3F36-4849-8752-93C041F6423F}"/>
              </a:ext>
            </a:extLst>
          </p:cNvPr>
          <p:cNvSpPr/>
          <p:nvPr userDrawn="1"/>
        </p:nvSpPr>
        <p:spPr>
          <a:xfrm>
            <a:off x="4843425" y="1973898"/>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51" name="Freeform: Shape 50">
            <a:extLst>
              <a:ext uri="{FF2B5EF4-FFF2-40B4-BE49-F238E27FC236}">
                <a16:creationId xmlns:a16="http://schemas.microsoft.com/office/drawing/2014/main" id="{8D85AFB8-023B-4759-BD5F-6073003FD8E0}"/>
              </a:ext>
            </a:extLst>
          </p:cNvPr>
          <p:cNvSpPr/>
          <p:nvPr userDrawn="1"/>
        </p:nvSpPr>
        <p:spPr>
          <a:xfrm>
            <a:off x="303385" y="3719622"/>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57" name="Freeform: Shape 56">
            <a:extLst>
              <a:ext uri="{FF2B5EF4-FFF2-40B4-BE49-F238E27FC236}">
                <a16:creationId xmlns:a16="http://schemas.microsoft.com/office/drawing/2014/main" id="{5618C1B6-F9C7-4982-A888-0B0BB5F00D51}"/>
              </a:ext>
            </a:extLst>
          </p:cNvPr>
          <p:cNvSpPr/>
          <p:nvPr userDrawn="1"/>
        </p:nvSpPr>
        <p:spPr>
          <a:xfrm>
            <a:off x="2573405" y="3719622"/>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58" name="Freeform: Shape 57">
            <a:extLst>
              <a:ext uri="{FF2B5EF4-FFF2-40B4-BE49-F238E27FC236}">
                <a16:creationId xmlns:a16="http://schemas.microsoft.com/office/drawing/2014/main" id="{868CDBCA-61FA-4B54-A0E6-14E1BA521845}"/>
              </a:ext>
            </a:extLst>
          </p:cNvPr>
          <p:cNvSpPr/>
          <p:nvPr userDrawn="1"/>
        </p:nvSpPr>
        <p:spPr>
          <a:xfrm>
            <a:off x="4843425" y="3719622"/>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74" name="Freeform: Shape 73">
            <a:extLst>
              <a:ext uri="{FF2B5EF4-FFF2-40B4-BE49-F238E27FC236}">
                <a16:creationId xmlns:a16="http://schemas.microsoft.com/office/drawing/2014/main" id="{B29C83C2-A111-43E1-8F3B-989F7BF56538}"/>
              </a:ext>
            </a:extLst>
          </p:cNvPr>
          <p:cNvSpPr/>
          <p:nvPr userDrawn="1"/>
        </p:nvSpPr>
        <p:spPr>
          <a:xfrm>
            <a:off x="7092493" y="3719622"/>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75" name="Freeform: Shape 74">
            <a:extLst>
              <a:ext uri="{FF2B5EF4-FFF2-40B4-BE49-F238E27FC236}">
                <a16:creationId xmlns:a16="http://schemas.microsoft.com/office/drawing/2014/main" id="{932D43CA-F312-44A4-BF7E-B6F2CA37B861}"/>
              </a:ext>
            </a:extLst>
          </p:cNvPr>
          <p:cNvSpPr/>
          <p:nvPr userDrawn="1"/>
        </p:nvSpPr>
        <p:spPr>
          <a:xfrm>
            <a:off x="9341562" y="3719622"/>
            <a:ext cx="1674508" cy="3600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lang="en-GB" sz="1400" b="1">
                <a:solidFill>
                  <a:srgbClr val="1E0113"/>
                </a:solidFill>
                <a:latin typeface="Arial"/>
              </a:rPr>
              <a:t>First Last</a:t>
            </a:r>
            <a:br>
              <a:rPr lang="en-US" sz="1400">
                <a:solidFill>
                  <a:srgbClr val="1E0113"/>
                </a:solidFill>
                <a:latin typeface="Arial"/>
              </a:rPr>
            </a:br>
            <a:r>
              <a:rPr lang="en-US" sz="1200">
                <a:solidFill>
                  <a:srgbClr val="1E0113"/>
                </a:solidFill>
                <a:latin typeface="Arial"/>
              </a:rPr>
              <a:t>Title</a:t>
            </a:r>
            <a:endParaRPr lang="en-GB" sz="1200">
              <a:solidFill>
                <a:srgbClr val="1E0113"/>
              </a:solidFill>
              <a:latin typeface="Arial"/>
            </a:endParaRPr>
          </a:p>
        </p:txBody>
      </p:sp>
      <p:sp>
        <p:nvSpPr>
          <p:cNvPr id="76" name="Slide Number Placeholder 7">
            <a:extLst>
              <a:ext uri="{FF2B5EF4-FFF2-40B4-BE49-F238E27FC236}">
                <a16:creationId xmlns:a16="http://schemas.microsoft.com/office/drawing/2014/main" id="{F107877D-C19A-4401-ABC7-138FE32BF944}"/>
              </a:ext>
            </a:extLst>
          </p:cNvPr>
          <p:cNvSpPr>
            <a:spLocks noGrp="1"/>
          </p:cNvSpPr>
          <p:nvPr userDrawn="1">
            <p:ph type="sldNum" sz="quarter" idx="10"/>
          </p:nvPr>
        </p:nvSpPr>
        <p:spPr>
          <a:xfrm>
            <a:off x="11672569" y="6400800"/>
            <a:ext cx="439026" cy="155448"/>
          </a:xfrm>
          <a:prstGeom prst="rect">
            <a:avLst/>
          </a:prstGeom>
        </p:spPr>
        <p:txBody>
          <a:bodyPr/>
          <a:lstStyle/>
          <a:p>
            <a:pPr>
              <a:defRPr/>
            </a:pPr>
            <a:fld id="{6D22F896-40B5-4ADD-8801-0D06FADFA095}" type="slidenum">
              <a:rPr lang="en-US" smtClean="0">
                <a:solidFill>
                  <a:srgbClr val="000000"/>
                </a:solidFill>
              </a:rPr>
              <a:pPr>
                <a:defRPr/>
              </a:pPr>
              <a:t>‹#›</a:t>
            </a:fld>
            <a:endParaRPr lang="en-US">
              <a:solidFill>
                <a:srgbClr val="000000"/>
              </a:solidFill>
            </a:endParaRPr>
          </a:p>
        </p:txBody>
      </p:sp>
      <p:cxnSp>
        <p:nvCxnSpPr>
          <p:cNvPr id="103" name="Straight Connector 102">
            <a:extLst>
              <a:ext uri="{FF2B5EF4-FFF2-40B4-BE49-F238E27FC236}">
                <a16:creationId xmlns:a16="http://schemas.microsoft.com/office/drawing/2014/main" id="{C235E94D-CADF-4E5F-B8F0-84363353F63B}"/>
              </a:ext>
            </a:extLst>
          </p:cNvPr>
          <p:cNvCxnSpPr>
            <a:cxnSpLocks/>
          </p:cNvCxnSpPr>
          <p:nvPr userDrawn="1"/>
        </p:nvCxnSpPr>
        <p:spPr>
          <a:xfrm>
            <a:off x="7934988" y="4102323"/>
            <a:ext cx="0" cy="17433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4" name="Freeform: Shape 103">
            <a:extLst>
              <a:ext uri="{FF2B5EF4-FFF2-40B4-BE49-F238E27FC236}">
                <a16:creationId xmlns:a16="http://schemas.microsoft.com/office/drawing/2014/main" id="{4E54939A-84E9-4F35-9FF6-945AACB3302A}"/>
              </a:ext>
            </a:extLst>
          </p:cNvPr>
          <p:cNvSpPr/>
          <p:nvPr userDrawn="1"/>
        </p:nvSpPr>
        <p:spPr>
          <a:xfrm>
            <a:off x="8263394" y="4327113"/>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05" name="Straight Connector 104">
            <a:extLst>
              <a:ext uri="{FF2B5EF4-FFF2-40B4-BE49-F238E27FC236}">
                <a16:creationId xmlns:a16="http://schemas.microsoft.com/office/drawing/2014/main" id="{7D7329E0-5381-4C80-AE9A-23F76C2D2451}"/>
              </a:ext>
            </a:extLst>
          </p:cNvPr>
          <p:cNvCxnSpPr>
            <a:cxnSpLocks/>
          </p:cNvCxnSpPr>
          <p:nvPr userDrawn="1"/>
        </p:nvCxnSpPr>
        <p:spPr>
          <a:xfrm>
            <a:off x="7934988" y="4398782"/>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E1EB878-546E-4D96-B99A-6B1BD9CF7961}"/>
              </a:ext>
            </a:extLst>
          </p:cNvPr>
          <p:cNvCxnSpPr>
            <a:cxnSpLocks/>
          </p:cNvCxnSpPr>
          <p:nvPr userDrawn="1"/>
        </p:nvCxnSpPr>
        <p:spPr>
          <a:xfrm>
            <a:off x="7934988" y="4896330"/>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379056A-852E-461F-A9C2-F37AE0D8CEB5}"/>
              </a:ext>
            </a:extLst>
          </p:cNvPr>
          <p:cNvCxnSpPr>
            <a:cxnSpLocks/>
          </p:cNvCxnSpPr>
          <p:nvPr userDrawn="1"/>
        </p:nvCxnSpPr>
        <p:spPr>
          <a:xfrm>
            <a:off x="7934988" y="5393878"/>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9D283C-6BDB-4C50-810F-D38B1FF3EB87}"/>
              </a:ext>
            </a:extLst>
          </p:cNvPr>
          <p:cNvCxnSpPr>
            <a:cxnSpLocks/>
          </p:cNvCxnSpPr>
          <p:nvPr userDrawn="1"/>
        </p:nvCxnSpPr>
        <p:spPr>
          <a:xfrm>
            <a:off x="7934988" y="5837085"/>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CA3AF6A-064E-4CF7-8800-782A153C4091}"/>
              </a:ext>
            </a:extLst>
          </p:cNvPr>
          <p:cNvCxnSpPr>
            <a:cxnSpLocks/>
          </p:cNvCxnSpPr>
          <p:nvPr userDrawn="1"/>
        </p:nvCxnSpPr>
        <p:spPr>
          <a:xfrm>
            <a:off x="10172533" y="4102323"/>
            <a:ext cx="0" cy="17433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171AD49-684D-4404-A099-CE9057C88BDA}"/>
              </a:ext>
            </a:extLst>
          </p:cNvPr>
          <p:cNvCxnSpPr>
            <a:cxnSpLocks/>
          </p:cNvCxnSpPr>
          <p:nvPr userDrawn="1"/>
        </p:nvCxnSpPr>
        <p:spPr>
          <a:xfrm>
            <a:off x="10172533" y="4398782"/>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77B6B83-CEBC-446E-8E83-75F5C9E54A66}"/>
              </a:ext>
            </a:extLst>
          </p:cNvPr>
          <p:cNvCxnSpPr>
            <a:cxnSpLocks/>
          </p:cNvCxnSpPr>
          <p:nvPr userDrawn="1"/>
        </p:nvCxnSpPr>
        <p:spPr>
          <a:xfrm>
            <a:off x="10172533" y="4896330"/>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82D054B-E82B-4044-8240-C7D57E9344E3}"/>
              </a:ext>
            </a:extLst>
          </p:cNvPr>
          <p:cNvCxnSpPr>
            <a:cxnSpLocks/>
          </p:cNvCxnSpPr>
          <p:nvPr userDrawn="1"/>
        </p:nvCxnSpPr>
        <p:spPr>
          <a:xfrm>
            <a:off x="10172533" y="5393878"/>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659EEAF-FE97-4EDC-AFD1-7D7918C1EB14}"/>
              </a:ext>
            </a:extLst>
          </p:cNvPr>
          <p:cNvCxnSpPr>
            <a:cxnSpLocks/>
          </p:cNvCxnSpPr>
          <p:nvPr userDrawn="1"/>
        </p:nvCxnSpPr>
        <p:spPr>
          <a:xfrm>
            <a:off x="10172533" y="5837085"/>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3D2C173A-8552-4DAA-A229-AE750AB4A8C7}"/>
              </a:ext>
            </a:extLst>
          </p:cNvPr>
          <p:cNvSpPr/>
          <p:nvPr userDrawn="1"/>
        </p:nvSpPr>
        <p:spPr>
          <a:xfrm>
            <a:off x="8263394" y="4824661"/>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15" name="Freeform: Shape 114">
            <a:extLst>
              <a:ext uri="{FF2B5EF4-FFF2-40B4-BE49-F238E27FC236}">
                <a16:creationId xmlns:a16="http://schemas.microsoft.com/office/drawing/2014/main" id="{8FF8F61F-5A07-46CE-A2CD-1CA373021F6B}"/>
              </a:ext>
            </a:extLst>
          </p:cNvPr>
          <p:cNvSpPr/>
          <p:nvPr userDrawn="1"/>
        </p:nvSpPr>
        <p:spPr>
          <a:xfrm>
            <a:off x="8263394" y="5322209"/>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16" name="Freeform: Shape 115">
            <a:extLst>
              <a:ext uri="{FF2B5EF4-FFF2-40B4-BE49-F238E27FC236}">
                <a16:creationId xmlns:a16="http://schemas.microsoft.com/office/drawing/2014/main" id="{EDF20F4C-C6C0-4C6C-B41B-1C4A23D39EEC}"/>
              </a:ext>
            </a:extLst>
          </p:cNvPr>
          <p:cNvSpPr/>
          <p:nvPr userDrawn="1"/>
        </p:nvSpPr>
        <p:spPr>
          <a:xfrm>
            <a:off x="8263394" y="5757434"/>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17" name="Freeform: Shape 116">
            <a:extLst>
              <a:ext uri="{FF2B5EF4-FFF2-40B4-BE49-F238E27FC236}">
                <a16:creationId xmlns:a16="http://schemas.microsoft.com/office/drawing/2014/main" id="{D8FF5578-D6DA-416C-B327-EE7602BDA77A}"/>
              </a:ext>
            </a:extLst>
          </p:cNvPr>
          <p:cNvSpPr/>
          <p:nvPr userDrawn="1"/>
        </p:nvSpPr>
        <p:spPr>
          <a:xfrm>
            <a:off x="10500937" y="4327113"/>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18" name="Freeform: Shape 117">
            <a:extLst>
              <a:ext uri="{FF2B5EF4-FFF2-40B4-BE49-F238E27FC236}">
                <a16:creationId xmlns:a16="http://schemas.microsoft.com/office/drawing/2014/main" id="{3439945D-FF95-43C7-8BA3-BC3D4BC84D1B}"/>
              </a:ext>
            </a:extLst>
          </p:cNvPr>
          <p:cNvSpPr/>
          <p:nvPr userDrawn="1"/>
        </p:nvSpPr>
        <p:spPr>
          <a:xfrm>
            <a:off x="10500937" y="4824661"/>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19" name="Freeform: Shape 118">
            <a:extLst>
              <a:ext uri="{FF2B5EF4-FFF2-40B4-BE49-F238E27FC236}">
                <a16:creationId xmlns:a16="http://schemas.microsoft.com/office/drawing/2014/main" id="{21B8EF45-066D-4642-86E2-B7A9D45254C6}"/>
              </a:ext>
            </a:extLst>
          </p:cNvPr>
          <p:cNvSpPr/>
          <p:nvPr userDrawn="1"/>
        </p:nvSpPr>
        <p:spPr>
          <a:xfrm>
            <a:off x="10500937" y="5322209"/>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20" name="Freeform: Shape 119">
            <a:extLst>
              <a:ext uri="{FF2B5EF4-FFF2-40B4-BE49-F238E27FC236}">
                <a16:creationId xmlns:a16="http://schemas.microsoft.com/office/drawing/2014/main" id="{C9943FDD-4199-42F0-B408-8B80A0E3EF00}"/>
              </a:ext>
            </a:extLst>
          </p:cNvPr>
          <p:cNvSpPr/>
          <p:nvPr userDrawn="1"/>
        </p:nvSpPr>
        <p:spPr>
          <a:xfrm>
            <a:off x="10500937" y="5757434"/>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21" name="Straight Connector 120">
            <a:extLst>
              <a:ext uri="{FF2B5EF4-FFF2-40B4-BE49-F238E27FC236}">
                <a16:creationId xmlns:a16="http://schemas.microsoft.com/office/drawing/2014/main" id="{69DB669D-48B5-4377-8380-97FC300434B8}"/>
              </a:ext>
            </a:extLst>
          </p:cNvPr>
          <p:cNvCxnSpPr>
            <a:cxnSpLocks/>
          </p:cNvCxnSpPr>
          <p:nvPr userDrawn="1"/>
        </p:nvCxnSpPr>
        <p:spPr>
          <a:xfrm>
            <a:off x="5675434" y="4102323"/>
            <a:ext cx="0" cy="17433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2" name="Freeform: Shape 121">
            <a:extLst>
              <a:ext uri="{FF2B5EF4-FFF2-40B4-BE49-F238E27FC236}">
                <a16:creationId xmlns:a16="http://schemas.microsoft.com/office/drawing/2014/main" id="{271E7A89-C33E-4C14-B9CA-5E8D883DCB02}"/>
              </a:ext>
            </a:extLst>
          </p:cNvPr>
          <p:cNvSpPr/>
          <p:nvPr userDrawn="1"/>
        </p:nvSpPr>
        <p:spPr>
          <a:xfrm>
            <a:off x="6003839" y="4327113"/>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23" name="Straight Connector 122">
            <a:extLst>
              <a:ext uri="{FF2B5EF4-FFF2-40B4-BE49-F238E27FC236}">
                <a16:creationId xmlns:a16="http://schemas.microsoft.com/office/drawing/2014/main" id="{F2E0D984-07AE-448D-9C7E-50B02F8E444D}"/>
              </a:ext>
            </a:extLst>
          </p:cNvPr>
          <p:cNvCxnSpPr>
            <a:cxnSpLocks/>
          </p:cNvCxnSpPr>
          <p:nvPr userDrawn="1"/>
        </p:nvCxnSpPr>
        <p:spPr>
          <a:xfrm>
            <a:off x="5675434" y="4398782"/>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606C868-A2D2-47ED-B76C-FE2B86DEE401}"/>
              </a:ext>
            </a:extLst>
          </p:cNvPr>
          <p:cNvCxnSpPr>
            <a:cxnSpLocks/>
          </p:cNvCxnSpPr>
          <p:nvPr userDrawn="1"/>
        </p:nvCxnSpPr>
        <p:spPr>
          <a:xfrm>
            <a:off x="5675434" y="4896330"/>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B1CFCD3-6AA4-4835-8E33-10369F558C39}"/>
              </a:ext>
            </a:extLst>
          </p:cNvPr>
          <p:cNvCxnSpPr>
            <a:cxnSpLocks/>
          </p:cNvCxnSpPr>
          <p:nvPr userDrawn="1"/>
        </p:nvCxnSpPr>
        <p:spPr>
          <a:xfrm>
            <a:off x="5675434" y="5393878"/>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B99BA7C-7499-4F69-8217-0E2BF8AC24B9}"/>
              </a:ext>
            </a:extLst>
          </p:cNvPr>
          <p:cNvCxnSpPr>
            <a:cxnSpLocks/>
          </p:cNvCxnSpPr>
          <p:nvPr userDrawn="1"/>
        </p:nvCxnSpPr>
        <p:spPr>
          <a:xfrm>
            <a:off x="5675434" y="5837085"/>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27" name="Freeform: Shape 126">
            <a:extLst>
              <a:ext uri="{FF2B5EF4-FFF2-40B4-BE49-F238E27FC236}">
                <a16:creationId xmlns:a16="http://schemas.microsoft.com/office/drawing/2014/main" id="{375A1060-ACC9-4B1B-8683-8E04F12B2625}"/>
              </a:ext>
            </a:extLst>
          </p:cNvPr>
          <p:cNvSpPr/>
          <p:nvPr userDrawn="1"/>
        </p:nvSpPr>
        <p:spPr>
          <a:xfrm>
            <a:off x="6003839" y="4824661"/>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28" name="Freeform: Shape 127">
            <a:extLst>
              <a:ext uri="{FF2B5EF4-FFF2-40B4-BE49-F238E27FC236}">
                <a16:creationId xmlns:a16="http://schemas.microsoft.com/office/drawing/2014/main" id="{60DF18DC-F5B6-454F-A388-1611F2BC55CD}"/>
              </a:ext>
            </a:extLst>
          </p:cNvPr>
          <p:cNvSpPr/>
          <p:nvPr userDrawn="1"/>
        </p:nvSpPr>
        <p:spPr>
          <a:xfrm>
            <a:off x="6003839" y="5322209"/>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29" name="Freeform: Shape 128">
            <a:extLst>
              <a:ext uri="{FF2B5EF4-FFF2-40B4-BE49-F238E27FC236}">
                <a16:creationId xmlns:a16="http://schemas.microsoft.com/office/drawing/2014/main" id="{3860DDE8-748E-4E50-83C8-2C503A20F0A3}"/>
              </a:ext>
            </a:extLst>
          </p:cNvPr>
          <p:cNvSpPr/>
          <p:nvPr userDrawn="1"/>
        </p:nvSpPr>
        <p:spPr>
          <a:xfrm>
            <a:off x="6003839" y="5757434"/>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30" name="Straight Connector 129">
            <a:extLst>
              <a:ext uri="{FF2B5EF4-FFF2-40B4-BE49-F238E27FC236}">
                <a16:creationId xmlns:a16="http://schemas.microsoft.com/office/drawing/2014/main" id="{AD3C215E-595B-4A6C-8498-393A7D361A98}"/>
              </a:ext>
            </a:extLst>
          </p:cNvPr>
          <p:cNvCxnSpPr>
            <a:cxnSpLocks/>
          </p:cNvCxnSpPr>
          <p:nvPr userDrawn="1"/>
        </p:nvCxnSpPr>
        <p:spPr>
          <a:xfrm>
            <a:off x="3412464" y="4102323"/>
            <a:ext cx="0" cy="17433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1" name="Freeform: Shape 130">
            <a:extLst>
              <a:ext uri="{FF2B5EF4-FFF2-40B4-BE49-F238E27FC236}">
                <a16:creationId xmlns:a16="http://schemas.microsoft.com/office/drawing/2014/main" id="{F4E58212-6224-478E-97B7-818E7C23EBF9}"/>
              </a:ext>
            </a:extLst>
          </p:cNvPr>
          <p:cNvSpPr/>
          <p:nvPr userDrawn="1"/>
        </p:nvSpPr>
        <p:spPr>
          <a:xfrm>
            <a:off x="3740869" y="4327113"/>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32" name="Straight Connector 131">
            <a:extLst>
              <a:ext uri="{FF2B5EF4-FFF2-40B4-BE49-F238E27FC236}">
                <a16:creationId xmlns:a16="http://schemas.microsoft.com/office/drawing/2014/main" id="{8BD77DC3-4CA6-49B9-B9B3-B5732A273B3D}"/>
              </a:ext>
            </a:extLst>
          </p:cNvPr>
          <p:cNvCxnSpPr>
            <a:cxnSpLocks/>
          </p:cNvCxnSpPr>
          <p:nvPr userDrawn="1"/>
        </p:nvCxnSpPr>
        <p:spPr>
          <a:xfrm>
            <a:off x="3412464" y="4398782"/>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EE2FD7-2D0B-40A3-B9DD-1C5D61F30E00}"/>
              </a:ext>
            </a:extLst>
          </p:cNvPr>
          <p:cNvCxnSpPr>
            <a:cxnSpLocks/>
          </p:cNvCxnSpPr>
          <p:nvPr userDrawn="1"/>
        </p:nvCxnSpPr>
        <p:spPr>
          <a:xfrm>
            <a:off x="3412464" y="4896330"/>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D256505-D8BB-4851-8136-344B9E4AF664}"/>
              </a:ext>
            </a:extLst>
          </p:cNvPr>
          <p:cNvCxnSpPr>
            <a:cxnSpLocks/>
          </p:cNvCxnSpPr>
          <p:nvPr userDrawn="1"/>
        </p:nvCxnSpPr>
        <p:spPr>
          <a:xfrm>
            <a:off x="3412464" y="5393878"/>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D9595AA-BF17-4EA3-BD5B-E20BF54BC048}"/>
              </a:ext>
            </a:extLst>
          </p:cNvPr>
          <p:cNvCxnSpPr>
            <a:cxnSpLocks/>
          </p:cNvCxnSpPr>
          <p:nvPr userDrawn="1"/>
        </p:nvCxnSpPr>
        <p:spPr>
          <a:xfrm>
            <a:off x="3412464" y="5837085"/>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36" name="Freeform: Shape 135">
            <a:extLst>
              <a:ext uri="{FF2B5EF4-FFF2-40B4-BE49-F238E27FC236}">
                <a16:creationId xmlns:a16="http://schemas.microsoft.com/office/drawing/2014/main" id="{E894039B-213C-495E-AD99-46FE6BD73D28}"/>
              </a:ext>
            </a:extLst>
          </p:cNvPr>
          <p:cNvSpPr/>
          <p:nvPr userDrawn="1"/>
        </p:nvSpPr>
        <p:spPr>
          <a:xfrm>
            <a:off x="3740869" y="4824661"/>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37" name="Freeform: Shape 136">
            <a:extLst>
              <a:ext uri="{FF2B5EF4-FFF2-40B4-BE49-F238E27FC236}">
                <a16:creationId xmlns:a16="http://schemas.microsoft.com/office/drawing/2014/main" id="{DCC0C65F-2351-4EFA-93E0-64F18648548D}"/>
              </a:ext>
            </a:extLst>
          </p:cNvPr>
          <p:cNvSpPr/>
          <p:nvPr userDrawn="1"/>
        </p:nvSpPr>
        <p:spPr>
          <a:xfrm>
            <a:off x="3740869" y="5322209"/>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38" name="Freeform: Shape 137">
            <a:extLst>
              <a:ext uri="{FF2B5EF4-FFF2-40B4-BE49-F238E27FC236}">
                <a16:creationId xmlns:a16="http://schemas.microsoft.com/office/drawing/2014/main" id="{0F96021F-C2DF-4E6B-8BAC-0C3FE4F86BA6}"/>
              </a:ext>
            </a:extLst>
          </p:cNvPr>
          <p:cNvSpPr/>
          <p:nvPr userDrawn="1"/>
        </p:nvSpPr>
        <p:spPr>
          <a:xfrm>
            <a:off x="3740869" y="5757434"/>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39" name="Straight Connector 138">
            <a:extLst>
              <a:ext uri="{FF2B5EF4-FFF2-40B4-BE49-F238E27FC236}">
                <a16:creationId xmlns:a16="http://schemas.microsoft.com/office/drawing/2014/main" id="{798B1C53-B143-442C-BAE6-824E98727672}"/>
              </a:ext>
            </a:extLst>
          </p:cNvPr>
          <p:cNvCxnSpPr>
            <a:cxnSpLocks/>
          </p:cNvCxnSpPr>
          <p:nvPr userDrawn="1"/>
        </p:nvCxnSpPr>
        <p:spPr>
          <a:xfrm>
            <a:off x="1149494" y="4102323"/>
            <a:ext cx="0" cy="17433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0" name="Freeform: Shape 139">
            <a:extLst>
              <a:ext uri="{FF2B5EF4-FFF2-40B4-BE49-F238E27FC236}">
                <a16:creationId xmlns:a16="http://schemas.microsoft.com/office/drawing/2014/main" id="{DB06DB5F-E021-4586-A963-5DBAD49BE888}"/>
              </a:ext>
            </a:extLst>
          </p:cNvPr>
          <p:cNvSpPr/>
          <p:nvPr userDrawn="1"/>
        </p:nvSpPr>
        <p:spPr>
          <a:xfrm>
            <a:off x="1477900" y="4327113"/>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cxnSp>
        <p:nvCxnSpPr>
          <p:cNvPr id="141" name="Straight Connector 140">
            <a:extLst>
              <a:ext uri="{FF2B5EF4-FFF2-40B4-BE49-F238E27FC236}">
                <a16:creationId xmlns:a16="http://schemas.microsoft.com/office/drawing/2014/main" id="{A1A5AC41-26B6-45AC-B5F9-1B13B4A30815}"/>
              </a:ext>
            </a:extLst>
          </p:cNvPr>
          <p:cNvCxnSpPr>
            <a:cxnSpLocks/>
          </p:cNvCxnSpPr>
          <p:nvPr userDrawn="1"/>
        </p:nvCxnSpPr>
        <p:spPr>
          <a:xfrm>
            <a:off x="1149494" y="4398782"/>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9DA5A4-8AD5-4CEF-8C41-3BF7F07426E9}"/>
              </a:ext>
            </a:extLst>
          </p:cNvPr>
          <p:cNvCxnSpPr>
            <a:cxnSpLocks/>
          </p:cNvCxnSpPr>
          <p:nvPr userDrawn="1"/>
        </p:nvCxnSpPr>
        <p:spPr>
          <a:xfrm>
            <a:off x="1149494" y="4896330"/>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93E56D6-2D45-4211-B3FA-A5DE2909AE51}"/>
              </a:ext>
            </a:extLst>
          </p:cNvPr>
          <p:cNvCxnSpPr>
            <a:cxnSpLocks/>
          </p:cNvCxnSpPr>
          <p:nvPr userDrawn="1"/>
        </p:nvCxnSpPr>
        <p:spPr>
          <a:xfrm>
            <a:off x="1149494" y="5393878"/>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B48DE18-4799-48C3-96EA-3329CB328ACA}"/>
              </a:ext>
            </a:extLst>
          </p:cNvPr>
          <p:cNvCxnSpPr>
            <a:cxnSpLocks/>
          </p:cNvCxnSpPr>
          <p:nvPr userDrawn="1"/>
        </p:nvCxnSpPr>
        <p:spPr>
          <a:xfrm>
            <a:off x="1149494" y="5837085"/>
            <a:ext cx="253114"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45" name="Freeform: Shape 144">
            <a:extLst>
              <a:ext uri="{FF2B5EF4-FFF2-40B4-BE49-F238E27FC236}">
                <a16:creationId xmlns:a16="http://schemas.microsoft.com/office/drawing/2014/main" id="{384DBA32-DCEF-4DDD-A1A2-038A8963C847}"/>
              </a:ext>
            </a:extLst>
          </p:cNvPr>
          <p:cNvSpPr/>
          <p:nvPr userDrawn="1"/>
        </p:nvSpPr>
        <p:spPr>
          <a:xfrm>
            <a:off x="1477900" y="4824661"/>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46" name="Freeform: Shape 145">
            <a:extLst>
              <a:ext uri="{FF2B5EF4-FFF2-40B4-BE49-F238E27FC236}">
                <a16:creationId xmlns:a16="http://schemas.microsoft.com/office/drawing/2014/main" id="{BECD8A20-D75E-47E1-B5EC-D30A397F10A6}"/>
              </a:ext>
            </a:extLst>
          </p:cNvPr>
          <p:cNvSpPr/>
          <p:nvPr userDrawn="1"/>
        </p:nvSpPr>
        <p:spPr>
          <a:xfrm>
            <a:off x="1477900" y="5322209"/>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47" name="Freeform: Shape 146">
            <a:extLst>
              <a:ext uri="{FF2B5EF4-FFF2-40B4-BE49-F238E27FC236}">
                <a16:creationId xmlns:a16="http://schemas.microsoft.com/office/drawing/2014/main" id="{CAB5F801-25FB-490D-8F63-44C3C3A92809}"/>
              </a:ext>
            </a:extLst>
          </p:cNvPr>
          <p:cNvSpPr/>
          <p:nvPr userDrawn="1"/>
        </p:nvSpPr>
        <p:spPr>
          <a:xfrm>
            <a:off x="1477900" y="5757434"/>
            <a:ext cx="795964" cy="304699"/>
          </a:xfrm>
          <a:custGeom>
            <a:avLst/>
            <a:gdLst>
              <a:gd name="connsiteX0" fmla="*/ 0 w 1510574"/>
              <a:gd name="connsiteY0" fmla="*/ 0 h 755287"/>
              <a:gd name="connsiteX1" fmla="*/ 1510574 w 1510574"/>
              <a:gd name="connsiteY1" fmla="*/ 0 h 755287"/>
              <a:gd name="connsiteX2" fmla="*/ 1510574 w 1510574"/>
              <a:gd name="connsiteY2" fmla="*/ 755287 h 755287"/>
              <a:gd name="connsiteX3" fmla="*/ 0 w 1510574"/>
              <a:gd name="connsiteY3" fmla="*/ 755287 h 755287"/>
              <a:gd name="connsiteX4" fmla="*/ 0 w 1510574"/>
              <a:gd name="connsiteY4" fmla="*/ 0 h 75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574" h="755287">
                <a:moveTo>
                  <a:pt x="0" y="0"/>
                </a:moveTo>
                <a:lnTo>
                  <a:pt x="1510574" y="0"/>
                </a:lnTo>
                <a:lnTo>
                  <a:pt x="1510574" y="755287"/>
                </a:lnTo>
                <a:lnTo>
                  <a:pt x="0" y="755287"/>
                </a:lnTo>
                <a:lnTo>
                  <a:pt x="0" y="0"/>
                </a:lnTo>
                <a:close/>
              </a:path>
            </a:pathLst>
          </a:custGeom>
          <a:no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spAutoFit/>
          </a:bodyPr>
          <a:lstStyle/>
          <a:p>
            <a:pPr marL="0" marR="0" lvl="0" indent="0" defTabSz="711200" rtl="0" eaLnBrk="1" fontAlgn="auto" latinLnBrk="0" hangingPunct="1">
              <a:lnSpc>
                <a:spcPct val="90000"/>
              </a:lnSpc>
              <a:spcBef>
                <a:spcPct val="0"/>
              </a:spcBef>
              <a:spcAft>
                <a:spcPct val="35000"/>
              </a:spcAft>
              <a:buClrTx/>
              <a:buSzTx/>
              <a:buFontTx/>
              <a:buNone/>
              <a:tabLst/>
              <a:defRPr/>
            </a:pPr>
            <a:r>
              <a:rPr lang="en-GB" sz="1200" b="1">
                <a:solidFill>
                  <a:srgbClr val="1E0113"/>
                </a:solidFill>
                <a:latin typeface="Arial"/>
              </a:rPr>
              <a:t>First Last</a:t>
            </a:r>
            <a:br>
              <a:rPr lang="en-US" sz="1200">
                <a:solidFill>
                  <a:srgbClr val="1E0113"/>
                </a:solidFill>
                <a:latin typeface="Arial"/>
              </a:rPr>
            </a:br>
            <a:r>
              <a:rPr lang="en-US" sz="1000">
                <a:solidFill>
                  <a:srgbClr val="1E0113"/>
                </a:solidFill>
                <a:latin typeface="Arial"/>
              </a:rPr>
              <a:t>Title</a:t>
            </a:r>
            <a:endParaRPr lang="en-GB" sz="1000">
              <a:solidFill>
                <a:srgbClr val="1E0113"/>
              </a:solidFill>
              <a:latin typeface="Arial"/>
            </a:endParaRPr>
          </a:p>
        </p:txBody>
      </p:sp>
      <p:sp>
        <p:nvSpPr>
          <p:cNvPr id="148" name="Title 28">
            <a:extLst>
              <a:ext uri="{FF2B5EF4-FFF2-40B4-BE49-F238E27FC236}">
                <a16:creationId xmlns:a16="http://schemas.microsoft.com/office/drawing/2014/main" id="{EBFEB7CB-FE77-4157-860F-CF3CE457116A}"/>
              </a:ext>
            </a:extLst>
          </p:cNvPr>
          <p:cNvSpPr>
            <a:spLocks noGrp="1"/>
          </p:cNvSpPr>
          <p:nvPr userDrawn="1">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3" name="Picture Placeholder 2">
            <a:extLst>
              <a:ext uri="{FF2B5EF4-FFF2-40B4-BE49-F238E27FC236}">
                <a16:creationId xmlns:a16="http://schemas.microsoft.com/office/drawing/2014/main" id="{6BA6E515-B04B-4EF7-B957-CEB747F091D4}"/>
              </a:ext>
            </a:extLst>
          </p:cNvPr>
          <p:cNvSpPr>
            <a:spLocks noGrp="1"/>
          </p:cNvSpPr>
          <p:nvPr>
            <p:ph type="pic" sz="quarter" idx="11"/>
          </p:nvPr>
        </p:nvSpPr>
        <p:spPr>
          <a:xfrm>
            <a:off x="5298868" y="1179514"/>
            <a:ext cx="763786" cy="763587"/>
          </a:xfrm>
          <a:prstGeom prst="ellipse">
            <a:avLst/>
          </a:prstGeom>
          <a:solidFill>
            <a:schemeClr val="tx2">
              <a:lumMod val="20000"/>
              <a:lumOff val="80000"/>
            </a:schemeClr>
          </a:solidFill>
          <a:ln w="19050">
            <a:solidFill>
              <a:schemeClr val="tx2"/>
            </a:solidFill>
          </a:ln>
        </p:spPr>
        <p:txBody>
          <a:bodyPr lIns="0" rIns="0" anchor="ctr" anchorCtr="0"/>
          <a:lstStyle>
            <a:lvl1pPr marL="0" indent="0" algn="ctr">
              <a:buNone/>
              <a:defRPr sz="1200"/>
            </a:lvl1pPr>
          </a:lstStyle>
          <a:p>
            <a:r>
              <a:rPr lang="en-US"/>
              <a:t>Click icon to add picture</a:t>
            </a:r>
          </a:p>
        </p:txBody>
      </p:sp>
      <p:sp>
        <p:nvSpPr>
          <p:cNvPr id="152" name="Picture Placeholder 2">
            <a:extLst>
              <a:ext uri="{FF2B5EF4-FFF2-40B4-BE49-F238E27FC236}">
                <a16:creationId xmlns:a16="http://schemas.microsoft.com/office/drawing/2014/main" id="{5CFAA97B-C003-4537-AA54-9DA07FB667A1}"/>
              </a:ext>
            </a:extLst>
          </p:cNvPr>
          <p:cNvSpPr>
            <a:spLocks noGrp="1"/>
          </p:cNvSpPr>
          <p:nvPr>
            <p:ph type="pic" sz="quarter" idx="14"/>
          </p:nvPr>
        </p:nvSpPr>
        <p:spPr>
          <a:xfrm>
            <a:off x="767601" y="2934769"/>
            <a:ext cx="763786" cy="763587"/>
          </a:xfrm>
          <a:prstGeom prst="ellipse">
            <a:avLst/>
          </a:prstGeom>
          <a:solidFill>
            <a:schemeClr val="accent3"/>
          </a:solidFill>
          <a:ln w="19050">
            <a:solidFill>
              <a:srgbClr val="7A126B"/>
            </a:solidFill>
          </a:ln>
        </p:spPr>
        <p:txBody>
          <a:bodyPr lIns="0" rIns="0" anchor="ctr" anchorCtr="0"/>
          <a:lstStyle>
            <a:lvl1pPr marL="0" indent="0" algn="ctr">
              <a:buNone/>
              <a:defRPr sz="1200"/>
            </a:lvl1pPr>
          </a:lstStyle>
          <a:p>
            <a:r>
              <a:rPr lang="en-US"/>
              <a:t>Click icon to add picture</a:t>
            </a:r>
          </a:p>
        </p:txBody>
      </p:sp>
      <p:sp>
        <p:nvSpPr>
          <p:cNvPr id="153" name="Picture Placeholder 2">
            <a:extLst>
              <a:ext uri="{FF2B5EF4-FFF2-40B4-BE49-F238E27FC236}">
                <a16:creationId xmlns:a16="http://schemas.microsoft.com/office/drawing/2014/main" id="{208C4BD3-34B3-4995-AD61-5759A728B6A7}"/>
              </a:ext>
            </a:extLst>
          </p:cNvPr>
          <p:cNvSpPr>
            <a:spLocks noGrp="1"/>
          </p:cNvSpPr>
          <p:nvPr>
            <p:ph type="pic" sz="quarter" idx="15"/>
          </p:nvPr>
        </p:nvSpPr>
        <p:spPr>
          <a:xfrm>
            <a:off x="7547769" y="2934769"/>
            <a:ext cx="763786" cy="763587"/>
          </a:xfrm>
          <a:prstGeom prst="ellipse">
            <a:avLst/>
          </a:prstGeom>
          <a:solidFill>
            <a:schemeClr val="accent5"/>
          </a:solidFill>
          <a:ln w="19050">
            <a:solidFill>
              <a:srgbClr val="294E95"/>
            </a:solidFill>
          </a:ln>
        </p:spPr>
        <p:txBody>
          <a:bodyPr lIns="0" rIns="0" anchor="ctr" anchorCtr="0"/>
          <a:lstStyle>
            <a:lvl1pPr marL="0" indent="0" algn="ctr">
              <a:buNone/>
              <a:defRPr sz="1200"/>
            </a:lvl1pPr>
          </a:lstStyle>
          <a:p>
            <a:r>
              <a:rPr lang="en-US"/>
              <a:t>Click icon to add picture</a:t>
            </a:r>
          </a:p>
        </p:txBody>
      </p:sp>
      <p:sp>
        <p:nvSpPr>
          <p:cNvPr id="170" name="Picture Placeholder 2">
            <a:extLst>
              <a:ext uri="{FF2B5EF4-FFF2-40B4-BE49-F238E27FC236}">
                <a16:creationId xmlns:a16="http://schemas.microsoft.com/office/drawing/2014/main" id="{48A41CF6-6D0E-47F5-8C99-3D04407CE681}"/>
              </a:ext>
            </a:extLst>
          </p:cNvPr>
          <p:cNvSpPr>
            <a:spLocks noGrp="1"/>
          </p:cNvSpPr>
          <p:nvPr>
            <p:ph type="pic" sz="quarter" idx="17"/>
          </p:nvPr>
        </p:nvSpPr>
        <p:spPr>
          <a:xfrm>
            <a:off x="3033234" y="2934769"/>
            <a:ext cx="763786" cy="763587"/>
          </a:xfrm>
          <a:prstGeom prst="ellipse">
            <a:avLst/>
          </a:prstGeom>
          <a:solidFill>
            <a:schemeClr val="accent3"/>
          </a:solidFill>
          <a:ln w="19050">
            <a:solidFill>
              <a:srgbClr val="7A126B"/>
            </a:solidFill>
          </a:ln>
        </p:spPr>
        <p:txBody>
          <a:bodyPr lIns="0" rIns="0" anchor="ctr" anchorCtr="0"/>
          <a:lstStyle>
            <a:lvl1pPr marL="0" indent="0" algn="ctr">
              <a:buNone/>
              <a:defRPr sz="1200"/>
            </a:lvl1pPr>
          </a:lstStyle>
          <a:p>
            <a:r>
              <a:rPr lang="en-US"/>
              <a:t>Click icon to add picture</a:t>
            </a:r>
          </a:p>
        </p:txBody>
      </p:sp>
      <p:sp>
        <p:nvSpPr>
          <p:cNvPr id="171" name="Picture Placeholder 2">
            <a:extLst>
              <a:ext uri="{FF2B5EF4-FFF2-40B4-BE49-F238E27FC236}">
                <a16:creationId xmlns:a16="http://schemas.microsoft.com/office/drawing/2014/main" id="{FC259C05-A190-4462-AB1E-30AB08CBF294}"/>
              </a:ext>
            </a:extLst>
          </p:cNvPr>
          <p:cNvSpPr>
            <a:spLocks noGrp="1"/>
          </p:cNvSpPr>
          <p:nvPr>
            <p:ph type="pic" sz="quarter" idx="18"/>
          </p:nvPr>
        </p:nvSpPr>
        <p:spPr>
          <a:xfrm>
            <a:off x="9796924" y="2934769"/>
            <a:ext cx="763786" cy="763587"/>
          </a:xfrm>
          <a:prstGeom prst="ellipse">
            <a:avLst/>
          </a:prstGeom>
          <a:solidFill>
            <a:schemeClr val="accent5"/>
          </a:solidFill>
          <a:ln w="19050">
            <a:solidFill>
              <a:srgbClr val="294E95"/>
            </a:solidFill>
          </a:ln>
        </p:spPr>
        <p:txBody>
          <a:bodyPr lIns="0" rIns="0" anchor="ctr" anchorCtr="0"/>
          <a:lstStyle>
            <a:lvl1pPr marL="0" indent="0" algn="ctr">
              <a:buNone/>
              <a:defRPr sz="1200"/>
            </a:lvl1pPr>
          </a:lstStyle>
          <a:p>
            <a:r>
              <a:rPr lang="en-US"/>
              <a:t>Click icon to add picture</a:t>
            </a:r>
          </a:p>
        </p:txBody>
      </p:sp>
      <p:sp>
        <p:nvSpPr>
          <p:cNvPr id="172" name="Picture Placeholder 2">
            <a:extLst>
              <a:ext uri="{FF2B5EF4-FFF2-40B4-BE49-F238E27FC236}">
                <a16:creationId xmlns:a16="http://schemas.microsoft.com/office/drawing/2014/main" id="{289D417C-AB60-4049-9091-4586A4907C6A}"/>
              </a:ext>
            </a:extLst>
          </p:cNvPr>
          <p:cNvSpPr>
            <a:spLocks noGrp="1"/>
          </p:cNvSpPr>
          <p:nvPr>
            <p:ph type="pic" sz="quarter" idx="19"/>
          </p:nvPr>
        </p:nvSpPr>
        <p:spPr>
          <a:xfrm>
            <a:off x="5298868" y="2934769"/>
            <a:ext cx="763786" cy="763587"/>
          </a:xfrm>
          <a:prstGeom prst="ellipse">
            <a:avLst/>
          </a:prstGeom>
          <a:solidFill>
            <a:schemeClr val="accent5"/>
          </a:solidFill>
          <a:ln w="19050">
            <a:solidFill>
              <a:srgbClr val="294E95"/>
            </a:solidFill>
          </a:ln>
        </p:spPr>
        <p:txBody>
          <a:bodyPr lIns="0" rIns="0" anchor="ctr" anchorCtr="0"/>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28549561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0" y="1749388"/>
            <a:ext cx="1067382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756474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0" y="1307593"/>
            <a:ext cx="5070324"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40962" y="1307593"/>
            <a:ext cx="506709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21594223"/>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8398" y="1307594"/>
            <a:ext cx="3344059"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7903" y="1307594"/>
            <a:ext cx="341653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09375876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5725006"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3"/>
            <a:ext cx="572500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8199" y="0"/>
            <a:ext cx="5333800"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7180027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_Black">
    <p:bg>
      <p:bgPr>
        <a:solidFill>
          <a:srgbClr val="1E0013"/>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0" y="1749389"/>
            <a:ext cx="1067382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C2F390D5-FAC3-3E07-D977-2FACDFA7E866}"/>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581463429"/>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4062849" y="0"/>
            <a:ext cx="8129151"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3" name="Rectangle 2"/>
          <p:cNvSpPr/>
          <p:nvPr userDrawn="1"/>
        </p:nvSpPr>
        <p:spPr>
          <a:xfrm>
            <a:off x="1" y="0"/>
            <a:ext cx="406284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3"/>
          <p:cNvSpPr>
            <a:spLocks noGrp="1"/>
          </p:cNvSpPr>
          <p:nvPr>
            <p:ph type="body" sz="quarter" idx="18" hasCustomPrompt="1"/>
          </p:nvPr>
        </p:nvSpPr>
        <p:spPr>
          <a:xfrm>
            <a:off x="548783" y="849536"/>
            <a:ext cx="3514066" cy="1926795"/>
          </a:xfrm>
          <a:prstGeom prst="rect">
            <a:avLst/>
          </a:prstGeom>
          <a:noFill/>
        </p:spPr>
        <p:txBody>
          <a:bodyPr lIns="0" tIns="0" rIns="0" bIns="0" anchor="t">
            <a:noAutofit/>
          </a:bodyPr>
          <a:lstStyle>
            <a:lvl1pPr marL="0" indent="0">
              <a:lnSpc>
                <a:spcPts val="4200"/>
              </a:lnSpc>
              <a:spcBef>
                <a:spcPts val="0"/>
              </a:spcBef>
              <a:buFont typeface="Arial" panose="020B0604020202020204" pitchFamily="34" charset="0"/>
              <a:buNone/>
              <a:defRPr sz="46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Photo plus</a:t>
            </a:r>
            <a:br>
              <a:rPr lang="en-US"/>
            </a:br>
            <a:r>
              <a:rPr lang="en-US"/>
              <a:t>statement</a:t>
            </a:r>
            <a:br>
              <a:rPr lang="en-US"/>
            </a:br>
            <a:r>
              <a:rPr lang="en-US"/>
              <a:t>layout</a:t>
            </a:r>
          </a:p>
        </p:txBody>
      </p:sp>
      <p:sp>
        <p:nvSpPr>
          <p:cNvPr id="8" name="Text Placeholder 7"/>
          <p:cNvSpPr>
            <a:spLocks noGrp="1"/>
          </p:cNvSpPr>
          <p:nvPr>
            <p:ph type="body" sz="quarter" idx="19" hasCustomPrompt="1"/>
          </p:nvPr>
        </p:nvSpPr>
        <p:spPr>
          <a:xfrm>
            <a:off x="548784" y="2943639"/>
            <a:ext cx="3514065" cy="1641615"/>
          </a:xfrm>
          <a:prstGeom prst="rect">
            <a:avLst/>
          </a:prstGeom>
        </p:spPr>
        <p:txBody>
          <a:bodyPr lIns="0" tIns="0" rIns="0" bIns="0"/>
          <a:lstStyle>
            <a:lvl1pPr marL="0" indent="0">
              <a:lnSpc>
                <a:spcPts val="2400"/>
              </a:lnSpc>
              <a:spcBef>
                <a:spcPts val="0"/>
              </a:spcBef>
              <a:buNone/>
              <a:defRPr sz="2400" baseline="0">
                <a:solidFill>
                  <a:schemeClr val="tx1"/>
                </a:solidFill>
              </a:defRPr>
            </a:lvl1pPr>
            <a:lvl2pPr marL="609494" indent="0">
              <a:buNone/>
              <a:defRPr/>
            </a:lvl2pPr>
            <a:lvl3pPr marL="1218986" indent="0">
              <a:buNone/>
              <a:defRPr/>
            </a:lvl3pPr>
            <a:lvl4pPr marL="1828480" indent="0">
              <a:buNone/>
              <a:defRPr/>
            </a:lvl4pPr>
            <a:lvl5pPr marL="2437973" indent="0">
              <a:buNone/>
              <a:defRPr/>
            </a:lvl5pPr>
          </a:lstStyle>
          <a:p>
            <a:pPr lvl="0"/>
            <a:r>
              <a:rPr lang="en-US"/>
              <a:t>Subtitle goes here</a:t>
            </a:r>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8046045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9025" y="1812556"/>
            <a:ext cx="9910169" cy="2759445"/>
          </a:xfrm>
          <a:prstGeom prst="rect">
            <a:avLst/>
          </a:prstGeom>
        </p:spPr>
        <p:txBody>
          <a:bodyPr lIns="0" anchor="t">
            <a:normAutofit/>
          </a:bodyPr>
          <a:lstStyle>
            <a:lvl1pPr marL="0" indent="0" algn="l">
              <a:lnSpc>
                <a:spcPct val="85000"/>
              </a:lnSpc>
              <a:spcBef>
                <a:spcPts val="0"/>
              </a:spcBef>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9024" y="5045446"/>
            <a:ext cx="9910169" cy="406265"/>
          </a:xfrm>
          <a:prstGeom prst="rect">
            <a:avLst/>
          </a:prstGeom>
        </p:spPr>
        <p:txBody>
          <a:bodyPr lIns="0">
            <a:spAutoFit/>
          </a:bodyPr>
          <a:lstStyle>
            <a:lvl1pPr marL="0" indent="0" algn="l">
              <a:lnSpc>
                <a:spcPct val="85000"/>
              </a:lnSpc>
              <a:spcBef>
                <a:spcPts val="0"/>
              </a:spcBef>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sp>
        <p:nvSpPr>
          <p:cNvPr id="2" name="Slide Number Placeholder 1">
            <a:extLst>
              <a:ext uri="{FF2B5EF4-FFF2-40B4-BE49-F238E27FC236}">
                <a16:creationId xmlns:a16="http://schemas.microsoft.com/office/drawing/2014/main" id="{3E815315-0D5A-DC09-BF8B-373910164840}"/>
              </a:ext>
            </a:extLst>
          </p:cNvPr>
          <p:cNvSpPr>
            <a:spLocks noGrp="1"/>
          </p:cNvSpPr>
          <p:nvPr>
            <p:ph type="sldNum" sz="quarter" idx="2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grpSp>
        <p:nvGrpSpPr>
          <p:cNvPr id="11" name="Group 10">
            <a:extLst>
              <a:ext uri="{FF2B5EF4-FFF2-40B4-BE49-F238E27FC236}">
                <a16:creationId xmlns:a16="http://schemas.microsoft.com/office/drawing/2014/main" id="{A037CD95-D004-2B21-4A36-C02C76A5C015}"/>
              </a:ext>
            </a:extLst>
          </p:cNvPr>
          <p:cNvGrpSpPr/>
          <p:nvPr userDrawn="1"/>
        </p:nvGrpSpPr>
        <p:grpSpPr>
          <a:xfrm>
            <a:off x="759024" y="788988"/>
            <a:ext cx="990858" cy="735013"/>
            <a:chOff x="657226" y="398463"/>
            <a:chExt cx="990600" cy="735013"/>
          </a:xfrm>
          <a:gradFill>
            <a:gsLst>
              <a:gs pos="100000">
                <a:srgbClr val="F5A598"/>
              </a:gs>
              <a:gs pos="47000">
                <a:srgbClr val="D2ADC9"/>
              </a:gs>
              <a:gs pos="77000">
                <a:srgbClr val="E6BDC1"/>
              </a:gs>
              <a:gs pos="9000">
                <a:srgbClr val="A7B6D3"/>
              </a:gs>
            </a:gsLst>
            <a:lin ang="13500000" scaled="1"/>
          </a:gra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599886183"/>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5999"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9" name="Content Placeholder 2"/>
          <p:cNvSpPr>
            <a:spLocks noGrp="1"/>
          </p:cNvSpPr>
          <p:nvPr>
            <p:ph sz="half" idx="18"/>
          </p:nvPr>
        </p:nvSpPr>
        <p:spPr bwMode="gray">
          <a:xfrm>
            <a:off x="6858198" y="1307593"/>
            <a:ext cx="4573192"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8198" y="442528"/>
            <a:ext cx="4573192"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5484886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612" y="1524000"/>
            <a:ext cx="10670779" cy="4572000"/>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59208372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a:xfrm>
            <a:off x="11672569" y="6400800"/>
            <a:ext cx="439026" cy="155448"/>
          </a:xfrm>
          <a:prstGeom prst="rect">
            <a:avLst/>
          </a:prstGeo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6019889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9348" y="3561908"/>
            <a:ext cx="7853422"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 name="Group 1">
            <a:extLst>
              <a:ext uri="{FF2B5EF4-FFF2-40B4-BE49-F238E27FC236}">
                <a16:creationId xmlns:a16="http://schemas.microsoft.com/office/drawing/2014/main" id="{59C8C1D9-B375-1D63-409C-0E8AA8DEE2D1}"/>
              </a:ext>
            </a:extLst>
          </p:cNvPr>
          <p:cNvGrpSpPr/>
          <p:nvPr userDrawn="1"/>
        </p:nvGrpSpPr>
        <p:grpSpPr>
          <a:xfrm>
            <a:off x="9392771" y="767096"/>
            <a:ext cx="2800816"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userDrawn="1"/>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3614857221"/>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3_Title Slide_Black_Alt">
    <p:bg>
      <p:bgPr>
        <a:solidFill>
          <a:schemeClr val="bg1"/>
        </a:solidFill>
        <a:effectLst/>
      </p:bgPr>
    </p:bg>
    <p:spTree>
      <p:nvGrpSpPr>
        <p:cNvPr id="1" name=""/>
        <p:cNvGrpSpPr/>
        <p:nvPr/>
      </p:nvGrpSpPr>
      <p:grpSpPr>
        <a:xfrm>
          <a:off x="0" y="0"/>
          <a:ext cx="0" cy="0"/>
          <a:chOff x="0" y="0"/>
          <a:chExt cx="0" cy="0"/>
        </a:xfrm>
      </p:grpSpPr>
      <p:pic>
        <p:nvPicPr>
          <p:cNvPr id="7" name="Picture 6" descr="A purple and red circle&#10;&#10;Description automatically generated">
            <a:extLst>
              <a:ext uri="{FF2B5EF4-FFF2-40B4-BE49-F238E27FC236}">
                <a16:creationId xmlns:a16="http://schemas.microsoft.com/office/drawing/2014/main" id="{01ACF7A9-A0CF-8B7C-CB95-825DDB4DCE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61" y="-2645"/>
            <a:ext cx="6859786" cy="6858000"/>
          </a:xfrm>
          <a:prstGeom prst="rect">
            <a:avLst/>
          </a:prstGeom>
        </p:spPr>
      </p:pic>
      <p:sp>
        <p:nvSpPr>
          <p:cNvPr id="17" name="Title 28">
            <a:extLst>
              <a:ext uri="{FF2B5EF4-FFF2-40B4-BE49-F238E27FC236}">
                <a16:creationId xmlns:a16="http://schemas.microsoft.com/office/drawing/2014/main" id="{A10430B7-815B-5444-6D8C-16018C64B455}"/>
              </a:ext>
            </a:extLst>
          </p:cNvPr>
          <p:cNvSpPr>
            <a:spLocks noGrp="1"/>
          </p:cNvSpPr>
          <p:nvPr>
            <p:ph type="title" hasCustomPrompt="1"/>
          </p:nvPr>
        </p:nvSpPr>
        <p:spPr bwMode="gray">
          <a:xfrm>
            <a:off x="760611" y="442528"/>
            <a:ext cx="5335389" cy="1205798"/>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6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9" name="Slide Number Placeholder 11">
            <a:extLst>
              <a:ext uri="{FF2B5EF4-FFF2-40B4-BE49-F238E27FC236}">
                <a16:creationId xmlns:a16="http://schemas.microsoft.com/office/drawing/2014/main" id="{95560E1F-A347-E20A-5030-44FC868CD363}"/>
              </a:ext>
            </a:extLst>
          </p:cNvPr>
          <p:cNvSpPr>
            <a:spLocks noGrp="1"/>
          </p:cNvSpPr>
          <p:nvPr>
            <p:ph type="sldNum" sz="quarter" idx="20"/>
          </p:nvPr>
        </p:nvSpPr>
        <p:spPr>
          <a:xfrm>
            <a:off x="11672569" y="6400800"/>
            <a:ext cx="439026"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a:t>
            </a:fld>
            <a:endParaRPr lang="en-US"/>
          </a:p>
        </p:txBody>
      </p:sp>
      <p:grpSp>
        <p:nvGrpSpPr>
          <p:cNvPr id="4" name="Group 3">
            <a:extLst>
              <a:ext uri="{FF2B5EF4-FFF2-40B4-BE49-F238E27FC236}">
                <a16:creationId xmlns:a16="http://schemas.microsoft.com/office/drawing/2014/main" id="{58DA076C-834C-BBEC-761B-8E1D63801108}"/>
              </a:ext>
              <a:ext uri="{C183D7F6-B498-43B3-948B-1728B52AA6E4}">
                <adec:decorative xmlns:adec="http://schemas.microsoft.com/office/drawing/2017/decorative" val="1"/>
              </a:ext>
            </a:extLst>
          </p:cNvPr>
          <p:cNvGrpSpPr/>
          <p:nvPr userDrawn="1"/>
        </p:nvGrpSpPr>
        <p:grpSpPr>
          <a:xfrm>
            <a:off x="760611" y="6348283"/>
            <a:ext cx="3394460" cy="259316"/>
            <a:chOff x="760413" y="6348283"/>
            <a:chExt cx="3393576" cy="259316"/>
          </a:xfrm>
        </p:grpSpPr>
        <p:sp>
          <p:nvSpPr>
            <p:cNvPr id="5" name="TextBox 4">
              <a:extLst>
                <a:ext uri="{FF2B5EF4-FFF2-40B4-BE49-F238E27FC236}">
                  <a16:creationId xmlns:a16="http://schemas.microsoft.com/office/drawing/2014/main" id="{B287321C-B680-53CD-217C-C996A8AAE57A}"/>
                </a:ext>
              </a:extLst>
            </p:cNvPr>
            <p:cNvSpPr txBox="1"/>
            <p:nvPr/>
          </p:nvSpPr>
          <p:spPr>
            <a:xfrm>
              <a:off x="1602289" y="6401580"/>
              <a:ext cx="2551700" cy="138499"/>
            </a:xfrm>
            <a:prstGeom prst="rect">
              <a:avLst/>
            </a:prstGeom>
            <a:noFill/>
          </p:spPr>
          <p:txBody>
            <a:bodyPr wrap="square" lIns="0" tIns="0" rIns="0" bIns="0" rtlCol="0">
              <a:spAutoFit/>
            </a:bodyPr>
            <a:lstStyle/>
            <a:p>
              <a:r>
                <a:rPr lang="en-US" sz="900">
                  <a:solidFill>
                    <a:schemeClr val="bg1"/>
                  </a:solidFill>
                  <a:latin typeface="Arial" pitchFamily="34" charset="0"/>
                  <a:cs typeface="Arial" pitchFamily="34" charset="0"/>
                </a:rPr>
                <a:t>2025 Lenovo internal. All rights reserved.</a:t>
              </a:r>
            </a:p>
          </p:txBody>
        </p:sp>
        <p:grpSp>
          <p:nvGrpSpPr>
            <p:cNvPr id="6" name="Group 5">
              <a:extLst>
                <a:ext uri="{FF2B5EF4-FFF2-40B4-BE49-F238E27FC236}">
                  <a16:creationId xmlns:a16="http://schemas.microsoft.com/office/drawing/2014/main" id="{67495B85-FCB2-F654-2FA7-3B953478B67B}"/>
                </a:ext>
              </a:extLst>
            </p:cNvPr>
            <p:cNvGrpSpPr>
              <a:grpSpLocks noChangeAspect="1"/>
            </p:cNvGrpSpPr>
            <p:nvPr/>
          </p:nvGrpSpPr>
          <p:grpSpPr>
            <a:xfrm>
              <a:off x="760413" y="6348283"/>
              <a:ext cx="777240" cy="259316"/>
              <a:chOff x="547688" y="952500"/>
              <a:chExt cx="12190413" cy="4067175"/>
            </a:xfrm>
          </p:grpSpPr>
          <p:sp>
            <p:nvSpPr>
              <p:cNvPr id="8" name="Rectangle 7">
                <a:extLst>
                  <a:ext uri="{FF2B5EF4-FFF2-40B4-BE49-F238E27FC236}">
                    <a16:creationId xmlns:a16="http://schemas.microsoft.com/office/drawing/2014/main" id="{D8D03AC6-4E5A-5862-A82B-B0A269CE8B0A}"/>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B7429AE7-344F-1B26-3618-20B00A017E3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9">
                <a:extLst>
                  <a:ext uri="{FF2B5EF4-FFF2-40B4-BE49-F238E27FC236}">
                    <a16:creationId xmlns:a16="http://schemas.microsoft.com/office/drawing/2014/main" id="{1E2CCC84-754C-3DD6-A4F2-CB29CA5D8E3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0">
                <a:extLst>
                  <a:ext uri="{FF2B5EF4-FFF2-40B4-BE49-F238E27FC236}">
                    <a16:creationId xmlns:a16="http://schemas.microsoft.com/office/drawing/2014/main" id="{30ECB53A-889A-3B86-6F2B-72E6F894370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1">
                <a:extLst>
                  <a:ext uri="{FF2B5EF4-FFF2-40B4-BE49-F238E27FC236}">
                    <a16:creationId xmlns:a16="http://schemas.microsoft.com/office/drawing/2014/main" id="{DB23369A-28AC-EE81-2950-0E191C37E5A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0">
                <a:extLst>
                  <a:ext uri="{FF2B5EF4-FFF2-40B4-BE49-F238E27FC236}">
                    <a16:creationId xmlns:a16="http://schemas.microsoft.com/office/drawing/2014/main" id="{F79E3AD5-D260-C17C-3550-3EFC2E93E2B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11">
                <a:extLst>
                  <a:ext uri="{FF2B5EF4-FFF2-40B4-BE49-F238E27FC236}">
                    <a16:creationId xmlns:a16="http://schemas.microsoft.com/office/drawing/2014/main" id="{BE8D135E-ECF1-6C7C-4934-497C0B7C194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
        <p:nvSpPr>
          <p:cNvPr id="26" name="TextBox 25">
            <a:extLst>
              <a:ext uri="{FF2B5EF4-FFF2-40B4-BE49-F238E27FC236}">
                <a16:creationId xmlns:a16="http://schemas.microsoft.com/office/drawing/2014/main" id="{500E6B2A-8030-49E0-1C15-4DAE1BBF4DAE}"/>
              </a:ext>
            </a:extLst>
          </p:cNvPr>
          <p:cNvSpPr txBox="1"/>
          <p:nvPr userDrawn="1"/>
        </p:nvSpPr>
        <p:spPr>
          <a:xfrm>
            <a:off x="9622497" y="6360568"/>
            <a:ext cx="1919240" cy="230832"/>
          </a:xfrm>
          <a:prstGeom prst="rect">
            <a:avLst/>
          </a:prstGeom>
          <a:noFill/>
        </p:spPr>
        <p:txBody>
          <a:bodyPr wrap="square" rtlCol="0">
            <a:spAutoFit/>
          </a:bodyPr>
          <a:lstStyle/>
          <a:p>
            <a:pPr algn="r"/>
            <a:r>
              <a:rPr lang="en-US" sz="900">
                <a:solidFill>
                  <a:schemeClr val="tx1"/>
                </a:solidFill>
                <a:latin typeface="Arial" panose="020B0604020202020204" pitchFamily="34" charset="0"/>
                <a:cs typeface="Arial" panose="020B0604020202020204" pitchFamily="34" charset="0"/>
              </a:rPr>
              <a:t>FOR INTERNAL USE ONLY</a:t>
            </a:r>
          </a:p>
        </p:txBody>
      </p:sp>
    </p:spTree>
    <p:extLst>
      <p:ext uri="{BB962C8B-B14F-4D97-AF65-F5344CB8AC3E}">
        <p14:creationId xmlns:p14="http://schemas.microsoft.com/office/powerpoint/2010/main" val="12067900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8_Title Only_Black">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AC98CC-99A7-60B3-D2EF-46280A36A0FF}"/>
              </a:ext>
              <a:ext uri="{C183D7F6-B498-43B3-948B-1728B52AA6E4}">
                <adec:decorative xmlns:adec="http://schemas.microsoft.com/office/drawing/2017/decorative" val="1"/>
              </a:ext>
            </a:extLst>
          </p:cNvPr>
          <p:cNvSpPr/>
          <p:nvPr userDrawn="1"/>
        </p:nvSpPr>
        <p:spPr>
          <a:xfrm flipV="1">
            <a:off x="1" y="2"/>
            <a:ext cx="4185673" cy="68579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defTabSz="1218621"/>
            <a:endParaRPr lang="en-US" sz="1600" noProof="0">
              <a:solidFill>
                <a:prstClr val="white"/>
              </a:solidFill>
              <a:latin typeface="Arial"/>
            </a:endParaRPr>
          </a:p>
        </p:txBody>
      </p:sp>
      <p:sp>
        <p:nvSpPr>
          <p:cNvPr id="21" name="Title 28"/>
          <p:cNvSpPr>
            <a:spLocks noGrp="1"/>
          </p:cNvSpPr>
          <p:nvPr>
            <p:ph type="title" hasCustomPrompt="1"/>
          </p:nvPr>
        </p:nvSpPr>
        <p:spPr bwMode="gray">
          <a:xfrm>
            <a:off x="533084" y="853080"/>
            <a:ext cx="3162224" cy="418576"/>
          </a:xfrm>
          <a:prstGeom prst="rect">
            <a:avLst/>
          </a:prstGeom>
        </p:spPr>
        <p:txBody>
          <a:bodyPr wrap="square" lIns="0" tIns="0" rIns="0" bIns="0" anchor="t" anchorCtr="0">
            <a:noAutofit/>
          </a:bodyPr>
          <a:lstStyle>
            <a:lvl1pPr marL="0" algn="l" defTabSz="1218255" rtl="0" eaLnBrk="1" latinLnBrk="0" hangingPunct="1">
              <a:lnSpc>
                <a:spcPct val="85000"/>
              </a:lnSpc>
              <a:spcBef>
                <a:spcPct val="0"/>
              </a:spcBef>
              <a:buNone/>
              <a:tabLst>
                <a:tab pos="1218255" algn="l"/>
              </a:tabLst>
              <a:defRPr lang="en-US" sz="4399"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8" name="Text Placeholder 2">
            <a:extLst>
              <a:ext uri="{FF2B5EF4-FFF2-40B4-BE49-F238E27FC236}">
                <a16:creationId xmlns:a16="http://schemas.microsoft.com/office/drawing/2014/main" id="{E1C8B4BE-EE75-2691-FAA9-AA39C0DAFC47}"/>
              </a:ext>
            </a:extLst>
          </p:cNvPr>
          <p:cNvSpPr>
            <a:spLocks noGrp="1"/>
          </p:cNvSpPr>
          <p:nvPr>
            <p:ph type="body" idx="10" hasCustomPrompt="1"/>
          </p:nvPr>
        </p:nvSpPr>
        <p:spPr bwMode="gray">
          <a:xfrm>
            <a:off x="533084" y="4061262"/>
            <a:ext cx="3162224"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127" indent="0">
              <a:buNone/>
              <a:defRPr sz="2698" b="1"/>
            </a:lvl2pPr>
            <a:lvl3pPr marL="1218255" indent="0">
              <a:buNone/>
              <a:defRPr sz="2398" b="1"/>
            </a:lvl3pPr>
            <a:lvl4pPr marL="1827383" indent="0">
              <a:buNone/>
              <a:defRPr sz="2098" b="1"/>
            </a:lvl4pPr>
            <a:lvl5pPr marL="2436511" indent="0">
              <a:buNone/>
              <a:defRPr sz="2098" b="1"/>
            </a:lvl5pPr>
            <a:lvl6pPr marL="3045639" indent="0">
              <a:buNone/>
              <a:defRPr sz="2098" b="1"/>
            </a:lvl6pPr>
            <a:lvl7pPr marL="3654766" indent="0">
              <a:buNone/>
              <a:defRPr sz="2098" b="1"/>
            </a:lvl7pPr>
            <a:lvl8pPr marL="4263893" indent="0">
              <a:buNone/>
              <a:defRPr sz="2098" b="1"/>
            </a:lvl8pPr>
            <a:lvl9pPr marL="4873022" indent="0">
              <a:buNone/>
              <a:defRPr sz="2098" b="1"/>
            </a:lvl9pPr>
          </a:lstStyle>
          <a:p>
            <a:pPr lvl="0"/>
            <a:r>
              <a:rPr lang="en-US"/>
              <a:t>Click to edit master text styles</a:t>
            </a:r>
          </a:p>
        </p:txBody>
      </p:sp>
    </p:spTree>
    <p:extLst>
      <p:ext uri="{BB962C8B-B14F-4D97-AF65-F5344CB8AC3E}">
        <p14:creationId xmlns:p14="http://schemas.microsoft.com/office/powerpoint/2010/main" val="14372299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80CA7E-F172-5466-71C1-3B879ABC5DE2}"/>
              </a:ext>
            </a:extLst>
          </p:cNvPr>
          <p:cNvSpPr>
            <a:spLocks noGrp="1"/>
          </p:cNvSpPr>
          <p:nvPr>
            <p:ph type="dt" sz="half" idx="10"/>
          </p:nvPr>
        </p:nvSpPr>
        <p:spPr/>
        <p:txBody>
          <a:bodyPr/>
          <a:lstStyle/>
          <a:p>
            <a:fld id="{8DCD0917-4F87-48AF-B9C0-3B7BBAAAF56B}" type="datetimeFigureOut">
              <a:rPr lang="en-US" smtClean="0"/>
              <a:t>6/9/2026</a:t>
            </a:fld>
            <a:endParaRPr lang="en-US"/>
          </a:p>
        </p:txBody>
      </p:sp>
      <p:sp>
        <p:nvSpPr>
          <p:cNvPr id="3" name="Footer Placeholder 2">
            <a:extLst>
              <a:ext uri="{FF2B5EF4-FFF2-40B4-BE49-F238E27FC236}">
                <a16:creationId xmlns:a16="http://schemas.microsoft.com/office/drawing/2014/main" id="{F45279B9-0B48-1C7A-6C50-E3FD7E410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BC782F-5F83-3728-6C24-CD503D3974B0}"/>
              </a:ext>
            </a:extLst>
          </p:cNvPr>
          <p:cNvSpPr>
            <a:spLocks noGrp="1"/>
          </p:cNvSpPr>
          <p:nvPr>
            <p:ph type="sldNum" sz="quarter" idx="12"/>
          </p:nvPr>
        </p:nvSpPr>
        <p:spPr/>
        <p:txBody>
          <a:bodyPr/>
          <a:lstStyle/>
          <a:p>
            <a:fld id="{57E4EB4C-E9F8-4D43-8745-0F431C4FFCA3}" type="slidenum">
              <a:rPr lang="en-US" smtClean="0"/>
              <a:t>‹#›</a:t>
            </a:fld>
            <a:endParaRPr lang="en-US"/>
          </a:p>
        </p:txBody>
      </p:sp>
    </p:spTree>
    <p:extLst>
      <p:ext uri="{BB962C8B-B14F-4D97-AF65-F5344CB8AC3E}">
        <p14:creationId xmlns:p14="http://schemas.microsoft.com/office/powerpoint/2010/main" val="1137360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AB45-4A68-0FBE-C01B-452D94EC9F16}"/>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71DD924-231E-652A-0B67-2A0C61C18E58}"/>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E001C0-30A6-6283-D235-FF3E26D0ABBD}"/>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126D8FD0-6AA8-A120-3CC7-54AB4A239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DA876-0021-E4FA-F9A0-780D77827C14}"/>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883979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0" y="1307593"/>
            <a:ext cx="5070324"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40962" y="1307593"/>
            <a:ext cx="506709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2FE5186-E704-46DB-A234-0339427F829C}"/>
              </a:ext>
            </a:extLst>
          </p:cNvPr>
          <p:cNvSpPr>
            <a:spLocks noGrp="1"/>
          </p:cNvSpPr>
          <p:nvPr>
            <p:ph type="sldNum" sz="quarter" idx="15"/>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2153082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9AEB-F195-E2E2-C4EB-EF0C0562C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A5E43-B4F6-4728-87B0-B5208F41A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13534-5041-73DB-A359-6C9E846D7E20}"/>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DF8CC530-DA70-8479-6A9F-DE5BDC785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C86FD-CA6B-AD4B-FF73-D4E2AD2CD742}"/>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11170526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485C-335C-75F2-2890-2B63D7EE8A5A}"/>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30F9D08D-740B-32D8-9D4B-058CC6509C9B}"/>
              </a:ext>
            </a:extLst>
          </p:cNvPr>
          <p:cNvSpPr>
            <a:spLocks noGrp="1"/>
          </p:cNvSpPr>
          <p:nvPr>
            <p:ph type="body" idx="1"/>
          </p:nvPr>
        </p:nvSpPr>
        <p:spPr>
          <a:xfrm>
            <a:off x="831850" y="4589465"/>
            <a:ext cx="10515600"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FF6D6F-021C-145A-5258-E20DE2A44A78}"/>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512EB0C6-8D58-14B3-6572-4652F946B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69D1B-E4F1-CF1F-1B7B-40870DF1FAFE}"/>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26175103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5028-6F34-E6BD-6DD9-DD7544961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25165-ECDB-CA98-BCF1-6CA7F5471C0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77AAD-78A4-8CE1-A104-FEB790CE98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42886-391E-BE5B-45DA-169C5F487330}"/>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6" name="Footer Placeholder 5">
            <a:extLst>
              <a:ext uri="{FF2B5EF4-FFF2-40B4-BE49-F238E27FC236}">
                <a16:creationId xmlns:a16="http://schemas.microsoft.com/office/drawing/2014/main" id="{DE390C65-3DC5-672F-EBEA-60A32C700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D06D6-0AE6-F6CC-A38E-535B0CC37E47}"/>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34630361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AF1A-A889-E2DB-C5BD-B66169BDEC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6AB1ED-3626-9636-2BA7-9FF38290034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81AADD-83F2-0C82-A6F0-43A682329BE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6138B-852F-AB1A-E5DC-64ACA465D084}"/>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F7B0-1F9A-1812-FFCE-08288D3C04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C2266-CAAC-519E-A535-51F821ABF23A}"/>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8" name="Footer Placeholder 7">
            <a:extLst>
              <a:ext uri="{FF2B5EF4-FFF2-40B4-BE49-F238E27FC236}">
                <a16:creationId xmlns:a16="http://schemas.microsoft.com/office/drawing/2014/main" id="{7016BFC7-6FFA-D606-E464-032E0C017A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2226F-0128-8A7B-3EFB-DECF04335C51}"/>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2882677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6454-D4BE-3614-D3ED-3606A39DD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70DD0F-4617-7FBB-1528-2601134DB64A}"/>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4" name="Footer Placeholder 3">
            <a:extLst>
              <a:ext uri="{FF2B5EF4-FFF2-40B4-BE49-F238E27FC236}">
                <a16:creationId xmlns:a16="http://schemas.microsoft.com/office/drawing/2014/main" id="{45EAC36D-0FD3-029A-71D6-81985E8B9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C19BFB-AE90-D040-484D-C206AB6FD3B8}"/>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12653611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252A0-EEB4-C240-0EF4-25F67D52A29A}"/>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3" name="Footer Placeholder 2">
            <a:extLst>
              <a:ext uri="{FF2B5EF4-FFF2-40B4-BE49-F238E27FC236}">
                <a16:creationId xmlns:a16="http://schemas.microsoft.com/office/drawing/2014/main" id="{E4062DA0-895D-D414-B5DA-C95AFD561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80147B-A61B-D039-37FB-6B6780E4F737}"/>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36108695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48AB-7C0D-5047-FE2A-8818F985C3C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1D18D8E2-42B4-CC2D-6182-49EA2DF89EBE}"/>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17D4F0-8C8C-90F2-51B8-914E1938AE9B}"/>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36F2E-CE75-A2B9-F05B-F7B7FB00190B}"/>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6" name="Footer Placeholder 5">
            <a:extLst>
              <a:ext uri="{FF2B5EF4-FFF2-40B4-BE49-F238E27FC236}">
                <a16:creationId xmlns:a16="http://schemas.microsoft.com/office/drawing/2014/main" id="{EACD9710-792C-D571-AA09-02E8E8D93C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4A006-8BC3-ED10-64A7-9495B255FB13}"/>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436552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B12A-398F-63E9-532B-AA482EB9683A}"/>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E907188C-3F5E-68DA-A086-70C16C2EA698}"/>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EA912912-DDFD-D2D7-2951-9866A090666E}"/>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FF4AE-EB31-41EF-D3E9-34C815CD55B5}"/>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6" name="Footer Placeholder 5">
            <a:extLst>
              <a:ext uri="{FF2B5EF4-FFF2-40B4-BE49-F238E27FC236}">
                <a16:creationId xmlns:a16="http://schemas.microsoft.com/office/drawing/2014/main" id="{F2CA3DEF-7125-99D4-AA41-FE16B3DAD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B51D5-6D6C-8F49-976E-AFED6CC24138}"/>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10602182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9495-681C-B4C8-4C4A-2C1102043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71B4C-D0B4-7FC6-8BB7-DE477418B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7B106-3A12-7E92-BA2F-A1A3223F70AF}"/>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C10018B1-AA93-9861-B7C5-9C84011F1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DD302-8959-23D5-AD9E-CFE68F142580}"/>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30935660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24D6FC-8739-9808-C9F0-73CE772667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B8D-F930-0571-FC1D-DCCEB7F543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36B05-264F-F85F-C9E3-B23C2C965929}"/>
              </a:ext>
            </a:extLst>
          </p:cNvPr>
          <p:cNvSpPr>
            <a:spLocks noGrp="1"/>
          </p:cNvSpPr>
          <p:nvPr>
            <p:ph type="dt" sz="half" idx="10"/>
          </p:nvPr>
        </p:nvSpPr>
        <p:spPr/>
        <p:txBody>
          <a:body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5F89B8EA-9558-EBAA-D8BA-D80465F00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DDFD8-F0E0-BEEB-576C-6ACFD9FE62B0}"/>
              </a:ext>
            </a:extLst>
          </p:cNvPr>
          <p:cNvSpPr>
            <a:spLocks noGrp="1"/>
          </p:cNvSpPr>
          <p:nvPr>
            <p:ph type="sldNum" sz="quarter" idx="12"/>
          </p:nvPr>
        </p:nvSpPr>
        <p:spPr/>
        <p:txBody>
          <a:bodyPr/>
          <a:lstStyle/>
          <a:p>
            <a:fld id="{70EB7D4A-C7FE-4609-802E-FF89515C219A}" type="slidenum">
              <a:rPr lang="en-US" smtClean="0"/>
              <a:t>‹#›</a:t>
            </a:fld>
            <a:endParaRPr lang="en-US"/>
          </a:p>
        </p:txBody>
      </p:sp>
    </p:spTree>
    <p:extLst>
      <p:ext uri="{BB962C8B-B14F-4D97-AF65-F5344CB8AC3E}">
        <p14:creationId xmlns:p14="http://schemas.microsoft.com/office/powerpoint/2010/main" val="325048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0" y="1307594"/>
            <a:ext cx="5070324"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40962" y="1307594"/>
            <a:ext cx="506709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60644218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_Title with Subtitle Content_Black">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C6EB53-ACF5-DA42-B129-C8077B5DD6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7" name="TextBox 6"/>
          <p:cNvSpPr txBox="1"/>
          <p:nvPr userDrawn="1"/>
        </p:nvSpPr>
        <p:spPr>
          <a:xfrm>
            <a:off x="1396578" y="6473952"/>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All rights reserved.</a:t>
            </a:r>
          </a:p>
        </p:txBody>
      </p:sp>
      <p:grpSp>
        <p:nvGrpSpPr>
          <p:cNvPr id="8" name="Group 7"/>
          <p:cNvGrpSpPr/>
          <p:nvPr userDrawn="1"/>
        </p:nvGrpSpPr>
        <p:grpSpPr>
          <a:xfrm>
            <a:off x="554486" y="6421482"/>
            <a:ext cx="734547"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7">
                <a:solidFill>
                  <a:schemeClr val="bg1"/>
                </a:solidFill>
              </a:endParaRPr>
            </a:p>
          </p:txBody>
        </p:sp>
      </p:grpSp>
    </p:spTree>
    <p:extLst>
      <p:ext uri="{BB962C8B-B14F-4D97-AF65-F5344CB8AC3E}">
        <p14:creationId xmlns:p14="http://schemas.microsoft.com/office/powerpoint/2010/main" val="129712934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Section Header_Black_Alt">
    <p:bg>
      <p:bgPr>
        <a:solidFill>
          <a:schemeClr val="tx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C7E6EC-4EB4-59F7-3E20-3D2CA48F7D24}"/>
              </a:ext>
            </a:extLst>
          </p:cNvPr>
          <p:cNvGraphicFramePr>
            <a:graphicFrameLocks noChangeAspect="1"/>
          </p:cNvGraphicFramePr>
          <p:nvPr userDrawn="1">
            <p:custDataLst>
              <p:tags r:id="rId1"/>
            </p:custDataLst>
            <p:extLst>
              <p:ext uri="{D42A27DB-BD31-4B8C-83A1-F6EECF244321}">
                <p14:modId xmlns:p14="http://schemas.microsoft.com/office/powerpoint/2010/main" val="150682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3" name="think-cell data - do not delete" hidden="1">
                        <a:extLst>
                          <a:ext uri="{FF2B5EF4-FFF2-40B4-BE49-F238E27FC236}">
                            <a16:creationId xmlns:a16="http://schemas.microsoft.com/office/drawing/2014/main" id="{BEC7E6EC-4EB4-59F7-3E20-3D2CA48F7D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5" name="Picture 24" descr="Background pattern&#10;&#10;Description automatically generated">
            <a:extLst>
              <a:ext uri="{FF2B5EF4-FFF2-40B4-BE49-F238E27FC236}">
                <a16:creationId xmlns:a16="http://schemas.microsoft.com/office/drawing/2014/main" id="{D2ED0643-8C31-4A20-AE73-693EFF66546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 y="39"/>
            <a:ext cx="12192000" cy="6857929"/>
          </a:xfrm>
          <a:prstGeom prst="rect">
            <a:avLst/>
          </a:prstGeom>
        </p:spPr>
      </p:pic>
      <p:sp>
        <p:nvSpPr>
          <p:cNvPr id="16" name="TextBox 15">
            <a:extLst>
              <a:ext uri="{FF2B5EF4-FFF2-40B4-BE49-F238E27FC236}">
                <a16:creationId xmlns:a16="http://schemas.microsoft.com/office/drawing/2014/main" id="{C50D814F-EE5B-C084-7424-D39C0DE54FF7}"/>
              </a:ext>
            </a:extLst>
          </p:cNvPr>
          <p:cNvSpPr txBox="1"/>
          <p:nvPr userDrawn="1"/>
        </p:nvSpPr>
        <p:spPr>
          <a:xfrm>
            <a:off x="1603772"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Confidential.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611" y="6348283"/>
            <a:ext cx="777442"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gr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
        <p:nvSpPr>
          <p:cNvPr id="4" name="Title 28">
            <a:extLst>
              <a:ext uri="{FF2B5EF4-FFF2-40B4-BE49-F238E27FC236}">
                <a16:creationId xmlns:a16="http://schemas.microsoft.com/office/drawing/2014/main" id="{BF22E6D3-A2FE-63D7-CC2C-E255E86DE650}"/>
              </a:ext>
            </a:extLst>
          </p:cNvPr>
          <p:cNvSpPr>
            <a:spLocks noGrp="1"/>
          </p:cNvSpPr>
          <p:nvPr>
            <p:ph type="title" hasCustomPrompt="1"/>
          </p:nvPr>
        </p:nvSpPr>
        <p:spPr bwMode="gray">
          <a:xfrm>
            <a:off x="760613" y="442528"/>
            <a:ext cx="10670780" cy="418576"/>
          </a:xfrm>
          <a:prstGeom prst="rect">
            <a:avLst/>
          </a:prstGeom>
        </p:spPr>
        <p:txBody>
          <a:bodyPr vert="horz" wrap="square" lIns="0" tIns="0" rIns="0" bIns="0" anchor="t" anchorCtr="0">
            <a:noAutofit/>
          </a:bodyPr>
          <a:lstStyle>
            <a:lvl1pPr marL="0" algn="l" defTabSz="1218255" rtl="0" eaLnBrk="1" latinLnBrk="0" hangingPunct="1">
              <a:lnSpc>
                <a:spcPct val="85000"/>
              </a:lnSpc>
              <a:spcBef>
                <a:spcPct val="0"/>
              </a:spcBef>
              <a:buNone/>
              <a:tabLst>
                <a:tab pos="1218255" algn="l"/>
              </a:tabLst>
              <a:defRPr lang="en-US" sz="3198"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Tree>
    <p:extLst>
      <p:ext uri="{BB962C8B-B14F-4D97-AF65-F5344CB8AC3E}">
        <p14:creationId xmlns:p14="http://schemas.microsoft.com/office/powerpoint/2010/main" val="132454460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itle with Subtitle Content">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1" y="1749388"/>
            <a:ext cx="10673829" cy="4346612"/>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tx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11" name="Title 28"/>
          <p:cNvSpPr>
            <a:spLocks noGrp="1"/>
          </p:cNvSpPr>
          <p:nvPr>
            <p:ph type="title" hasCustomPrompt="1"/>
          </p:nvPr>
        </p:nvSpPr>
        <p:spPr bwMode="gray">
          <a:xfrm>
            <a:off x="760611" y="442528"/>
            <a:ext cx="10673829"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827BD319-CE6A-C56C-FAF4-F7D3C4B20C07}"/>
              </a:ext>
            </a:extLst>
          </p:cNvPr>
          <p:cNvSpPr>
            <a:spLocks noGrp="1"/>
          </p:cNvSpPr>
          <p:nvPr>
            <p:ph type="sldNum" sz="quarter" idx="11"/>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523390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Slide">
    <p:bg>
      <p:bgPr>
        <a:solidFill>
          <a:schemeClr val="bg1"/>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8398" y="1307594"/>
            <a:ext cx="3344059"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7903" y="1307594"/>
            <a:ext cx="341653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C61C74C-45BE-3DE8-0DFD-4B97D814FB04}"/>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152253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ree Column Slide_Black">
    <p:bg>
      <p:bgPr>
        <a:solidFill>
          <a:srgbClr val="1E0013"/>
        </a:solidFill>
        <a:effectLst/>
      </p:bgPr>
    </p:bg>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8399"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7903" y="1307594"/>
            <a:ext cx="341653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3A92B045-EC23-B30D-E716-8FEBB279E86E}"/>
              </a:ext>
            </a:extLst>
          </p:cNvPr>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4829419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5725006"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3"/>
            <a:ext cx="572500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8199" y="0"/>
            <a:ext cx="5333800"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29052865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Imag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5725006"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3"/>
            <a:ext cx="5725006" cy="4919589"/>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8199" y="0"/>
            <a:ext cx="5333800"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EF7E7426-E0FB-DA60-E1E0-A41FD9009F5D}"/>
              </a:ext>
            </a:extLst>
          </p:cNvPr>
          <p:cNvSpPr>
            <a:spLocks noGrp="1"/>
          </p:cNvSpPr>
          <p:nvPr>
            <p:ph type="sldNum" sz="quarter" idx="17"/>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94952864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1" y="0"/>
            <a:ext cx="406284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1">
            <a:extLst>
              <a:ext uri="{FF2B5EF4-FFF2-40B4-BE49-F238E27FC236}">
                <a16:creationId xmlns:a16="http://schemas.microsoft.com/office/drawing/2014/main" id="{C9E4313D-4BB5-4FBE-BED7-2E337B7C6B9C}"/>
              </a:ext>
            </a:extLst>
          </p:cNvPr>
          <p:cNvSpPr>
            <a:spLocks noGrp="1"/>
          </p:cNvSpPr>
          <p:nvPr>
            <p:ph type="sldNum" sz="quarter" idx="20"/>
          </p:nvPr>
        </p:nvSpPr>
        <p:spPr>
          <a:xfrm>
            <a:off x="11672569" y="6400800"/>
            <a:ext cx="439026" cy="155448"/>
          </a:xfrm>
        </p:spPr>
        <p:txBody>
          <a:bodyPr/>
          <a:lstStyle/>
          <a:p>
            <a:fld id="{6D22F896-40B5-4ADD-8801-0D06FADFA095}" type="slidenum">
              <a:rPr lang="en-US" smtClean="0"/>
              <a:pPr/>
              <a:t>‹#›</a:t>
            </a:fld>
            <a:endParaRPr lang="en-US"/>
          </a:p>
        </p:txBody>
      </p:sp>
      <p:sp>
        <p:nvSpPr>
          <p:cNvPr id="2" name="Picture Placeholder 8">
            <a:extLst>
              <a:ext uri="{FF2B5EF4-FFF2-40B4-BE49-F238E27FC236}">
                <a16:creationId xmlns:a16="http://schemas.microsoft.com/office/drawing/2014/main" id="{1CFF5BD6-17CC-00C1-ADCF-B04D6703F62D}"/>
              </a:ext>
            </a:extLst>
          </p:cNvPr>
          <p:cNvSpPr>
            <a:spLocks noGrp="1"/>
          </p:cNvSpPr>
          <p:nvPr>
            <p:ph type="pic" sz="quarter" idx="16"/>
          </p:nvPr>
        </p:nvSpPr>
        <p:spPr>
          <a:xfrm>
            <a:off x="4571604" y="0"/>
            <a:ext cx="7620396"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4" name="Text Placeholder 3">
            <a:extLst>
              <a:ext uri="{FF2B5EF4-FFF2-40B4-BE49-F238E27FC236}">
                <a16:creationId xmlns:a16="http://schemas.microsoft.com/office/drawing/2014/main" id="{441A0E3B-4CFE-F883-3C78-D9A6BE41AE05}"/>
              </a:ext>
            </a:extLst>
          </p:cNvPr>
          <p:cNvSpPr>
            <a:spLocks noGrp="1"/>
          </p:cNvSpPr>
          <p:nvPr>
            <p:ph type="body" sz="quarter" idx="18" hasCustomPrompt="1"/>
          </p:nvPr>
        </p:nvSpPr>
        <p:spPr>
          <a:xfrm>
            <a:off x="760610" y="995010"/>
            <a:ext cx="3428016" cy="1436465"/>
          </a:xfrm>
          <a:prstGeom prst="rect">
            <a:avLst/>
          </a:prstGeom>
          <a:noFill/>
        </p:spPr>
        <p:txBody>
          <a:bodyPr lIns="0" tIns="0" rIns="0" bIns="0" anchor="b" anchorCtr="0">
            <a:noAutofit/>
          </a:bodyPr>
          <a:lstStyle>
            <a:lvl1pPr marL="0" indent="0">
              <a:lnSpc>
                <a:spcPct val="85000"/>
              </a:lnSpc>
              <a:spcBef>
                <a:spcPts val="0"/>
              </a:spcBef>
              <a:buFont typeface="Arial" panose="020B0604020202020204" pitchFamily="34" charset="0"/>
              <a:buNone/>
              <a:defRPr sz="44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slide title</a:t>
            </a:r>
          </a:p>
        </p:txBody>
      </p:sp>
      <p:sp>
        <p:nvSpPr>
          <p:cNvPr id="5" name="Content Placeholder 2">
            <a:extLst>
              <a:ext uri="{FF2B5EF4-FFF2-40B4-BE49-F238E27FC236}">
                <a16:creationId xmlns:a16="http://schemas.microsoft.com/office/drawing/2014/main" id="{F5F96A18-152F-7D42-F172-C8D7F6B28F2C}"/>
              </a:ext>
            </a:extLst>
          </p:cNvPr>
          <p:cNvSpPr>
            <a:spLocks noGrp="1"/>
          </p:cNvSpPr>
          <p:nvPr>
            <p:ph sz="half" idx="1"/>
          </p:nvPr>
        </p:nvSpPr>
        <p:spPr bwMode="gray">
          <a:xfrm>
            <a:off x="760610" y="2815936"/>
            <a:ext cx="3428016" cy="3280064"/>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567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Black">
    <p:bg>
      <p:bgPr>
        <a:solidFill>
          <a:srgbClr val="1E0113"/>
        </a:solidFill>
        <a:effectLst/>
      </p:bgPr>
    </p:bg>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 </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52631" y="2542790"/>
            <a:ext cx="3058160" cy="1020580"/>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spTree>
    <p:extLst>
      <p:ext uri="{BB962C8B-B14F-4D97-AF65-F5344CB8AC3E}">
        <p14:creationId xmlns:p14="http://schemas.microsoft.com/office/powerpoint/2010/main" val="250192373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hoto + Statement_Black">
    <p:bg>
      <p:bgPr>
        <a:solidFill>
          <a:srgbClr val="1E0113"/>
        </a:solidFill>
        <a:effectLst/>
      </p:bgPr>
    </p:bg>
    <p:spTree>
      <p:nvGrpSpPr>
        <p:cNvPr id="1" name=""/>
        <p:cNvGrpSpPr/>
        <p:nvPr/>
      </p:nvGrpSpPr>
      <p:grpSpPr>
        <a:xfrm>
          <a:off x="0" y="0"/>
          <a:ext cx="0" cy="0"/>
          <a:chOff x="0" y="0"/>
          <a:chExt cx="0" cy="0"/>
        </a:xfrm>
      </p:grpSpPr>
      <p:sp>
        <p:nvSpPr>
          <p:cNvPr id="3" name="Rectangle 2"/>
          <p:cNvSpPr/>
          <p:nvPr userDrawn="1"/>
        </p:nvSpPr>
        <p:spPr>
          <a:xfrm>
            <a:off x="1" y="0"/>
            <a:ext cx="406284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571604" y="0"/>
            <a:ext cx="7620396"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EC182470-3621-1323-235D-7DBA176E68E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a:p>
        </p:txBody>
      </p:sp>
      <p:sp>
        <p:nvSpPr>
          <p:cNvPr id="29" name="Text Placeholder 3">
            <a:extLst>
              <a:ext uri="{FF2B5EF4-FFF2-40B4-BE49-F238E27FC236}">
                <a16:creationId xmlns:a16="http://schemas.microsoft.com/office/drawing/2014/main" id="{C11FB6FD-7B80-D920-2B92-D358B184462D}"/>
              </a:ext>
            </a:extLst>
          </p:cNvPr>
          <p:cNvSpPr>
            <a:spLocks noGrp="1"/>
          </p:cNvSpPr>
          <p:nvPr>
            <p:ph type="body" sz="quarter" idx="18" hasCustomPrompt="1"/>
          </p:nvPr>
        </p:nvSpPr>
        <p:spPr>
          <a:xfrm>
            <a:off x="760610" y="995010"/>
            <a:ext cx="3428016" cy="1436465"/>
          </a:xfrm>
          <a:prstGeom prst="rect">
            <a:avLst/>
          </a:prstGeom>
          <a:noFill/>
        </p:spPr>
        <p:txBody>
          <a:bodyPr lIns="0" tIns="0" rIns="0" bIns="0" anchor="b" anchorCtr="0">
            <a:noAutofit/>
          </a:bodyPr>
          <a:lstStyle>
            <a:lvl1pPr marL="0" indent="0">
              <a:lnSpc>
                <a:spcPct val="85000"/>
              </a:lnSpc>
              <a:spcBef>
                <a:spcPts val="0"/>
              </a:spcBef>
              <a:buFont typeface="Arial" panose="020B0604020202020204" pitchFamily="34" charset="0"/>
              <a:buNone/>
              <a:defRPr sz="44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slide title</a:t>
            </a:r>
          </a:p>
        </p:txBody>
      </p:sp>
      <p:sp>
        <p:nvSpPr>
          <p:cNvPr id="30" name="Content Placeholder 2">
            <a:extLst>
              <a:ext uri="{FF2B5EF4-FFF2-40B4-BE49-F238E27FC236}">
                <a16:creationId xmlns:a16="http://schemas.microsoft.com/office/drawing/2014/main" id="{5F150789-C64C-B456-4B9A-24AED7315FBB}"/>
              </a:ext>
            </a:extLst>
          </p:cNvPr>
          <p:cNvSpPr>
            <a:spLocks noGrp="1"/>
          </p:cNvSpPr>
          <p:nvPr>
            <p:ph sz="half" idx="1"/>
          </p:nvPr>
        </p:nvSpPr>
        <p:spPr bwMode="gray">
          <a:xfrm>
            <a:off x="760610" y="2815936"/>
            <a:ext cx="3428016" cy="3280064"/>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4810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g Idea">
    <p:bg>
      <p:bgPr>
        <a:solidFill>
          <a:schemeClr val="accent3">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B8992-3FC1-1D5A-F5A3-5A7867B1CF80}"/>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611" y="1757775"/>
            <a:ext cx="10670779" cy="3342453"/>
          </a:xfrm>
          <a:prstGeom prst="rect">
            <a:avLst/>
          </a:prstGeom>
        </p:spPr>
        <p:txBody>
          <a:bodyPr wrap="square" lIns="0" rIns="0" anchor="ctr" anchorCtr="0">
            <a:spAutoFit/>
          </a:bodyPr>
          <a:lstStyle>
            <a:lvl1pPr marL="0" indent="0">
              <a:lnSpc>
                <a:spcPct val="80000"/>
              </a:lnSpc>
              <a:spcBef>
                <a:spcPts val="0"/>
              </a:spcBef>
              <a:buNone/>
              <a:defRPr sz="8800" b="1">
                <a:solidFill>
                  <a:schemeClr val="bg1"/>
                </a:solidFill>
              </a:defRPr>
            </a:lvl1pPr>
            <a:lvl2pPr marL="609494" indent="0">
              <a:buNone/>
              <a:defRPr/>
            </a:lvl2pPr>
          </a:lstStyle>
          <a:p>
            <a:pPr lvl="0"/>
            <a:r>
              <a:rPr lang="en-US"/>
              <a:t>Click to edit big idea, statement or subject</a:t>
            </a:r>
          </a:p>
        </p:txBody>
      </p:sp>
    </p:spTree>
    <p:extLst>
      <p:ext uri="{BB962C8B-B14F-4D97-AF65-F5344CB8AC3E}">
        <p14:creationId xmlns:p14="http://schemas.microsoft.com/office/powerpoint/2010/main" val="350800057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5999"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9" name="Content Placeholder 2"/>
          <p:cNvSpPr>
            <a:spLocks noGrp="1"/>
          </p:cNvSpPr>
          <p:nvPr>
            <p:ph sz="half" idx="18"/>
          </p:nvPr>
        </p:nvSpPr>
        <p:spPr bwMode="gray">
          <a:xfrm>
            <a:off x="6858198" y="1307593"/>
            <a:ext cx="4573192"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8198" y="442528"/>
            <a:ext cx="4573192"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61183957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 Product_Black">
    <p:bg>
      <p:bgPr>
        <a:solidFill>
          <a:srgbClr val="1E0013"/>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5999"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9" name="Content Placeholder 2"/>
          <p:cNvSpPr>
            <a:spLocks noGrp="1"/>
          </p:cNvSpPr>
          <p:nvPr>
            <p:ph sz="half" idx="18"/>
          </p:nvPr>
        </p:nvSpPr>
        <p:spPr bwMode="gray">
          <a:xfrm>
            <a:off x="6858200" y="1307592"/>
            <a:ext cx="4573191" cy="478840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8199" y="442528"/>
            <a:ext cx="4573192"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title</a:t>
            </a:r>
          </a:p>
        </p:txBody>
      </p:sp>
      <p:sp>
        <p:nvSpPr>
          <p:cNvPr id="2" name="Slide Number Placeholder 1">
            <a:extLst>
              <a:ext uri="{FF2B5EF4-FFF2-40B4-BE49-F238E27FC236}">
                <a16:creationId xmlns:a16="http://schemas.microsoft.com/office/drawing/2014/main" id="{E5A84DA8-2577-7EF4-6122-06E4DEEB80AF}"/>
              </a:ext>
            </a:extLst>
          </p:cNvPr>
          <p:cNvSpPr>
            <a:spLocks noGrp="1"/>
          </p:cNvSpPr>
          <p:nvPr>
            <p:ph type="sldNum" sz="quarter" idx="19"/>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458575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612" y="1524000"/>
            <a:ext cx="10670779" cy="4572000"/>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8109351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rt Slide_Black">
    <p:bg>
      <p:bgPr>
        <a:solidFill>
          <a:srgbClr val="1E0013"/>
        </a:solidFill>
        <a:effectLst/>
      </p:bgPr>
    </p:bg>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612" y="1524000"/>
            <a:ext cx="10670779" cy="4572001"/>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a:t>Click icon to create chart</a:t>
            </a:r>
          </a:p>
        </p:txBody>
      </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60228359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8557969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Slide_Black">
    <p:bg>
      <p:bgPr>
        <a:solidFill>
          <a:srgbClr val="1E0013"/>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4B782-D6B1-E164-080E-40821B7DAFAF}"/>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419511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9348" y="3561908"/>
            <a:ext cx="7853422" cy="1769127"/>
            <a:chOff x="541049" y="2649538"/>
            <a:chExt cx="9285724" cy="2092325"/>
          </a:xfrm>
          <a:solidFill>
            <a:srgbClr val="4D144A"/>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6" name="Group 35">
            <a:extLst>
              <a:ext uri="{FF2B5EF4-FFF2-40B4-BE49-F238E27FC236}">
                <a16:creationId xmlns:a16="http://schemas.microsoft.com/office/drawing/2014/main" id="{3B2584B0-B37E-E020-07A7-BAB961C43514}"/>
              </a:ext>
            </a:extLst>
          </p:cNvPr>
          <p:cNvGrpSpPr/>
          <p:nvPr userDrawn="1"/>
        </p:nvGrpSpPr>
        <p:grpSpPr>
          <a:xfrm>
            <a:off x="9392771" y="767096"/>
            <a:ext cx="2800816" cy="1898696"/>
            <a:chOff x="9390324" y="767096"/>
            <a:chExt cx="2800087" cy="1898696"/>
          </a:xfrm>
        </p:grpSpPr>
        <p:grpSp>
          <p:nvGrpSpPr>
            <p:cNvPr id="37" name="Group 36">
              <a:extLst>
                <a:ext uri="{FF2B5EF4-FFF2-40B4-BE49-F238E27FC236}">
                  <a16:creationId xmlns:a16="http://schemas.microsoft.com/office/drawing/2014/main" id="{19DB8BCA-C082-90D7-926B-C6CF4AF09E1C}"/>
                </a:ext>
              </a:extLst>
            </p:cNvPr>
            <p:cNvGrpSpPr/>
            <p:nvPr userDrawn="1"/>
          </p:nvGrpSpPr>
          <p:grpSpPr>
            <a:xfrm>
              <a:off x="9390324" y="936748"/>
              <a:ext cx="1965963" cy="1042086"/>
              <a:chOff x="4988072" y="501936"/>
              <a:chExt cx="1978802" cy="1051017"/>
            </a:xfrm>
            <a:solidFill>
              <a:schemeClr val="accent1"/>
            </a:solidFill>
          </p:grpSpPr>
          <p:sp>
            <p:nvSpPr>
              <p:cNvPr id="46" name="Freeform 5">
                <a:extLst>
                  <a:ext uri="{FF2B5EF4-FFF2-40B4-BE49-F238E27FC236}">
                    <a16:creationId xmlns:a16="http://schemas.microsoft.com/office/drawing/2014/main" id="{752B143C-EA30-88CF-4159-D3220D52439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6">
                <a:extLst>
                  <a:ext uri="{FF2B5EF4-FFF2-40B4-BE49-F238E27FC236}">
                    <a16:creationId xmlns:a16="http://schemas.microsoft.com/office/drawing/2014/main" id="{2BD38F57-84A8-6CE5-5871-808CD68267FD}"/>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7">
                <a:extLst>
                  <a:ext uri="{FF2B5EF4-FFF2-40B4-BE49-F238E27FC236}">
                    <a16:creationId xmlns:a16="http://schemas.microsoft.com/office/drawing/2014/main" id="{AA0572EA-FFDA-D8B6-A96C-DF4D04320440}"/>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8">
                <a:extLst>
                  <a:ext uri="{FF2B5EF4-FFF2-40B4-BE49-F238E27FC236}">
                    <a16:creationId xmlns:a16="http://schemas.microsoft.com/office/drawing/2014/main" id="{9BA36A6F-FB71-28DB-07CD-B21FF32CAA76}"/>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9">
                <a:extLst>
                  <a:ext uri="{FF2B5EF4-FFF2-40B4-BE49-F238E27FC236}">
                    <a16:creationId xmlns:a16="http://schemas.microsoft.com/office/drawing/2014/main" id="{44D95805-4759-1419-A377-A8CF32C87561}"/>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10">
                <a:extLst>
                  <a:ext uri="{FF2B5EF4-FFF2-40B4-BE49-F238E27FC236}">
                    <a16:creationId xmlns:a16="http://schemas.microsoft.com/office/drawing/2014/main" id="{2EDA3D6C-6EEF-5BB3-A5FE-991573A77F67}"/>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11">
                <a:extLst>
                  <a:ext uri="{FF2B5EF4-FFF2-40B4-BE49-F238E27FC236}">
                    <a16:creationId xmlns:a16="http://schemas.microsoft.com/office/drawing/2014/main" id="{6D486C55-E23B-1872-D405-5DC8D2CA45F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12">
                <a:extLst>
                  <a:ext uri="{FF2B5EF4-FFF2-40B4-BE49-F238E27FC236}">
                    <a16:creationId xmlns:a16="http://schemas.microsoft.com/office/drawing/2014/main" id="{B6A43306-05AB-DDD0-5F08-A0BE5CD4518B}"/>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13">
                <a:extLst>
                  <a:ext uri="{FF2B5EF4-FFF2-40B4-BE49-F238E27FC236}">
                    <a16:creationId xmlns:a16="http://schemas.microsoft.com/office/drawing/2014/main" id="{D49034F6-E32B-0A8D-D89B-AA4488391FCF}"/>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4">
                <a:extLst>
                  <a:ext uri="{FF2B5EF4-FFF2-40B4-BE49-F238E27FC236}">
                    <a16:creationId xmlns:a16="http://schemas.microsoft.com/office/drawing/2014/main" id="{F7F6E1B7-B4ED-1699-C492-0032C5B8242D}"/>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15">
                <a:extLst>
                  <a:ext uri="{FF2B5EF4-FFF2-40B4-BE49-F238E27FC236}">
                    <a16:creationId xmlns:a16="http://schemas.microsoft.com/office/drawing/2014/main" id="{114EE99C-9EC5-3C6C-64A0-3764DA0E337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16">
                <a:extLst>
                  <a:ext uri="{FF2B5EF4-FFF2-40B4-BE49-F238E27FC236}">
                    <a16:creationId xmlns:a16="http://schemas.microsoft.com/office/drawing/2014/main" id="{ECCFB330-8F90-459F-B1B5-7717B235054B}"/>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17">
                <a:extLst>
                  <a:ext uri="{FF2B5EF4-FFF2-40B4-BE49-F238E27FC236}">
                    <a16:creationId xmlns:a16="http://schemas.microsoft.com/office/drawing/2014/main" id="{89A34987-E431-2A93-3D62-912217C1C041}"/>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Rectangle 18">
                <a:extLst>
                  <a:ext uri="{FF2B5EF4-FFF2-40B4-BE49-F238E27FC236}">
                    <a16:creationId xmlns:a16="http://schemas.microsoft.com/office/drawing/2014/main" id="{1F951D7F-BED8-991E-3496-7DA93E8148FD}"/>
                  </a:ext>
                </a:extLst>
              </p:cNvPr>
              <p:cNvSpPr>
                <a:spLocks noChangeArrowheads="1"/>
              </p:cNvSpPr>
              <p:nvPr userDrawn="1"/>
            </p:nvSpPr>
            <p:spPr bwMode="auto">
              <a:xfrm>
                <a:off x="6207091" y="866312"/>
                <a:ext cx="59843" cy="286802"/>
              </a:xfrm>
              <a:prstGeom prst="rect">
                <a:avLst/>
              </a:prstGeom>
              <a:solidFill>
                <a:srgbClr val="4D14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19">
                <a:extLst>
                  <a:ext uri="{FF2B5EF4-FFF2-40B4-BE49-F238E27FC236}">
                    <a16:creationId xmlns:a16="http://schemas.microsoft.com/office/drawing/2014/main" id="{272CCB53-F367-9D8A-5671-D442F70CF858}"/>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20">
                <a:extLst>
                  <a:ext uri="{FF2B5EF4-FFF2-40B4-BE49-F238E27FC236}">
                    <a16:creationId xmlns:a16="http://schemas.microsoft.com/office/drawing/2014/main" id="{ECF911E9-8158-C08D-23FE-13CCAFED78D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21">
                <a:extLst>
                  <a:ext uri="{FF2B5EF4-FFF2-40B4-BE49-F238E27FC236}">
                    <a16:creationId xmlns:a16="http://schemas.microsoft.com/office/drawing/2014/main" id="{094B2A0F-EF14-8BE6-B468-54D6F6277E81}"/>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22">
                <a:extLst>
                  <a:ext uri="{FF2B5EF4-FFF2-40B4-BE49-F238E27FC236}">
                    <a16:creationId xmlns:a16="http://schemas.microsoft.com/office/drawing/2014/main" id="{BD80DF37-D70A-5EC4-04A2-4E73C4038CB0}"/>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23">
                <a:extLst>
                  <a:ext uri="{FF2B5EF4-FFF2-40B4-BE49-F238E27FC236}">
                    <a16:creationId xmlns:a16="http://schemas.microsoft.com/office/drawing/2014/main" id="{0D00C6D5-7EC4-0318-A93F-CD6F5C708422}"/>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24">
                <a:extLst>
                  <a:ext uri="{FF2B5EF4-FFF2-40B4-BE49-F238E27FC236}">
                    <a16:creationId xmlns:a16="http://schemas.microsoft.com/office/drawing/2014/main" id="{AEB26B91-4BD3-875D-141D-DEA322007DD9}"/>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25">
                <a:extLst>
                  <a:ext uri="{FF2B5EF4-FFF2-40B4-BE49-F238E27FC236}">
                    <a16:creationId xmlns:a16="http://schemas.microsoft.com/office/drawing/2014/main" id="{4F49B36A-46DF-8CB3-3466-3A29AEB0F380}"/>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solidFill>
                <a:srgbClr val="4D1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Rectangle 26">
                <a:extLst>
                  <a:ext uri="{FF2B5EF4-FFF2-40B4-BE49-F238E27FC236}">
                    <a16:creationId xmlns:a16="http://schemas.microsoft.com/office/drawing/2014/main" id="{F840654A-F47B-BC37-57E2-0E27690D567F}"/>
                  </a:ext>
                </a:extLst>
              </p:cNvPr>
              <p:cNvSpPr>
                <a:spLocks noChangeArrowheads="1"/>
              </p:cNvSpPr>
              <p:nvPr userDrawn="1"/>
            </p:nvSpPr>
            <p:spPr bwMode="auto">
              <a:xfrm>
                <a:off x="6801973" y="1260831"/>
                <a:ext cx="59843" cy="287689"/>
              </a:xfrm>
              <a:prstGeom prst="rect">
                <a:avLst/>
              </a:prstGeom>
              <a:solidFill>
                <a:srgbClr val="4D14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Rectangle 27">
                <a:extLst>
                  <a:ext uri="{FF2B5EF4-FFF2-40B4-BE49-F238E27FC236}">
                    <a16:creationId xmlns:a16="http://schemas.microsoft.com/office/drawing/2014/main" id="{9ADC6671-2EE5-8226-E787-2FB7A9BBA46B}"/>
                  </a:ext>
                </a:extLst>
              </p:cNvPr>
              <p:cNvSpPr>
                <a:spLocks noChangeArrowheads="1"/>
              </p:cNvSpPr>
              <p:nvPr userDrawn="1"/>
            </p:nvSpPr>
            <p:spPr bwMode="auto">
              <a:xfrm>
                <a:off x="6886639" y="1260831"/>
                <a:ext cx="59399" cy="287689"/>
              </a:xfrm>
              <a:prstGeom prst="rect">
                <a:avLst/>
              </a:prstGeom>
              <a:solidFill>
                <a:srgbClr val="4D14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8" name="Rectangle 28">
              <a:extLst>
                <a:ext uri="{FF2B5EF4-FFF2-40B4-BE49-F238E27FC236}">
                  <a16:creationId xmlns:a16="http://schemas.microsoft.com/office/drawing/2014/main" id="{17537E70-E667-DC44-A43A-E53A50AD305E}"/>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39" name="Group 38">
              <a:extLst>
                <a:ext uri="{FF2B5EF4-FFF2-40B4-BE49-F238E27FC236}">
                  <a16:creationId xmlns:a16="http://schemas.microsoft.com/office/drawing/2014/main" id="{290A113E-9CD9-B2B2-74CC-01FC73534AA3}"/>
                </a:ext>
              </a:extLst>
            </p:cNvPr>
            <p:cNvGrpSpPr/>
            <p:nvPr userDrawn="1"/>
          </p:nvGrpSpPr>
          <p:grpSpPr>
            <a:xfrm>
              <a:off x="11701122" y="936748"/>
              <a:ext cx="321494" cy="1552800"/>
              <a:chOff x="7313961" y="501936"/>
              <a:chExt cx="323594" cy="1566108"/>
            </a:xfrm>
          </p:grpSpPr>
          <p:sp>
            <p:nvSpPr>
              <p:cNvPr id="40" name="Freeform 29">
                <a:extLst>
                  <a:ext uri="{FF2B5EF4-FFF2-40B4-BE49-F238E27FC236}">
                    <a16:creationId xmlns:a16="http://schemas.microsoft.com/office/drawing/2014/main" id="{60FE0670-46BE-A30C-6A81-3F4ACF4BDA08}"/>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0">
                <a:extLst>
                  <a:ext uri="{FF2B5EF4-FFF2-40B4-BE49-F238E27FC236}">
                    <a16:creationId xmlns:a16="http://schemas.microsoft.com/office/drawing/2014/main" id="{6E17D649-B42A-09BD-CF61-B8C1A7112E92}"/>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1">
                <a:extLst>
                  <a:ext uri="{FF2B5EF4-FFF2-40B4-BE49-F238E27FC236}">
                    <a16:creationId xmlns:a16="http://schemas.microsoft.com/office/drawing/2014/main" id="{8687873F-7C76-382B-60A8-B49C4C184DBA}"/>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2">
                <a:extLst>
                  <a:ext uri="{FF2B5EF4-FFF2-40B4-BE49-F238E27FC236}">
                    <a16:creationId xmlns:a16="http://schemas.microsoft.com/office/drawing/2014/main" id="{FBF838FB-60C5-AA46-F549-F323F6F945C5}"/>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33">
                <a:extLst>
                  <a:ext uri="{FF2B5EF4-FFF2-40B4-BE49-F238E27FC236}">
                    <a16:creationId xmlns:a16="http://schemas.microsoft.com/office/drawing/2014/main" id="{FA747742-768F-6F28-36C9-B9E27D07E2B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34">
                <a:extLst>
                  <a:ext uri="{FF2B5EF4-FFF2-40B4-BE49-F238E27FC236}">
                    <a16:creationId xmlns:a16="http://schemas.microsoft.com/office/drawing/2014/main" id="{93DF03F5-A85B-C364-024C-8BB97454FB21}"/>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65502225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solidFill>
          <a:srgbClr val="1E011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F7FEAA-CD25-31FD-0E8A-E47145F5F9EB}"/>
              </a:ext>
            </a:extLst>
          </p:cNvPr>
          <p:cNvGrpSpPr/>
          <p:nvPr userDrawn="1"/>
        </p:nvGrpSpPr>
        <p:grpSpPr>
          <a:xfrm>
            <a:off x="9392771" y="767096"/>
            <a:ext cx="2800816"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bg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9348" y="3561908"/>
            <a:ext cx="7853422" cy="1769127"/>
            <a:chOff x="541049" y="2649538"/>
            <a:chExt cx="9285724" cy="2092325"/>
          </a:xfrm>
          <a:solidFill>
            <a:schemeClr val="bg1"/>
          </a:soli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3423667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White">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9C3EB64-A851-71DD-8882-1FDB7C2E99CB}"/>
              </a:ext>
            </a:extLst>
          </p:cNvPr>
          <p:cNvSpPr txBox="1"/>
          <p:nvPr userDrawn="1"/>
        </p:nvSpPr>
        <p:spPr>
          <a:xfrm>
            <a:off x="1603772" y="6401580"/>
            <a:ext cx="4115872" cy="153888"/>
          </a:xfrm>
          <a:prstGeom prst="rect">
            <a:avLst/>
          </a:prstGeom>
          <a:noFill/>
        </p:spPr>
        <p:txBody>
          <a:bodyPr wrap="square" lIns="0" tIns="0" rIns="0" bIns="0" rtlCol="0">
            <a:spAutoFit/>
          </a:bodyPr>
          <a:lstStyle/>
          <a:p>
            <a:r>
              <a:rPr lang="en-US" sz="1000">
                <a:solidFill>
                  <a:schemeClr val="tx1"/>
                </a:solidFill>
                <a:latin typeface="Arial" pitchFamily="34" charset="0"/>
                <a:cs typeface="Arial" pitchFamily="34" charset="0"/>
              </a:rPr>
              <a:t>2025 Lenovo Internal. All rights reserved.</a:t>
            </a:r>
          </a:p>
        </p:txBody>
      </p:sp>
      <p:grpSp>
        <p:nvGrpSpPr>
          <p:cNvPr id="17" name="Group 16">
            <a:extLst>
              <a:ext uri="{FF2B5EF4-FFF2-40B4-BE49-F238E27FC236}">
                <a16:creationId xmlns:a16="http://schemas.microsoft.com/office/drawing/2014/main" id="{76E4C2BE-620B-6B7D-1426-F9CB0B9DB688}"/>
              </a:ext>
            </a:extLst>
          </p:cNvPr>
          <p:cNvGrpSpPr>
            <a:grpSpLocks noChangeAspect="1"/>
          </p:cNvGrpSpPr>
          <p:nvPr userDrawn="1"/>
        </p:nvGrpSpPr>
        <p:grpSpPr>
          <a:xfrm>
            <a:off x="760611" y="6348283"/>
            <a:ext cx="777442" cy="259316"/>
            <a:chOff x="547688" y="952500"/>
            <a:chExt cx="12190413" cy="4067175"/>
          </a:xfrm>
        </p:grpSpPr>
        <p:sp>
          <p:nvSpPr>
            <p:cNvPr id="18" name="Rectangle 17">
              <a:extLst>
                <a:ext uri="{FF2B5EF4-FFF2-40B4-BE49-F238E27FC236}">
                  <a16:creationId xmlns:a16="http://schemas.microsoft.com/office/drawing/2014/main" id="{7C002FA1-87AB-10E7-DF14-BCD2904245D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7">
              <a:extLst>
                <a:ext uri="{FF2B5EF4-FFF2-40B4-BE49-F238E27FC236}">
                  <a16:creationId xmlns:a16="http://schemas.microsoft.com/office/drawing/2014/main" id="{AFC16D85-BEED-1820-DFF9-5D8B0AACAC2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8">
              <a:extLst>
                <a:ext uri="{FF2B5EF4-FFF2-40B4-BE49-F238E27FC236}">
                  <a16:creationId xmlns:a16="http://schemas.microsoft.com/office/drawing/2014/main" id="{1F2566FE-64C0-16F6-945D-2961668799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9">
              <a:extLst>
                <a:ext uri="{FF2B5EF4-FFF2-40B4-BE49-F238E27FC236}">
                  <a16:creationId xmlns:a16="http://schemas.microsoft.com/office/drawing/2014/main" id="{D3B60C47-FE53-B519-B5B0-91907EAADB5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0">
              <a:extLst>
                <a:ext uri="{FF2B5EF4-FFF2-40B4-BE49-F238E27FC236}">
                  <a16:creationId xmlns:a16="http://schemas.microsoft.com/office/drawing/2014/main" id="{51BD7309-4598-0B4D-F955-25A4778655B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10">
              <a:extLst>
                <a:ext uri="{FF2B5EF4-FFF2-40B4-BE49-F238E27FC236}">
                  <a16:creationId xmlns:a16="http://schemas.microsoft.com/office/drawing/2014/main" id="{3AB317A1-606F-084E-CD32-A64A53D259C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1">
              <a:extLst>
                <a:ext uri="{FF2B5EF4-FFF2-40B4-BE49-F238E27FC236}">
                  <a16:creationId xmlns:a16="http://schemas.microsoft.com/office/drawing/2014/main" id="{3ECEF077-D5E5-A906-C26A-748935BA5E8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6" name="Title 16"/>
          <p:cNvSpPr>
            <a:spLocks noGrp="1"/>
          </p:cNvSpPr>
          <p:nvPr>
            <p:ph type="title" hasCustomPrompt="1"/>
          </p:nvPr>
        </p:nvSpPr>
        <p:spPr bwMode="gray">
          <a:xfrm>
            <a:off x="750528" y="1549492"/>
            <a:ext cx="6265272"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tx1">
                    <a:lumMod val="95000"/>
                    <a:lumOff val="5000"/>
                  </a:schemeClr>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528" y="4328650"/>
            <a:ext cx="6265272"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p:txBody>
          <a:bodyPr/>
          <a:lstStyle>
            <a:lvl1pPr>
              <a:defRPr>
                <a:solidFill>
                  <a:schemeClr val="tx1">
                    <a:lumMod val="95000"/>
                    <a:lumOff val="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2326834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E462-A77C-0DA8-1022-9C0AF097A9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E5898-33C5-50E7-35C2-3FD0C7DCF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EA2BCA-551F-868E-0361-771D2522E323}"/>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DFD16EAF-48F3-B976-E589-AE77CEFD0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501C2-E136-3401-5EA4-715B691735D7}"/>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370578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FEFA-66AC-BC5A-478D-714FE2146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4580C-BD95-1369-95B5-82F1886723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E277C-35AE-D878-8BB6-6508ED304CF8}"/>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F1EE9173-C9F7-6E1F-1EE7-F5D7CCC55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85378-15C2-9018-6646-543122FE78BF}"/>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2607789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5090-5A4A-9085-9978-E8F86AA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BE4367-A397-C7CA-906F-EB37255257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6B5F44-0D74-EF67-355D-D40588BA2330}"/>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A42F64C2-704C-8EF4-7DA7-BE868A056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BA3A0-D1A0-11DC-F977-FB47950A1965}"/>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3676100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573-5AE3-50FB-4275-F8789AD5C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D7C3A-83BF-BC92-28F8-6CA2277A25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A39C67-25B6-0139-35AA-DC05CEF02A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F5169-38FF-783D-9EFE-C79D137F72AD}"/>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6" name="Footer Placeholder 5">
            <a:extLst>
              <a:ext uri="{FF2B5EF4-FFF2-40B4-BE49-F238E27FC236}">
                <a16:creationId xmlns:a16="http://schemas.microsoft.com/office/drawing/2014/main" id="{1F521FA8-9926-2762-E19D-8DD6FDAFC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A9FCB-0A34-CF8F-E45B-3D10BB84C15E}"/>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2442808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A18B-F659-E31F-386D-6014B7772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8E1A4D-D26A-82B5-F165-51F742023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5B5962-7DDE-389C-8347-3B729422DE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F3DEF2-06F3-77A1-0A07-F200CA12A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FFE2D-A341-7DB5-3C41-7368236719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B6E83-6C5A-E2E6-2719-C03490F56D9A}"/>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8" name="Footer Placeholder 7">
            <a:extLst>
              <a:ext uri="{FF2B5EF4-FFF2-40B4-BE49-F238E27FC236}">
                <a16:creationId xmlns:a16="http://schemas.microsoft.com/office/drawing/2014/main" id="{F90864A0-3909-172F-26F3-5F6F483B4D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20D290-0196-6CF8-EE0F-7D7D716E5BC8}"/>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1570809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90C6-E37D-3A38-4428-4952AB4EEC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30D8E-1056-77E4-B099-3E64C37F86D9}"/>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4" name="Footer Placeholder 3">
            <a:extLst>
              <a:ext uri="{FF2B5EF4-FFF2-40B4-BE49-F238E27FC236}">
                <a16:creationId xmlns:a16="http://schemas.microsoft.com/office/drawing/2014/main" id="{30E3EB26-F7E0-7DDD-D63F-0801302EBD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B8310-500C-E093-FDC3-32FAA3BAAE2A}"/>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2951554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CB283-0256-4211-7360-65C27725CFE8}"/>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3" name="Footer Placeholder 2">
            <a:extLst>
              <a:ext uri="{FF2B5EF4-FFF2-40B4-BE49-F238E27FC236}">
                <a16:creationId xmlns:a16="http://schemas.microsoft.com/office/drawing/2014/main" id="{09795AF6-A934-A155-02E6-F275546236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C71311-35F3-EF48-E42E-FE4FA7A181BF}"/>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945036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BCA7-A90B-80FD-FD64-352E85624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DF7BD-E6E1-9808-3290-4520F3082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9A8676-A556-538E-283F-138C24A7D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A0AB29-5BFD-C2A6-4EFE-74DE6669ABAF}"/>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6" name="Footer Placeholder 5">
            <a:extLst>
              <a:ext uri="{FF2B5EF4-FFF2-40B4-BE49-F238E27FC236}">
                <a16:creationId xmlns:a16="http://schemas.microsoft.com/office/drawing/2014/main" id="{188701D1-31D9-3746-86E5-33A1E307F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39460-99F5-F685-9C37-D3FB879171FB}"/>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391261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E9028-AFF9-EB1D-CA7B-3DEC7EA63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58E86D-1860-AE0B-4EC5-60C0AADEA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81E6BC-8808-CA82-674E-F95294EF8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9BB21-6F34-2947-91AF-80CC74E990F7}"/>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6" name="Footer Placeholder 5">
            <a:extLst>
              <a:ext uri="{FF2B5EF4-FFF2-40B4-BE49-F238E27FC236}">
                <a16:creationId xmlns:a16="http://schemas.microsoft.com/office/drawing/2014/main" id="{886D5ACC-3965-6D12-8E81-09E73BCDA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FFCE2-D3FB-B420-AA75-6DFFC0EEF581}"/>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512824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7F0B-5FC8-D435-340B-1D5D9A324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C687D3-8588-ACAC-05E8-DB194CB3A3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A0ECA-7A71-70B9-47CC-2814419F64E0}"/>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FAC8CEF6-64A1-62B6-6A7F-7CAF489C0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5E955-BB7D-CA6E-6DB2-DD1C20AED7DF}"/>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238571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bg>
      <p:bgPr>
        <a:solidFill>
          <a:srgbClr val="1E0113"/>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50D814F-EE5B-C084-7424-D39C0DE54FF7}"/>
              </a:ext>
            </a:extLst>
          </p:cNvPr>
          <p:cNvSpPr txBox="1"/>
          <p:nvPr userDrawn="1"/>
        </p:nvSpPr>
        <p:spPr>
          <a:xfrm>
            <a:off x="1603772"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2025 Lenovo Internal. All rights reserved.</a:t>
            </a: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611" y="6348283"/>
            <a:ext cx="777442"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6" name="Title 16"/>
          <p:cNvSpPr>
            <a:spLocks noGrp="1"/>
          </p:cNvSpPr>
          <p:nvPr>
            <p:ph type="title" hasCustomPrompt="1"/>
          </p:nvPr>
        </p:nvSpPr>
        <p:spPr bwMode="gray">
          <a:xfrm>
            <a:off x="750529" y="1549492"/>
            <a:ext cx="6265272" cy="2405203"/>
          </a:xfrm>
          <a:prstGeom prst="rect">
            <a:avLst/>
          </a:prstGeom>
        </p:spPr>
        <p:txBody>
          <a:bodyPr lIns="0" tIns="0" rIns="0" bIns="0" anchor="b" anchorCtr="0"/>
          <a:lstStyle>
            <a:lvl1pPr marL="0" algn="l" defTabSz="1218987" rtl="0" eaLnBrk="1" latinLnBrk="0" hangingPunct="1">
              <a:lnSpc>
                <a:spcPct val="8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529" y="4328650"/>
            <a:ext cx="6265272" cy="327013"/>
          </a:xfrm>
          <a:prstGeom prst="rect">
            <a:avLst/>
          </a:prstGeom>
        </p:spPr>
        <p:txBody>
          <a:bodyPr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20489332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A58AC-FAD3-44F3-D799-EE2C44889E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4591B-BC9B-D860-4A64-01F10EC162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48F40-8091-94E5-E656-277C5DFE26ED}"/>
              </a:ext>
            </a:extLst>
          </p:cNvPr>
          <p:cNvSpPr>
            <a:spLocks noGrp="1"/>
          </p:cNvSpPr>
          <p:nvPr>
            <p:ph type="dt" sz="half" idx="10"/>
          </p:nvPr>
        </p:nvSpPr>
        <p:spPr/>
        <p:txBody>
          <a:body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827675B4-A149-69D5-B547-7BA42A5E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E197A-DC01-8568-6652-87F73F577609}"/>
              </a:ext>
            </a:extLst>
          </p:cNvPr>
          <p:cNvSpPr>
            <a:spLocks noGrp="1"/>
          </p:cNvSpPr>
          <p:nvPr>
            <p:ph type="sldNum" sz="quarter" idx="12"/>
          </p:nvPr>
        </p:nvSpPr>
        <p:spPr/>
        <p:txBody>
          <a:bodyPr/>
          <a:lstStyle/>
          <a:p>
            <a:fld id="{7B14A0B0-BBC1-4982-86E4-78A91C0DF950}" type="slidenum">
              <a:rPr lang="en-US" smtClean="0"/>
              <a:t>‹#›</a:t>
            </a:fld>
            <a:endParaRPr lang="en-US"/>
          </a:p>
        </p:txBody>
      </p:sp>
    </p:spTree>
    <p:extLst>
      <p:ext uri="{BB962C8B-B14F-4D97-AF65-F5344CB8AC3E}">
        <p14:creationId xmlns:p14="http://schemas.microsoft.com/office/powerpoint/2010/main" val="3440404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losing Slide_Black">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p:nvGrpSpPr>
        <p:grpSpPr>
          <a:xfrm>
            <a:off x="1539348" y="3561910"/>
            <a:ext cx="7853422" cy="1769127"/>
            <a:chOff x="541049" y="2649538"/>
            <a:chExt cx="9285724" cy="2092325"/>
          </a:xfrm>
          <a:solidFill>
            <a:schemeClr val="bg1"/>
          </a:solidFill>
        </p:grpSpPr>
        <p:sp>
          <p:nvSpPr>
            <p:cNvPr id="167" name="Freeform 5">
              <a:extLst>
                <a:ext uri="{FF2B5EF4-FFF2-40B4-BE49-F238E27FC236}">
                  <a16:creationId xmlns:a16="http://schemas.microsoft.com/office/drawing/2014/main" id="{E109AFA1-C190-E6CF-D819-5DDBF44B5ED2}"/>
                </a:ext>
              </a:extLst>
            </p:cNvPr>
            <p:cNvSpPr>
              <a:spLocks/>
            </p:cNvSpPr>
            <p:nvPr/>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8" name="Freeform 6">
              <a:extLst>
                <a:ext uri="{FF2B5EF4-FFF2-40B4-BE49-F238E27FC236}">
                  <a16:creationId xmlns:a16="http://schemas.microsoft.com/office/drawing/2014/main" id="{1969BD4D-0C40-739F-FF6B-4214C2BEBC90}"/>
                </a:ext>
              </a:extLst>
            </p:cNvPr>
            <p:cNvSpPr>
              <a:spLocks/>
            </p:cNvSpPr>
            <p:nvPr/>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9" name="Freeform 7">
              <a:extLst>
                <a:ext uri="{FF2B5EF4-FFF2-40B4-BE49-F238E27FC236}">
                  <a16:creationId xmlns:a16="http://schemas.microsoft.com/office/drawing/2014/main" id="{6DB7C37A-1FE6-9BFA-5E83-3EC0F79497F5}"/>
                </a:ext>
              </a:extLst>
            </p:cNvPr>
            <p:cNvSpPr>
              <a:spLocks noEditPoints="1"/>
            </p:cNvSpPr>
            <p:nvPr/>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0" name="Freeform 8">
              <a:extLst>
                <a:ext uri="{FF2B5EF4-FFF2-40B4-BE49-F238E27FC236}">
                  <a16:creationId xmlns:a16="http://schemas.microsoft.com/office/drawing/2014/main" id="{3AEA624F-19C6-31CA-5CD9-7E42ED68DA56}"/>
                </a:ext>
              </a:extLst>
            </p:cNvPr>
            <p:cNvSpPr>
              <a:spLocks/>
            </p:cNvSpPr>
            <p:nvPr/>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1" name="Freeform 9">
              <a:extLst>
                <a:ext uri="{FF2B5EF4-FFF2-40B4-BE49-F238E27FC236}">
                  <a16:creationId xmlns:a16="http://schemas.microsoft.com/office/drawing/2014/main" id="{ED142D15-3F97-1719-8D74-37D26D1CAA33}"/>
                </a:ext>
              </a:extLst>
            </p:cNvPr>
            <p:cNvSpPr>
              <a:spLocks/>
            </p:cNvSpPr>
            <p:nvPr/>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2" name="Freeform 10">
              <a:extLst>
                <a:ext uri="{FF2B5EF4-FFF2-40B4-BE49-F238E27FC236}">
                  <a16:creationId xmlns:a16="http://schemas.microsoft.com/office/drawing/2014/main" id="{6FEBB0B2-4586-05AB-B4FE-055E54F117A8}"/>
                </a:ext>
              </a:extLst>
            </p:cNvPr>
            <p:cNvSpPr>
              <a:spLocks/>
            </p:cNvSpPr>
            <p:nvPr/>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3" name="Oval 11">
              <a:extLst>
                <a:ext uri="{FF2B5EF4-FFF2-40B4-BE49-F238E27FC236}">
                  <a16:creationId xmlns:a16="http://schemas.microsoft.com/office/drawing/2014/main" id="{70877F96-1F23-E1FC-71E9-01EE358F60FD}"/>
                </a:ext>
              </a:extLst>
            </p:cNvPr>
            <p:cNvSpPr>
              <a:spLocks noChangeArrowheads="1"/>
            </p:cNvSpPr>
            <p:nvPr/>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nvGrpSpPr>
          <p:cNvPr id="2" name="Group 1">
            <a:extLst>
              <a:ext uri="{FF2B5EF4-FFF2-40B4-BE49-F238E27FC236}">
                <a16:creationId xmlns:a16="http://schemas.microsoft.com/office/drawing/2014/main" id="{59C8C1D9-B375-1D63-409C-0E8AA8DEE2D1}"/>
              </a:ext>
            </a:extLst>
          </p:cNvPr>
          <p:cNvGrpSpPr/>
          <p:nvPr/>
        </p:nvGrpSpPr>
        <p:grpSpPr>
          <a:xfrm>
            <a:off x="9392772" y="767096"/>
            <a:ext cx="2800816" cy="1898696"/>
            <a:chOff x="9390324" y="767096"/>
            <a:chExt cx="2800087" cy="1898696"/>
          </a:xfrm>
        </p:grpSpPr>
        <p:grpSp>
          <p:nvGrpSpPr>
            <p:cNvPr id="76" name="Group 75">
              <a:extLst>
                <a:ext uri="{FF2B5EF4-FFF2-40B4-BE49-F238E27FC236}">
                  <a16:creationId xmlns:a16="http://schemas.microsoft.com/office/drawing/2014/main" id="{04DB0252-2F51-9D54-5F87-47E8112037C5}"/>
                </a:ext>
              </a:extLst>
            </p:cNvPr>
            <p:cNvGrpSpPr/>
            <p:nvPr/>
          </p:nvGrpSpPr>
          <p:grpSpPr>
            <a:xfrm>
              <a:off x="9390324" y="936748"/>
              <a:ext cx="1965963" cy="1042086"/>
              <a:chOff x="4988072" y="501936"/>
              <a:chExt cx="1978802" cy="1051017"/>
            </a:xfrm>
            <a:solidFill>
              <a:schemeClr val="bg1"/>
            </a:solidFill>
          </p:grpSpPr>
          <p:sp>
            <p:nvSpPr>
              <p:cNvPr id="85" name="Freeform 5">
                <a:extLst>
                  <a:ext uri="{FF2B5EF4-FFF2-40B4-BE49-F238E27FC236}">
                    <a16:creationId xmlns:a16="http://schemas.microsoft.com/office/drawing/2014/main" id="{433FD598-576F-FFF0-672B-6A9B1AF51242}"/>
                  </a:ext>
                </a:extLst>
              </p:cNvPr>
              <p:cNvSpPr>
                <a:spLocks/>
              </p:cNvSpPr>
              <p:nvPr/>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6" name="Freeform 6">
                <a:extLst>
                  <a:ext uri="{FF2B5EF4-FFF2-40B4-BE49-F238E27FC236}">
                    <a16:creationId xmlns:a16="http://schemas.microsoft.com/office/drawing/2014/main" id="{824AAD10-C96C-2D4A-15C2-1D354C7C691E}"/>
                  </a:ext>
                </a:extLst>
              </p:cNvPr>
              <p:cNvSpPr>
                <a:spLocks/>
              </p:cNvSpPr>
              <p:nvPr/>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7" name="Freeform 7">
                <a:extLst>
                  <a:ext uri="{FF2B5EF4-FFF2-40B4-BE49-F238E27FC236}">
                    <a16:creationId xmlns:a16="http://schemas.microsoft.com/office/drawing/2014/main" id="{8776387C-7DBE-0FBD-3AED-689433E76864}"/>
                  </a:ext>
                </a:extLst>
              </p:cNvPr>
              <p:cNvSpPr>
                <a:spLocks noEditPoints="1"/>
              </p:cNvSpPr>
              <p:nvPr/>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8" name="Freeform 8">
                <a:extLst>
                  <a:ext uri="{FF2B5EF4-FFF2-40B4-BE49-F238E27FC236}">
                    <a16:creationId xmlns:a16="http://schemas.microsoft.com/office/drawing/2014/main" id="{262E0FEC-2981-11B0-3D88-8A94D08178CF}"/>
                  </a:ext>
                </a:extLst>
              </p:cNvPr>
              <p:cNvSpPr>
                <a:spLocks/>
              </p:cNvSpPr>
              <p:nvPr/>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9" name="Freeform 9">
                <a:extLst>
                  <a:ext uri="{FF2B5EF4-FFF2-40B4-BE49-F238E27FC236}">
                    <a16:creationId xmlns:a16="http://schemas.microsoft.com/office/drawing/2014/main" id="{FECC1288-545E-BDB4-6462-3EE5544D7025}"/>
                  </a:ext>
                </a:extLst>
              </p:cNvPr>
              <p:cNvSpPr>
                <a:spLocks/>
              </p:cNvSpPr>
              <p:nvPr/>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0" name="Freeform 10">
                <a:extLst>
                  <a:ext uri="{FF2B5EF4-FFF2-40B4-BE49-F238E27FC236}">
                    <a16:creationId xmlns:a16="http://schemas.microsoft.com/office/drawing/2014/main" id="{9DB49BE1-F1C8-5A4F-1BE7-B9C5B671A4B9}"/>
                  </a:ext>
                </a:extLst>
              </p:cNvPr>
              <p:cNvSpPr>
                <a:spLocks noEditPoints="1"/>
              </p:cNvSpPr>
              <p:nvPr/>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1" name="Freeform 11">
                <a:extLst>
                  <a:ext uri="{FF2B5EF4-FFF2-40B4-BE49-F238E27FC236}">
                    <a16:creationId xmlns:a16="http://schemas.microsoft.com/office/drawing/2014/main" id="{5700CEE7-82FA-F314-D150-00348A9C1993}"/>
                  </a:ext>
                </a:extLst>
              </p:cNvPr>
              <p:cNvSpPr>
                <a:spLocks/>
              </p:cNvSpPr>
              <p:nvPr/>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2" name="Freeform 12">
                <a:extLst>
                  <a:ext uri="{FF2B5EF4-FFF2-40B4-BE49-F238E27FC236}">
                    <a16:creationId xmlns:a16="http://schemas.microsoft.com/office/drawing/2014/main" id="{FC0AB9F7-3D02-4537-31F6-D98B2250C9F3}"/>
                  </a:ext>
                </a:extLst>
              </p:cNvPr>
              <p:cNvSpPr>
                <a:spLocks/>
              </p:cNvSpPr>
              <p:nvPr/>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3" name="Freeform 13">
                <a:extLst>
                  <a:ext uri="{FF2B5EF4-FFF2-40B4-BE49-F238E27FC236}">
                    <a16:creationId xmlns:a16="http://schemas.microsoft.com/office/drawing/2014/main" id="{12D11DBC-90A7-4337-F6CB-C20DBD872CBD}"/>
                  </a:ext>
                </a:extLst>
              </p:cNvPr>
              <p:cNvSpPr>
                <a:spLocks noEditPoints="1"/>
              </p:cNvSpPr>
              <p:nvPr/>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4" name="Freeform 14">
                <a:extLst>
                  <a:ext uri="{FF2B5EF4-FFF2-40B4-BE49-F238E27FC236}">
                    <a16:creationId xmlns:a16="http://schemas.microsoft.com/office/drawing/2014/main" id="{F524D8E9-37C3-A27E-30E8-DF8ACF25D41F}"/>
                  </a:ext>
                </a:extLst>
              </p:cNvPr>
              <p:cNvSpPr>
                <a:spLocks/>
              </p:cNvSpPr>
              <p:nvPr/>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5" name="Freeform 15">
                <a:extLst>
                  <a:ext uri="{FF2B5EF4-FFF2-40B4-BE49-F238E27FC236}">
                    <a16:creationId xmlns:a16="http://schemas.microsoft.com/office/drawing/2014/main" id="{083673F6-E265-4005-D62C-293234A8CE09}"/>
                  </a:ext>
                </a:extLst>
              </p:cNvPr>
              <p:cNvSpPr>
                <a:spLocks/>
              </p:cNvSpPr>
              <p:nvPr/>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6" name="Freeform 16">
                <a:extLst>
                  <a:ext uri="{FF2B5EF4-FFF2-40B4-BE49-F238E27FC236}">
                    <a16:creationId xmlns:a16="http://schemas.microsoft.com/office/drawing/2014/main" id="{4F04928C-BA06-2085-F636-A4F44FC6E987}"/>
                  </a:ext>
                </a:extLst>
              </p:cNvPr>
              <p:cNvSpPr>
                <a:spLocks/>
              </p:cNvSpPr>
              <p:nvPr/>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7" name="Freeform 17">
                <a:extLst>
                  <a:ext uri="{FF2B5EF4-FFF2-40B4-BE49-F238E27FC236}">
                    <a16:creationId xmlns:a16="http://schemas.microsoft.com/office/drawing/2014/main" id="{0B7609F1-6889-0F3F-1078-1078D3AEDAE7}"/>
                  </a:ext>
                </a:extLst>
              </p:cNvPr>
              <p:cNvSpPr>
                <a:spLocks noEditPoints="1"/>
              </p:cNvSpPr>
              <p:nvPr/>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9" name="Freeform 19">
                <a:extLst>
                  <a:ext uri="{FF2B5EF4-FFF2-40B4-BE49-F238E27FC236}">
                    <a16:creationId xmlns:a16="http://schemas.microsoft.com/office/drawing/2014/main" id="{481DD98C-1DDB-14FF-BA62-46FAD00BAA89}"/>
                  </a:ext>
                </a:extLst>
              </p:cNvPr>
              <p:cNvSpPr>
                <a:spLocks noEditPoints="1"/>
              </p:cNvSpPr>
              <p:nvPr/>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0" name="Freeform 20">
                <a:extLst>
                  <a:ext uri="{FF2B5EF4-FFF2-40B4-BE49-F238E27FC236}">
                    <a16:creationId xmlns:a16="http://schemas.microsoft.com/office/drawing/2014/main" id="{BDC10D2B-8240-1306-CC54-B3F0CF2378C2}"/>
                  </a:ext>
                </a:extLst>
              </p:cNvPr>
              <p:cNvSpPr>
                <a:spLocks noEditPoints="1"/>
              </p:cNvSpPr>
              <p:nvPr/>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1" name="Freeform 21">
                <a:extLst>
                  <a:ext uri="{FF2B5EF4-FFF2-40B4-BE49-F238E27FC236}">
                    <a16:creationId xmlns:a16="http://schemas.microsoft.com/office/drawing/2014/main" id="{A2A74FC7-B210-AC23-8BAD-A8CEF20144F7}"/>
                  </a:ext>
                </a:extLst>
              </p:cNvPr>
              <p:cNvSpPr>
                <a:spLocks/>
              </p:cNvSpPr>
              <p:nvPr/>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2" name="Freeform 22">
                <a:extLst>
                  <a:ext uri="{FF2B5EF4-FFF2-40B4-BE49-F238E27FC236}">
                    <a16:creationId xmlns:a16="http://schemas.microsoft.com/office/drawing/2014/main" id="{ACC82ECF-72D6-6ED9-EF73-7495DE192F95}"/>
                  </a:ext>
                </a:extLst>
              </p:cNvPr>
              <p:cNvSpPr>
                <a:spLocks/>
              </p:cNvSpPr>
              <p:nvPr/>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3" name="Freeform 23">
                <a:extLst>
                  <a:ext uri="{FF2B5EF4-FFF2-40B4-BE49-F238E27FC236}">
                    <a16:creationId xmlns:a16="http://schemas.microsoft.com/office/drawing/2014/main" id="{22DAB937-2E79-C195-4D0E-AD10E570DD17}"/>
                  </a:ext>
                </a:extLst>
              </p:cNvPr>
              <p:cNvSpPr>
                <a:spLocks noEditPoints="1"/>
              </p:cNvSpPr>
              <p:nvPr/>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4" name="Freeform 24">
                <a:extLst>
                  <a:ext uri="{FF2B5EF4-FFF2-40B4-BE49-F238E27FC236}">
                    <a16:creationId xmlns:a16="http://schemas.microsoft.com/office/drawing/2014/main" id="{10B466F6-F9DE-C9E9-D98F-5CB17B8BE4DB}"/>
                  </a:ext>
                </a:extLst>
              </p:cNvPr>
              <p:cNvSpPr>
                <a:spLocks/>
              </p:cNvSpPr>
              <p:nvPr/>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5" name="Freeform 25">
                <a:extLst>
                  <a:ext uri="{FF2B5EF4-FFF2-40B4-BE49-F238E27FC236}">
                    <a16:creationId xmlns:a16="http://schemas.microsoft.com/office/drawing/2014/main" id="{AD3E18E3-90EA-4D54-E039-6221DAC55953}"/>
                  </a:ext>
                </a:extLst>
              </p:cNvPr>
              <p:cNvSpPr>
                <a:spLocks noEditPoints="1"/>
              </p:cNvSpPr>
              <p:nvPr/>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7" name="Rectangle 28">
              <a:extLst>
                <a:ext uri="{FF2B5EF4-FFF2-40B4-BE49-F238E27FC236}">
                  <a16:creationId xmlns:a16="http://schemas.microsoft.com/office/drawing/2014/main" id="{FB305569-AB33-7799-ED76-68F103CE5B8C}"/>
                </a:ext>
              </a:extLst>
            </p:cNvPr>
            <p:cNvSpPr>
              <a:spLocks noChangeArrowheads="1"/>
            </p:cNvSpPr>
            <p:nvPr/>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799"/>
            </a:p>
          </p:txBody>
        </p:sp>
        <p:grpSp>
          <p:nvGrpSpPr>
            <p:cNvPr id="78" name="Group 77">
              <a:extLst>
                <a:ext uri="{FF2B5EF4-FFF2-40B4-BE49-F238E27FC236}">
                  <a16:creationId xmlns:a16="http://schemas.microsoft.com/office/drawing/2014/main" id="{DC4D5431-76CB-4561-B2E0-664C3E75E88C}"/>
                </a:ext>
              </a:extLst>
            </p:cNvPr>
            <p:cNvGrpSpPr/>
            <p:nvPr/>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0" name="Freeform 30">
                <a:extLst>
                  <a:ext uri="{FF2B5EF4-FFF2-40B4-BE49-F238E27FC236}">
                    <a16:creationId xmlns:a16="http://schemas.microsoft.com/office/drawing/2014/main" id="{93B05BBE-DBEC-684B-B012-F63384131C10}"/>
                  </a:ext>
                </a:extLst>
              </p:cNvPr>
              <p:cNvSpPr>
                <a:spLocks/>
              </p:cNvSpPr>
              <p:nvPr/>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1" name="Freeform 31">
                <a:extLst>
                  <a:ext uri="{FF2B5EF4-FFF2-40B4-BE49-F238E27FC236}">
                    <a16:creationId xmlns:a16="http://schemas.microsoft.com/office/drawing/2014/main" id="{972F0292-22E7-DDB2-79F6-6703AF74768F}"/>
                  </a:ext>
                </a:extLst>
              </p:cNvPr>
              <p:cNvSpPr>
                <a:spLocks noEditPoints="1"/>
              </p:cNvSpPr>
              <p:nvPr/>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32">
                <a:extLst>
                  <a:ext uri="{FF2B5EF4-FFF2-40B4-BE49-F238E27FC236}">
                    <a16:creationId xmlns:a16="http://schemas.microsoft.com/office/drawing/2014/main" id="{8FB3E4DF-D685-E83E-C831-3D30D6486411}"/>
                  </a:ext>
                </a:extLst>
              </p:cNvPr>
              <p:cNvSpPr>
                <a:spLocks/>
              </p:cNvSpPr>
              <p:nvPr/>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33">
                <a:extLst>
                  <a:ext uri="{FF2B5EF4-FFF2-40B4-BE49-F238E27FC236}">
                    <a16:creationId xmlns:a16="http://schemas.microsoft.com/office/drawing/2014/main" id="{7E51460F-8A6D-E455-ADF5-BF3600A7DAC9}"/>
                  </a:ext>
                </a:extLst>
              </p:cNvPr>
              <p:cNvSpPr>
                <a:spLocks noEditPoints="1"/>
              </p:cNvSpPr>
              <p:nvPr/>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4" name="Freeform 34">
                <a:extLst>
                  <a:ext uri="{FF2B5EF4-FFF2-40B4-BE49-F238E27FC236}">
                    <a16:creationId xmlns:a16="http://schemas.microsoft.com/office/drawing/2014/main" id="{9296505E-2DA9-07F7-31C5-6D802244B0F4}"/>
                  </a:ext>
                </a:extLst>
              </p:cNvPr>
              <p:cNvSpPr>
                <a:spLocks noEditPoints="1"/>
              </p:cNvSpPr>
              <p:nvPr/>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992093283"/>
      </p:ext>
    </p:extLst>
  </p:cSld>
  <p:clrMapOvr>
    <a:masterClrMapping/>
  </p:clrMapOvr>
  <p:transition spd="med"/>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_Black_Alt">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A0DD018-EAF2-48F3-ABFD-828A5E37FE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38"/>
            <a:ext cx="12192000" cy="6857929"/>
          </a:xfrm>
          <a:prstGeom prst="rect">
            <a:avLst/>
          </a:prstGeom>
        </p:spPr>
      </p:pic>
      <p:sp>
        <p:nvSpPr>
          <p:cNvPr id="56" name="Title 16"/>
          <p:cNvSpPr>
            <a:spLocks noGrp="1"/>
          </p:cNvSpPr>
          <p:nvPr userDrawn="1">
            <p:ph type="title" hasCustomPrompt="1"/>
          </p:nvPr>
        </p:nvSpPr>
        <p:spPr bwMode="gray">
          <a:xfrm>
            <a:off x="750529" y="1524000"/>
            <a:ext cx="9914678" cy="3273368"/>
          </a:xfrm>
          <a:prstGeom prst="rect">
            <a:avLst/>
          </a:prstGeom>
        </p:spPr>
        <p:txBody>
          <a:bodyPr lIns="0" tIns="0" rIns="121899" bIns="0" anchor="b" anchorCtr="0"/>
          <a:lstStyle>
            <a:lvl1pPr marL="0" algn="l" defTabSz="1218621" rtl="0" eaLnBrk="1" latinLnBrk="0" hangingPunct="1">
              <a:lnSpc>
                <a:spcPct val="75000"/>
              </a:lnSpc>
              <a:spcBef>
                <a:spcPct val="0"/>
              </a:spcBef>
              <a:buNone/>
              <a:defRPr lang="en-US" sz="7998"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lstStyle>
            <a:lvl1pPr marL="0" indent="0" algn="l" defTabSz="1218621" rtl="0" eaLnBrk="1" latinLnBrk="0" hangingPunct="1">
              <a:lnSpc>
                <a:spcPct val="90000"/>
              </a:lnSpc>
              <a:spcBef>
                <a:spcPct val="0"/>
              </a:spcBef>
              <a:buNone/>
              <a:defRPr lang="en-US" sz="2599" b="0" kern="1200" cap="none" spc="0" baseline="0" dirty="0">
                <a:solidFill>
                  <a:schemeClr val="bg1"/>
                </a:solidFill>
                <a:latin typeface="Arial" pitchFamily="34" charset="0"/>
                <a:ea typeface="+mn-ea"/>
                <a:cs typeface="Arial" pitchFamily="34" charset="0"/>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Speaker Name | Date</a:t>
            </a:r>
          </a:p>
        </p:txBody>
      </p:sp>
      <p:grpSp>
        <p:nvGrpSpPr>
          <p:cNvPr id="68" name="Group 67">
            <a:extLst>
              <a:ext uri="{FF2B5EF4-FFF2-40B4-BE49-F238E27FC236}">
                <a16:creationId xmlns:a16="http://schemas.microsoft.com/office/drawing/2014/main" id="{C178D7C6-5801-6B30-A6A7-963788E95D85}"/>
              </a:ext>
            </a:extLst>
          </p:cNvPr>
          <p:cNvGrpSpPr>
            <a:grpSpLocks noChangeAspect="1"/>
          </p:cNvGrpSpPr>
          <p:nvPr userDrawn="1"/>
        </p:nvGrpSpPr>
        <p:grpSpPr>
          <a:xfrm rot="16200000">
            <a:off x="10152631" y="2542790"/>
            <a:ext cx="3058160" cy="1020580"/>
            <a:chOff x="547688" y="952500"/>
            <a:chExt cx="12190413" cy="4067175"/>
          </a:xfrm>
        </p:grpSpPr>
        <p:sp>
          <p:nvSpPr>
            <p:cNvPr id="69" name="Rectangle 68">
              <a:extLst>
                <a:ext uri="{FF2B5EF4-FFF2-40B4-BE49-F238E27FC236}">
                  <a16:creationId xmlns:a16="http://schemas.microsoft.com/office/drawing/2014/main" id="{69E9C34A-28EF-207E-149B-9EBED2862D65}"/>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7">
              <a:extLst>
                <a:ext uri="{FF2B5EF4-FFF2-40B4-BE49-F238E27FC236}">
                  <a16:creationId xmlns:a16="http://schemas.microsoft.com/office/drawing/2014/main" id="{158C3A6B-F5BB-E37E-DB3D-C1ABEA07F21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8">
              <a:extLst>
                <a:ext uri="{FF2B5EF4-FFF2-40B4-BE49-F238E27FC236}">
                  <a16:creationId xmlns:a16="http://schemas.microsoft.com/office/drawing/2014/main" id="{A56AE87F-217D-4207-F227-987A2E7FEBFA}"/>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9">
              <a:extLst>
                <a:ext uri="{FF2B5EF4-FFF2-40B4-BE49-F238E27FC236}">
                  <a16:creationId xmlns:a16="http://schemas.microsoft.com/office/drawing/2014/main" id="{D65BCC2D-74A9-8E37-6BBC-33B74966DAC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10">
              <a:extLst>
                <a:ext uri="{FF2B5EF4-FFF2-40B4-BE49-F238E27FC236}">
                  <a16:creationId xmlns:a16="http://schemas.microsoft.com/office/drawing/2014/main" id="{BA8558ED-E4BF-D888-EF3B-A311AFE8C47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10">
              <a:extLst>
                <a:ext uri="{FF2B5EF4-FFF2-40B4-BE49-F238E27FC236}">
                  <a16:creationId xmlns:a16="http://schemas.microsoft.com/office/drawing/2014/main" id="{AFF1776F-9DBA-D51E-8F71-E1FB30D7679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11">
              <a:extLst>
                <a:ext uri="{FF2B5EF4-FFF2-40B4-BE49-F238E27FC236}">
                  <a16:creationId xmlns:a16="http://schemas.microsoft.com/office/drawing/2014/main" id="{820D6E3B-9704-EBDF-9D0D-A571A36CBC77}"/>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6" name="Freeform 5">
            <a:extLst>
              <a:ext uri="{FF2B5EF4-FFF2-40B4-BE49-F238E27FC236}">
                <a16:creationId xmlns:a16="http://schemas.microsoft.com/office/drawing/2014/main" id="{C002511A-253F-7F55-6C4F-3D51611D3CBF}"/>
              </a:ext>
            </a:extLst>
          </p:cNvPr>
          <p:cNvSpPr>
            <a:spLocks noChangeAspect="1" noEditPoints="1"/>
          </p:cNvSpPr>
          <p:nvPr userDrawn="1"/>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82" name="TextBox 81">
            <a:extLst>
              <a:ext uri="{FF2B5EF4-FFF2-40B4-BE49-F238E27FC236}">
                <a16:creationId xmlns:a16="http://schemas.microsoft.com/office/drawing/2014/main" id="{D0375F64-E651-1A0A-ABF1-9C38BA663F9F}"/>
              </a:ext>
            </a:extLst>
          </p:cNvPr>
          <p:cNvSpPr txBox="1"/>
          <p:nvPr userDrawn="1"/>
        </p:nvSpPr>
        <p:spPr>
          <a:xfrm>
            <a:off x="750529" y="6401580"/>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2026 Lenovo Internal. All rights reserved.</a:t>
            </a:r>
          </a:p>
        </p:txBody>
      </p:sp>
    </p:spTree>
    <p:extLst>
      <p:ext uri="{BB962C8B-B14F-4D97-AF65-F5344CB8AC3E}">
        <p14:creationId xmlns:p14="http://schemas.microsoft.com/office/powerpoint/2010/main" val="118905557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_White">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750529" y="1527660"/>
            <a:ext cx="9914678"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tx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tx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52631" y="2542790"/>
            <a:ext cx="3058160" cy="1020580"/>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4279027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Black">
    <p:spTree>
      <p:nvGrpSpPr>
        <p:cNvPr id="1" name=""/>
        <p:cNvGrpSpPr/>
        <p:nvPr/>
      </p:nvGrpSpPr>
      <p:grpSpPr>
        <a:xfrm>
          <a:off x="0" y="0"/>
          <a:ext cx="0" cy="0"/>
          <a:chOff x="0" y="0"/>
          <a:chExt cx="0" cy="0"/>
        </a:xfrm>
      </p:grpSpPr>
      <p:sp>
        <p:nvSpPr>
          <p:cNvPr id="56" name="Title 16"/>
          <p:cNvSpPr>
            <a:spLocks noGrp="1"/>
          </p:cNvSpPr>
          <p:nvPr userDrawn="1">
            <p:ph type="title" hasCustomPrompt="1"/>
          </p:nvPr>
        </p:nvSpPr>
        <p:spPr bwMode="gray">
          <a:xfrm>
            <a:off x="750529" y="1527660"/>
            <a:ext cx="9914678" cy="3269709"/>
          </a:xfrm>
          <a:prstGeom prst="rect">
            <a:avLst/>
          </a:prstGeom>
        </p:spPr>
        <p:txBody>
          <a:bodyPr wrap="square" lIns="0" tIns="0" rIns="121899" bIns="0" anchor="b" anchorCtr="0"/>
          <a:lstStyle>
            <a:lvl1pPr marL="0" algn="l" defTabSz="1218987" rtl="0" eaLnBrk="1" latinLnBrk="0" hangingPunct="1">
              <a:lnSpc>
                <a:spcPct val="75000"/>
              </a:lnSpc>
              <a:spcBef>
                <a:spcPct val="0"/>
              </a:spcBef>
              <a:buNone/>
              <a:defRPr lang="en-US" sz="80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p>
        </p:txBody>
      </p:sp>
      <p:sp>
        <p:nvSpPr>
          <p:cNvPr id="55" name="Subtitle 2"/>
          <p:cNvSpPr>
            <a:spLocks noGrp="1"/>
          </p:cNvSpPr>
          <p:nvPr userDrawn="1">
            <p:ph type="subTitle" idx="1" hasCustomPrompt="1"/>
          </p:nvPr>
        </p:nvSpPr>
        <p:spPr bwMode="gray">
          <a:xfrm>
            <a:off x="760612" y="5046115"/>
            <a:ext cx="9914678" cy="356616"/>
          </a:xfrm>
          <a:prstGeom prst="rect">
            <a:avLst/>
          </a:prstGeom>
        </p:spPr>
        <p:txBody>
          <a:bodyPr lIns="0" tIns="0" rIns="0" bIns="0" anchor="t" anchorCtr="0">
            <a:noAutofit/>
          </a:bodyPr>
          <a:lstStyle>
            <a:lvl1pPr marL="0" indent="0" algn="l" defTabSz="1218987" rtl="0" eaLnBrk="1" latinLnBrk="0" hangingPunct="1">
              <a:lnSpc>
                <a:spcPct val="90000"/>
              </a:lnSpc>
              <a:spcBef>
                <a:spcPct val="0"/>
              </a:spcBef>
              <a:buNone/>
              <a:defRPr lang="en-US" sz="2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grpSp>
        <p:nvGrpSpPr>
          <p:cNvPr id="14" name="Group 13">
            <a:extLst>
              <a:ext uri="{FF2B5EF4-FFF2-40B4-BE49-F238E27FC236}">
                <a16:creationId xmlns:a16="http://schemas.microsoft.com/office/drawing/2014/main" id="{DB6BD304-FAC7-4023-9B54-8984F7387559}"/>
              </a:ext>
            </a:extLst>
          </p:cNvPr>
          <p:cNvGrpSpPr>
            <a:grpSpLocks noChangeAspect="1"/>
          </p:cNvGrpSpPr>
          <p:nvPr userDrawn="1"/>
        </p:nvGrpSpPr>
        <p:grpSpPr>
          <a:xfrm rot="16200000">
            <a:off x="10152631" y="2542790"/>
            <a:ext cx="3058160" cy="1020580"/>
            <a:chOff x="547688" y="952500"/>
            <a:chExt cx="12190413" cy="4067175"/>
          </a:xfrm>
        </p:grpSpPr>
        <p:sp>
          <p:nvSpPr>
            <p:cNvPr id="15" name="Rectangle 14">
              <a:extLst>
                <a:ext uri="{FF2B5EF4-FFF2-40B4-BE49-F238E27FC236}">
                  <a16:creationId xmlns:a16="http://schemas.microsoft.com/office/drawing/2014/main" id="{1FBBDE3D-E4E2-42E5-9F26-00C1500EFD63}"/>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7">
              <a:extLst>
                <a:ext uri="{FF2B5EF4-FFF2-40B4-BE49-F238E27FC236}">
                  <a16:creationId xmlns:a16="http://schemas.microsoft.com/office/drawing/2014/main" id="{27C222CE-31C9-4AE2-A9DE-A34ECC37F01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8">
              <a:extLst>
                <a:ext uri="{FF2B5EF4-FFF2-40B4-BE49-F238E27FC236}">
                  <a16:creationId xmlns:a16="http://schemas.microsoft.com/office/drawing/2014/main" id="{710DBB3B-7FB8-4ACB-8FA4-3F2A105B9B9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9">
              <a:extLst>
                <a:ext uri="{FF2B5EF4-FFF2-40B4-BE49-F238E27FC236}">
                  <a16:creationId xmlns:a16="http://schemas.microsoft.com/office/drawing/2014/main" id="{3E443DA7-CC51-4460-98C4-193A7375074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0">
              <a:extLst>
                <a:ext uri="{FF2B5EF4-FFF2-40B4-BE49-F238E27FC236}">
                  <a16:creationId xmlns:a16="http://schemas.microsoft.com/office/drawing/2014/main" id="{E1BCDB13-2B5A-46EC-B1D6-C526DEAA84B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0">
              <a:extLst>
                <a:ext uri="{FF2B5EF4-FFF2-40B4-BE49-F238E27FC236}">
                  <a16:creationId xmlns:a16="http://schemas.microsoft.com/office/drawing/2014/main" id="{8EDDE8EA-BE8E-4066-AB4A-21CD2743549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1">
              <a:extLst>
                <a:ext uri="{FF2B5EF4-FFF2-40B4-BE49-F238E27FC236}">
                  <a16:creationId xmlns:a16="http://schemas.microsoft.com/office/drawing/2014/main" id="{EF442D16-F34F-4D4E-A65A-8C3BC17F2FC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2" name="Freeform 5">
            <a:extLst>
              <a:ext uri="{FF2B5EF4-FFF2-40B4-BE49-F238E27FC236}">
                <a16:creationId xmlns:a16="http://schemas.microsoft.com/office/drawing/2014/main" id="{B3FDD5DD-E6F7-480C-BC0C-F6AC555BF174}"/>
              </a:ext>
            </a:extLst>
          </p:cNvPr>
          <p:cNvSpPr>
            <a:spLocks noChangeAspect="1" noEditPoints="1"/>
          </p:cNvSpPr>
          <p:nvPr userDrawn="1"/>
        </p:nvSpPr>
        <p:spPr bwMode="auto">
          <a:xfrm>
            <a:off x="750529" y="762000"/>
            <a:ext cx="3942091" cy="312470"/>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59721644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46" name="Title 16"/>
          <p:cNvSpPr>
            <a:spLocks noGrp="1"/>
          </p:cNvSpPr>
          <p:nvPr>
            <p:ph type="title" hasCustomPrompt="1"/>
          </p:nvPr>
        </p:nvSpPr>
        <p:spPr bwMode="gray">
          <a:xfrm>
            <a:off x="750528" y="1549492"/>
            <a:ext cx="9914678"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tx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528" y="4328650"/>
            <a:ext cx="9914678"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2" name="Slide Number Placeholder 4">
            <a:extLst>
              <a:ext uri="{FF2B5EF4-FFF2-40B4-BE49-F238E27FC236}">
                <a16:creationId xmlns:a16="http://schemas.microsoft.com/office/drawing/2014/main" id="{70D0B480-073F-D8E7-D056-B7669F9E0161}"/>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2144734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sp>
        <p:nvSpPr>
          <p:cNvPr id="46" name="Title 16"/>
          <p:cNvSpPr>
            <a:spLocks noGrp="1"/>
          </p:cNvSpPr>
          <p:nvPr>
            <p:ph type="title" hasCustomPrompt="1"/>
          </p:nvPr>
        </p:nvSpPr>
        <p:spPr bwMode="gray">
          <a:xfrm>
            <a:off x="750529" y="1549492"/>
            <a:ext cx="9923824" cy="2405203"/>
          </a:xfrm>
          <a:prstGeom prst="rect">
            <a:avLst/>
          </a:prstGeom>
        </p:spPr>
        <p:txBody>
          <a:bodyPr lIns="0" tIns="0" rIns="0" bIns="0" anchor="b" anchorCtr="0"/>
          <a:lstStyle>
            <a:lvl1pPr marL="0" algn="l" defTabSz="1218987" rtl="0" eaLnBrk="1" latinLnBrk="0" hangingPunct="1">
              <a:lnSpc>
                <a:spcPct val="75000"/>
              </a:lnSpc>
              <a:spcBef>
                <a:spcPct val="0"/>
              </a:spcBef>
              <a:buNone/>
              <a:defRPr lang="en-US" sz="60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750529" y="4328650"/>
            <a:ext cx="9923824" cy="327013"/>
          </a:xfrm>
          <a:prstGeom prst="rect">
            <a:avLst/>
          </a:prstGeom>
        </p:spPr>
        <p:txBody>
          <a:bodyPr wrap="square" lIns="0" tIns="0" rIns="0" bIns="0" anchor="t" anchorCtr="0">
            <a:spAutoFit/>
          </a:bodyPr>
          <a:lstStyle>
            <a:lvl1pPr marL="0" indent="0">
              <a:lnSpc>
                <a:spcPct val="85000"/>
              </a:lnSpc>
              <a:spcBef>
                <a:spcPts val="0"/>
              </a:spcBef>
              <a:buNone/>
              <a:defRPr sz="2500" spc="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here</a:t>
            </a:r>
          </a:p>
        </p:txBody>
      </p:sp>
      <p:sp>
        <p:nvSpPr>
          <p:cNvPr id="5" name="Slide Number Placeholder 4">
            <a:extLst>
              <a:ext uri="{FF2B5EF4-FFF2-40B4-BE49-F238E27FC236}">
                <a16:creationId xmlns:a16="http://schemas.microsoft.com/office/drawing/2014/main" id="{E7C22F89-ADF9-0A52-8877-914CA372E2DE}"/>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93870797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0E65BE6-0F2D-3CE3-DDEE-4ED80B988B63}"/>
              </a:ext>
            </a:extLst>
          </p:cNvPr>
          <p:cNvGraphicFramePr>
            <a:graphicFrameLocks noChangeAspect="1"/>
          </p:cNvGraphicFramePr>
          <p:nvPr userDrawn="1">
            <p:custDataLst>
              <p:tags r:id="rId1"/>
            </p:custDataLst>
            <p:extLst>
              <p:ext uri="{D42A27DB-BD31-4B8C-83A1-F6EECF244321}">
                <p14:modId xmlns:p14="http://schemas.microsoft.com/office/powerpoint/2010/main" val="96625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4" name="think-cell data - do not delete" hidden="1">
                        <a:extLst>
                          <a:ext uri="{FF2B5EF4-FFF2-40B4-BE49-F238E27FC236}">
                            <a16:creationId xmlns:a16="http://schemas.microsoft.com/office/drawing/2014/main" id="{E0E65BE6-0F2D-3CE3-DDEE-4ED80B988B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Title 28"/>
          <p:cNvSpPr>
            <a:spLocks noGrp="1"/>
          </p:cNvSpPr>
          <p:nvPr>
            <p:ph type="title" hasCustomPrompt="1"/>
          </p:nvPr>
        </p:nvSpPr>
        <p:spPr bwMode="gray">
          <a:xfrm>
            <a:off x="760611" y="442528"/>
            <a:ext cx="10670780" cy="418576"/>
          </a:xfrm>
          <a:prstGeom prst="rect">
            <a:avLst/>
          </a:prstGeom>
        </p:spPr>
        <p:txBody>
          <a:bodyPr vert="horz"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3" name="Slide Number Placeholder 4">
            <a:extLst>
              <a:ext uri="{FF2B5EF4-FFF2-40B4-BE49-F238E27FC236}">
                <a16:creationId xmlns:a16="http://schemas.microsoft.com/office/drawing/2014/main" id="{3EF9FA08-DFD5-7A53-DEEC-2EED73038660}"/>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2" name="Picture 1" descr="A logo with text on it&#10;&#10;AI-generated content may be incorrect.">
            <a:extLst>
              <a:ext uri="{FF2B5EF4-FFF2-40B4-BE49-F238E27FC236}">
                <a16:creationId xmlns:a16="http://schemas.microsoft.com/office/drawing/2014/main" id="{7DF03AB3-18BC-1CA7-56FE-FA1750715885}"/>
              </a:ext>
            </a:extLst>
          </p:cNvPr>
          <p:cNvPicPr>
            <a:picLocks noChangeAspect="1"/>
          </p:cNvPicPr>
          <p:nvPr userDrawn="1"/>
        </p:nvPicPr>
        <p:blipFill>
          <a:blip r:embed="rId5"/>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320438646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_Black">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4">
            <a:extLst>
              <a:ext uri="{FF2B5EF4-FFF2-40B4-BE49-F238E27FC236}">
                <a16:creationId xmlns:a16="http://schemas.microsoft.com/office/drawing/2014/main" id="{F4B92E02-3256-AF79-7B9F-4856EDA5D0DD}"/>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72AFF54A-7D16-6E44-1A73-52BBE90BE1EF}"/>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354144604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1BBB41-2737-E895-ED50-4D610A2E2574}"/>
              </a:ext>
            </a:extLst>
          </p:cNvPr>
          <p:cNvGraphicFramePr>
            <a:graphicFrameLocks noChangeAspect="1"/>
          </p:cNvGraphicFramePr>
          <p:nvPr userDrawn="1">
            <p:custDataLst>
              <p:tags r:id="rId1"/>
            </p:custDataLst>
            <p:extLst>
              <p:ext uri="{D42A27DB-BD31-4B8C-83A1-F6EECF244321}">
                <p14:modId xmlns:p14="http://schemas.microsoft.com/office/powerpoint/2010/main" val="1281858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3" name="think-cell data - do not delete" hidden="1">
                        <a:extLst>
                          <a:ext uri="{FF2B5EF4-FFF2-40B4-BE49-F238E27FC236}">
                            <a16:creationId xmlns:a16="http://schemas.microsoft.com/office/drawing/2014/main" id="{3E1BBB41-2737-E895-ED50-4D610A2E25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1" y="442528"/>
            <a:ext cx="10670780" cy="418576"/>
          </a:xfrm>
          <a:prstGeom prst="rect">
            <a:avLst/>
          </a:prstGeom>
        </p:spPr>
        <p:txBody>
          <a:bodyPr vert="horz"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4">
            <a:extLst>
              <a:ext uri="{FF2B5EF4-FFF2-40B4-BE49-F238E27FC236}">
                <a16:creationId xmlns:a16="http://schemas.microsoft.com/office/drawing/2014/main" id="{1A1CD4CF-4C99-B965-8221-1D43A4038D4A}"/>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4" name="Picture 3" descr="A logo with text on it&#10;&#10;AI-generated content may be incorrect.">
            <a:extLst>
              <a:ext uri="{FF2B5EF4-FFF2-40B4-BE49-F238E27FC236}">
                <a16:creationId xmlns:a16="http://schemas.microsoft.com/office/drawing/2014/main" id="{1A58952E-31C0-ABBF-36B0-0DFE97F8B785}"/>
              </a:ext>
            </a:extLst>
          </p:cNvPr>
          <p:cNvPicPr>
            <a:picLocks noChangeAspect="1"/>
          </p:cNvPicPr>
          <p:nvPr userDrawn="1"/>
        </p:nvPicPr>
        <p:blipFill>
          <a:blip r:embed="rId5"/>
          <a:srcRect l="7194" t="19638" r="6561" b="14268"/>
          <a:stretch/>
        </p:blipFill>
        <p:spPr>
          <a:xfrm>
            <a:off x="10368951" y="6168269"/>
            <a:ext cx="1164040" cy="559299"/>
          </a:xfrm>
          <a:prstGeom prst="rect">
            <a:avLst/>
          </a:prstGeom>
        </p:spPr>
      </p:pic>
    </p:spTree>
    <p:extLst>
      <p:ext uri="{BB962C8B-B14F-4D97-AF65-F5344CB8AC3E}">
        <p14:creationId xmlns:p14="http://schemas.microsoft.com/office/powerpoint/2010/main" val="118031200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99A0C0A2-1C95-CF60-15E7-57B445A89924}"/>
              </a:ext>
            </a:extLst>
          </p:cNvPr>
          <p:cNvSpPr>
            <a:spLocks noGrp="1"/>
          </p:cNvSpPr>
          <p:nvPr>
            <p:ph type="sldNum" sz="quarter" idx="10"/>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6675323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Subtitle Only_Black">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4">
            <a:extLst>
              <a:ext uri="{FF2B5EF4-FFF2-40B4-BE49-F238E27FC236}">
                <a16:creationId xmlns:a16="http://schemas.microsoft.com/office/drawing/2014/main" id="{74BEFAE3-2AEA-BD72-1FA3-40F7B4486DD9}"/>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3FC652D1-16A3-8CD1-121B-745E35701881}"/>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33428664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411C6EB8-98E1-6E2D-9A27-DDA2D17DBBA5}"/>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78111DDF-F7E0-71F4-25CC-5720A28FDC17}"/>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91892699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_Black">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2" y="1308880"/>
            <a:ext cx="1067077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FBA1938D-4942-232B-81C6-87DF9ED4CABD}"/>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F70E675C-FC52-66D2-C324-14A2D227CA7C}"/>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15382633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Subtitle Content">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0" y="1749388"/>
            <a:ext cx="1067382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4">
            <a:extLst>
              <a:ext uri="{FF2B5EF4-FFF2-40B4-BE49-F238E27FC236}">
                <a16:creationId xmlns:a16="http://schemas.microsoft.com/office/drawing/2014/main" id="{076F0D1A-E280-9EDB-A940-4D3188124E4D}"/>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63FF0949-D766-5B34-6935-E9474F6274BB}"/>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7811588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Subtitle Content_Black">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760610" y="1749389"/>
            <a:ext cx="10673829" cy="4346612"/>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4">
            <a:extLst>
              <a:ext uri="{FF2B5EF4-FFF2-40B4-BE49-F238E27FC236}">
                <a16:creationId xmlns:a16="http://schemas.microsoft.com/office/drawing/2014/main" id="{8C5607B5-1683-2B4A-CDDC-C29E54942310}"/>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F28AD72C-94B6-013B-E8BD-460AD46A0CB7}"/>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72454646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0" y="1307593"/>
            <a:ext cx="5070324"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40962" y="1307593"/>
            <a:ext cx="506709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CC49BD5B-D6EB-BE05-DC40-C31E1ECAAF21}"/>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92297107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Slide_Black">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0" y="1307594"/>
            <a:ext cx="5070324"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p:cNvSpPr>
            <a:spLocks noGrp="1"/>
          </p:cNvSpPr>
          <p:nvPr>
            <p:ph sz="half" idx="14"/>
          </p:nvPr>
        </p:nvSpPr>
        <p:spPr bwMode="gray">
          <a:xfrm>
            <a:off x="6340962" y="1307594"/>
            <a:ext cx="506709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D52F52-4191-E70A-A15D-3F4D0CF0AA2B}"/>
              </a:ext>
            </a:extLst>
          </p:cNvPr>
          <p:cNvSpPr>
            <a:spLocks noGrp="1"/>
          </p:cNvSpPr>
          <p:nvPr>
            <p:ph type="sldNum" sz="quarter" idx="15"/>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FFE6BE30-BD14-118A-8970-569617EC5259}"/>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48516691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8398" y="1307594"/>
            <a:ext cx="3344059"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7903" y="1307594"/>
            <a:ext cx="341653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B93366F1-FF34-0F6E-49D3-73D4C650967B}"/>
              </a:ext>
            </a:extLst>
          </p:cNvPr>
          <p:cNvSpPr>
            <a:spLocks noGrp="1"/>
          </p:cNvSpPr>
          <p:nvPr>
            <p:ph type="sldNum" sz="quarter" idx="12"/>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2" name="Picture 1" descr="A logo with text on it&#10;&#10;AI-generated content may be incorrect.">
            <a:extLst>
              <a:ext uri="{FF2B5EF4-FFF2-40B4-BE49-F238E27FC236}">
                <a16:creationId xmlns:a16="http://schemas.microsoft.com/office/drawing/2014/main" id="{0E5FDD27-5432-3A87-4F61-0C9CFDF17E1E}"/>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85676257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 Slide_Black">
    <p:spTree>
      <p:nvGrpSpPr>
        <p:cNvPr id="1" name=""/>
        <p:cNvGrpSpPr/>
        <p:nvPr/>
      </p:nvGrpSpPr>
      <p:grpSpPr>
        <a:xfrm>
          <a:off x="0" y="0"/>
          <a:ext cx="0" cy="0"/>
          <a:chOff x="0" y="0"/>
          <a:chExt cx="0" cy="0"/>
        </a:xfrm>
      </p:grpSpPr>
      <p:sp>
        <p:nvSpPr>
          <p:cNvPr id="11"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0"/>
          </p:nvPr>
        </p:nvSpPr>
        <p:spPr bwMode="gray">
          <a:xfrm>
            <a:off x="4378399" y="1307594"/>
            <a:ext cx="3343142"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1"/>
          </p:nvPr>
        </p:nvSpPr>
        <p:spPr bwMode="gray">
          <a:xfrm>
            <a:off x="8017903" y="1307594"/>
            <a:ext cx="3416536" cy="4788407"/>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8065E225-8ACF-E47D-A587-43DA4B387BA1}"/>
              </a:ext>
            </a:extLst>
          </p:cNvPr>
          <p:cNvSpPr>
            <a:spLocks noGrp="1"/>
          </p:cNvSpPr>
          <p:nvPr>
            <p:ph type="sldNum" sz="quarter" idx="12"/>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A0BA4503-7FB7-8C8B-1B91-EF555355D559}"/>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237318427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mag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5725006"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3"/>
            <a:ext cx="5725006"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8199" y="0"/>
            <a:ext cx="5333800"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C8F3C117-A202-AC1A-30DA-A95049B2670E}"/>
              </a:ext>
            </a:extLst>
          </p:cNvPr>
          <p:cNvSpPr>
            <a:spLocks noGrp="1"/>
          </p:cNvSpPr>
          <p:nvPr>
            <p:ph type="sldNum" sz="quarter" idx="17"/>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842838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_Black">
    <p:bg>
      <p:bgPr>
        <a:solidFill>
          <a:srgbClr val="1E0013"/>
        </a:solidFill>
        <a:effectLst/>
      </p:bgPr>
    </p:bg>
    <p:spTree>
      <p:nvGrpSpPr>
        <p:cNvPr id="1" name=""/>
        <p:cNvGrpSpPr/>
        <p:nvPr/>
      </p:nvGrpSpPr>
      <p:grpSpPr>
        <a:xfrm>
          <a:off x="0" y="0"/>
          <a:ext cx="0" cy="0"/>
          <a:chOff x="0" y="0"/>
          <a:chExt cx="0" cy="0"/>
        </a:xfrm>
      </p:grpSpPr>
      <p:sp>
        <p:nvSpPr>
          <p:cNvPr id="2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A245D89D-54AB-A7D6-4141-95E6B3C3695D}"/>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11274758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w/Image_Black">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5725006"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16" name="Content Placeholder 2"/>
          <p:cNvSpPr>
            <a:spLocks noGrp="1"/>
          </p:cNvSpPr>
          <p:nvPr>
            <p:ph sz="half" idx="1"/>
          </p:nvPr>
        </p:nvSpPr>
        <p:spPr bwMode="gray">
          <a:xfrm>
            <a:off x="760611" y="1307593"/>
            <a:ext cx="5725006" cy="4919589"/>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8"/>
          <p:cNvSpPr>
            <a:spLocks noGrp="1"/>
          </p:cNvSpPr>
          <p:nvPr>
            <p:ph type="pic" sz="quarter" idx="16"/>
          </p:nvPr>
        </p:nvSpPr>
        <p:spPr>
          <a:xfrm>
            <a:off x="6858199" y="0"/>
            <a:ext cx="5333800"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4">
            <a:extLst>
              <a:ext uri="{FF2B5EF4-FFF2-40B4-BE49-F238E27FC236}">
                <a16:creationId xmlns:a16="http://schemas.microsoft.com/office/drawing/2014/main" id="{CAAFF3FE-DF3B-87BD-0A07-3074E11BF133}"/>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96564232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 Statement">
    <p:spTree>
      <p:nvGrpSpPr>
        <p:cNvPr id="1" name=""/>
        <p:cNvGrpSpPr/>
        <p:nvPr/>
      </p:nvGrpSpPr>
      <p:grpSpPr>
        <a:xfrm>
          <a:off x="0" y="0"/>
          <a:ext cx="0" cy="0"/>
          <a:chOff x="0" y="0"/>
          <a:chExt cx="0" cy="0"/>
        </a:xfrm>
      </p:grpSpPr>
      <p:sp>
        <p:nvSpPr>
          <p:cNvPr id="3" name="Rectangle 2"/>
          <p:cNvSpPr/>
          <p:nvPr userDrawn="1"/>
        </p:nvSpPr>
        <p:spPr>
          <a:xfrm>
            <a:off x="1" y="0"/>
            <a:ext cx="406284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571604" y="0"/>
            <a:ext cx="7620396"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14" name="Text Placeholder 3"/>
          <p:cNvSpPr>
            <a:spLocks noGrp="1"/>
          </p:cNvSpPr>
          <p:nvPr>
            <p:ph type="body" sz="quarter" idx="18" hasCustomPrompt="1"/>
          </p:nvPr>
        </p:nvSpPr>
        <p:spPr>
          <a:xfrm>
            <a:off x="760610" y="995010"/>
            <a:ext cx="3428016" cy="1436465"/>
          </a:xfrm>
          <a:prstGeom prst="rect">
            <a:avLst/>
          </a:prstGeom>
          <a:noFill/>
        </p:spPr>
        <p:txBody>
          <a:bodyPr lIns="0" tIns="0" rIns="0" bIns="0" anchor="b" anchorCtr="0">
            <a:noAutofit/>
          </a:bodyPr>
          <a:lstStyle>
            <a:lvl1pPr marL="0" indent="0">
              <a:lnSpc>
                <a:spcPct val="85000"/>
              </a:lnSpc>
              <a:spcBef>
                <a:spcPts val="0"/>
              </a:spcBef>
              <a:buFont typeface="Arial" panose="020B0604020202020204" pitchFamily="34" charset="0"/>
              <a:buNone/>
              <a:defRPr sz="4400" b="1" strike="noStrike"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slide title</a:t>
            </a:r>
          </a:p>
        </p:txBody>
      </p:sp>
      <p:sp>
        <p:nvSpPr>
          <p:cNvPr id="2" name="Slide Number Placeholder 1">
            <a:extLst>
              <a:ext uri="{FF2B5EF4-FFF2-40B4-BE49-F238E27FC236}">
                <a16:creationId xmlns:a16="http://schemas.microsoft.com/office/drawing/2014/main" id="{DA2637C5-16EA-761D-E2F8-7F6B3E3B6F6C}"/>
              </a:ext>
            </a:extLst>
          </p:cNvPr>
          <p:cNvSpPr>
            <a:spLocks noGrp="1"/>
          </p:cNvSpPr>
          <p:nvPr>
            <p:ph type="sldNum" sz="quarter" idx="2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
        <p:nvSpPr>
          <p:cNvPr id="12" name="Content Placeholder 2">
            <a:extLst>
              <a:ext uri="{FF2B5EF4-FFF2-40B4-BE49-F238E27FC236}">
                <a16:creationId xmlns:a16="http://schemas.microsoft.com/office/drawing/2014/main" id="{3939283D-21AA-FD28-A517-FFF4AF9FDA82}"/>
              </a:ext>
            </a:extLst>
          </p:cNvPr>
          <p:cNvSpPr>
            <a:spLocks noGrp="1"/>
          </p:cNvSpPr>
          <p:nvPr>
            <p:ph sz="half" idx="1"/>
          </p:nvPr>
        </p:nvSpPr>
        <p:spPr bwMode="gray">
          <a:xfrm>
            <a:off x="760610" y="2815936"/>
            <a:ext cx="3428016" cy="3280064"/>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06630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 Statement_Black">
    <p:spTree>
      <p:nvGrpSpPr>
        <p:cNvPr id="1" name=""/>
        <p:cNvGrpSpPr/>
        <p:nvPr/>
      </p:nvGrpSpPr>
      <p:grpSpPr>
        <a:xfrm>
          <a:off x="0" y="0"/>
          <a:ext cx="0" cy="0"/>
          <a:chOff x="0" y="0"/>
          <a:chExt cx="0" cy="0"/>
        </a:xfrm>
      </p:grpSpPr>
      <p:sp>
        <p:nvSpPr>
          <p:cNvPr id="3" name="Rectangle 2"/>
          <p:cNvSpPr/>
          <p:nvPr userDrawn="1"/>
        </p:nvSpPr>
        <p:spPr>
          <a:xfrm>
            <a:off x="1" y="0"/>
            <a:ext cx="406284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8"/>
          <p:cNvSpPr>
            <a:spLocks noGrp="1"/>
          </p:cNvSpPr>
          <p:nvPr>
            <p:ph type="pic" sz="quarter" idx="16"/>
          </p:nvPr>
        </p:nvSpPr>
        <p:spPr>
          <a:xfrm>
            <a:off x="4571604" y="0"/>
            <a:ext cx="7620396"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2" name="Slide Number Placeholder 1">
            <a:extLst>
              <a:ext uri="{FF2B5EF4-FFF2-40B4-BE49-F238E27FC236}">
                <a16:creationId xmlns:a16="http://schemas.microsoft.com/office/drawing/2014/main" id="{EC182470-3621-1323-235D-7DBA176E68EC}"/>
              </a:ext>
            </a:extLst>
          </p:cNvPr>
          <p:cNvSpPr>
            <a:spLocks noGrp="1"/>
          </p:cNvSpPr>
          <p:nvPr>
            <p:ph type="sldNum" sz="quarter" idx="20"/>
          </p:nvPr>
        </p:nvSpPr>
        <p:spPr>
          <a:xfrm>
            <a:off x="11672569" y="6400800"/>
            <a:ext cx="439026" cy="155448"/>
          </a:xfrm>
          <a:prstGeom prst="rect">
            <a:avLst/>
          </a:prstGeom>
        </p:spPr>
        <p:txBody>
          <a:bodyPr/>
          <a:lstStyle>
            <a:lvl1pPr>
              <a:defRPr>
                <a:solidFill>
                  <a:schemeClr val="bg1"/>
                </a:solidFill>
              </a:defRPr>
            </a:lvl1pPr>
          </a:lstStyle>
          <a:p>
            <a:fld id="{6D22F896-40B5-4ADD-8801-0D06FADFA095}" type="slidenum">
              <a:rPr lang="en-US" smtClean="0"/>
              <a:pPr/>
              <a:t>‹#›</a:t>
            </a:fld>
            <a:endParaRPr lang="en-US"/>
          </a:p>
        </p:txBody>
      </p:sp>
      <p:sp>
        <p:nvSpPr>
          <p:cNvPr id="29" name="Text Placeholder 3">
            <a:extLst>
              <a:ext uri="{FF2B5EF4-FFF2-40B4-BE49-F238E27FC236}">
                <a16:creationId xmlns:a16="http://schemas.microsoft.com/office/drawing/2014/main" id="{C11FB6FD-7B80-D920-2B92-D358B184462D}"/>
              </a:ext>
            </a:extLst>
          </p:cNvPr>
          <p:cNvSpPr>
            <a:spLocks noGrp="1"/>
          </p:cNvSpPr>
          <p:nvPr>
            <p:ph type="body" sz="quarter" idx="18" hasCustomPrompt="1"/>
          </p:nvPr>
        </p:nvSpPr>
        <p:spPr>
          <a:xfrm>
            <a:off x="760610" y="995010"/>
            <a:ext cx="3428016" cy="1436465"/>
          </a:xfrm>
          <a:prstGeom prst="rect">
            <a:avLst/>
          </a:prstGeom>
          <a:noFill/>
        </p:spPr>
        <p:txBody>
          <a:bodyPr lIns="0" tIns="0" rIns="0" bIns="0" anchor="b" anchorCtr="0">
            <a:noAutofit/>
          </a:bodyPr>
          <a:lstStyle>
            <a:lvl1pPr marL="0" indent="0">
              <a:lnSpc>
                <a:spcPct val="85000"/>
              </a:lnSpc>
              <a:spcBef>
                <a:spcPts val="0"/>
              </a:spcBef>
              <a:buFont typeface="Arial" panose="020B0604020202020204" pitchFamily="34" charset="0"/>
              <a:buNone/>
              <a:defRPr sz="4400" b="1" strike="noStrike"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slide title</a:t>
            </a:r>
          </a:p>
        </p:txBody>
      </p:sp>
      <p:sp>
        <p:nvSpPr>
          <p:cNvPr id="30" name="Content Placeholder 2">
            <a:extLst>
              <a:ext uri="{FF2B5EF4-FFF2-40B4-BE49-F238E27FC236}">
                <a16:creationId xmlns:a16="http://schemas.microsoft.com/office/drawing/2014/main" id="{5F150789-C64C-B456-4B9A-24AED7315FBB}"/>
              </a:ext>
            </a:extLst>
          </p:cNvPr>
          <p:cNvSpPr>
            <a:spLocks noGrp="1"/>
          </p:cNvSpPr>
          <p:nvPr>
            <p:ph sz="half" idx="1"/>
          </p:nvPr>
        </p:nvSpPr>
        <p:spPr bwMode="gray">
          <a:xfrm>
            <a:off x="760610" y="2815936"/>
            <a:ext cx="3428016" cy="3280064"/>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61513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EF7F64-EAB6-F941-857A-EB6862B07383}"/>
              </a:ext>
            </a:extLst>
          </p:cNvPr>
          <p:cNvSpPr>
            <a:spLocks noGrp="1"/>
          </p:cNvSpPr>
          <p:nvPr>
            <p:ph type="body" sz="quarter" idx="11" hasCustomPrompt="1"/>
          </p:nvPr>
        </p:nvSpPr>
        <p:spPr>
          <a:xfrm>
            <a:off x="760611" y="1757775"/>
            <a:ext cx="10670779" cy="3342453"/>
          </a:xfrm>
          <a:prstGeom prst="rect">
            <a:avLst/>
          </a:prstGeom>
        </p:spPr>
        <p:txBody>
          <a:bodyPr wrap="square" lIns="0" rIns="0" anchor="ctr" anchorCtr="0">
            <a:spAutoFit/>
          </a:bodyPr>
          <a:lstStyle>
            <a:lvl1pPr marL="0" indent="0">
              <a:lnSpc>
                <a:spcPct val="80000"/>
              </a:lnSpc>
              <a:spcBef>
                <a:spcPts val="0"/>
              </a:spcBef>
              <a:buNone/>
              <a:defRPr sz="8800" b="1">
                <a:solidFill>
                  <a:schemeClr val="bg1"/>
                </a:solidFill>
              </a:defRPr>
            </a:lvl1pPr>
            <a:lvl2pPr marL="609494" indent="0">
              <a:buNone/>
              <a:defRPr/>
            </a:lvl2pPr>
          </a:lstStyle>
          <a:p>
            <a:pPr lvl="0"/>
            <a:r>
              <a:rPr lang="en-US"/>
              <a:t>Click to edit big idea, statement or subject</a:t>
            </a:r>
          </a:p>
        </p:txBody>
      </p:sp>
      <p:sp>
        <p:nvSpPr>
          <p:cNvPr id="2" name="Slide Number Placeholder 4">
            <a:extLst>
              <a:ext uri="{FF2B5EF4-FFF2-40B4-BE49-F238E27FC236}">
                <a16:creationId xmlns:a16="http://schemas.microsoft.com/office/drawing/2014/main" id="{FB76C863-E58D-0522-E1FF-9244F7400A55}"/>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762854C8-FFE0-B36D-F33F-03451C861D3D}"/>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75246518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9025" y="1812556"/>
            <a:ext cx="9910169" cy="2759445"/>
          </a:xfrm>
          <a:prstGeom prst="rect">
            <a:avLst/>
          </a:prstGeom>
        </p:spPr>
        <p:txBody>
          <a:bodyPr lIns="0" anchor="t">
            <a:normAutofit/>
          </a:bodyPr>
          <a:lstStyle>
            <a:lvl1pPr marL="0" indent="0" algn="l">
              <a:lnSpc>
                <a:spcPct val="85000"/>
              </a:lnSpc>
              <a:spcBef>
                <a:spcPts val="0"/>
              </a:spcBef>
              <a:buNone/>
              <a:defRPr sz="4400" b="1" spc="-150">
                <a:solidFill>
                  <a:schemeClr val="tx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9024" y="5045446"/>
            <a:ext cx="9910169" cy="406265"/>
          </a:xfrm>
          <a:prstGeom prst="rect">
            <a:avLst/>
          </a:prstGeom>
        </p:spPr>
        <p:txBody>
          <a:bodyPr lIns="0">
            <a:spAutoFit/>
          </a:bodyPr>
          <a:lstStyle>
            <a:lvl1pPr marL="0" indent="0" algn="l">
              <a:lnSpc>
                <a:spcPct val="85000"/>
              </a:lnSpc>
              <a:spcBef>
                <a:spcPts val="0"/>
              </a:spcBef>
              <a:buNone/>
              <a:defRPr sz="2400" b="1" spc="-150" baseline="0">
                <a:solidFill>
                  <a:schemeClr val="tx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grpSp>
        <p:nvGrpSpPr>
          <p:cNvPr id="11" name="Group 10">
            <a:extLst>
              <a:ext uri="{FF2B5EF4-FFF2-40B4-BE49-F238E27FC236}">
                <a16:creationId xmlns:a16="http://schemas.microsoft.com/office/drawing/2014/main" id="{A037CD95-D004-2B21-4A36-C02C76A5C015}"/>
              </a:ext>
            </a:extLst>
          </p:cNvPr>
          <p:cNvGrpSpPr/>
          <p:nvPr userDrawn="1"/>
        </p:nvGrpSpPr>
        <p:grpSpPr>
          <a:xfrm>
            <a:off x="759024" y="788988"/>
            <a:ext cx="990858" cy="735013"/>
            <a:chOff x="657226" y="398463"/>
            <a:chExt cx="990600" cy="735013"/>
          </a:xfrm>
          <a:solidFill>
            <a:schemeClr val="accent1"/>
          </a:solidFill>
        </p:grpSpPr>
        <p:sp>
          <p:nvSpPr>
            <p:cNvPr id="12" name="Freeform 5">
              <a:extLst>
                <a:ext uri="{FF2B5EF4-FFF2-40B4-BE49-F238E27FC236}">
                  <a16:creationId xmlns:a16="http://schemas.microsoft.com/office/drawing/2014/main" id="{7478010D-01FF-497C-41EB-76A4E063D3B3}"/>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6">
              <a:extLst>
                <a:ext uri="{FF2B5EF4-FFF2-40B4-BE49-F238E27FC236}">
                  <a16:creationId xmlns:a16="http://schemas.microsoft.com/office/drawing/2014/main" id="{C7C4737E-BF88-7B2F-7399-008A3E052A17}"/>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Slide Number Placeholder 4">
            <a:extLst>
              <a:ext uri="{FF2B5EF4-FFF2-40B4-BE49-F238E27FC236}">
                <a16:creationId xmlns:a16="http://schemas.microsoft.com/office/drawing/2014/main" id="{C3D1E78D-8A99-0E13-ECF1-4A459FEBEEF7}"/>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DADAC38F-B9D3-ACE2-BCBB-1D0C377643C7}"/>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20595361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Layout_Black">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9025" y="1812556"/>
            <a:ext cx="9914678" cy="27638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9024" y="5045446"/>
            <a:ext cx="9914679"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sp>
        <p:nvSpPr>
          <p:cNvPr id="2" name="Slide Number Placeholder 1">
            <a:extLst>
              <a:ext uri="{FF2B5EF4-FFF2-40B4-BE49-F238E27FC236}">
                <a16:creationId xmlns:a16="http://schemas.microsoft.com/office/drawing/2014/main" id="{765C380F-7235-3AB0-03FD-9418F9E88CA5}"/>
              </a:ext>
            </a:extLst>
          </p:cNvPr>
          <p:cNvSpPr>
            <a:spLocks noGrp="1"/>
          </p:cNvSpPr>
          <p:nvPr>
            <p:ph type="sldNum" sz="quarter" idx="2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grpSp>
        <p:nvGrpSpPr>
          <p:cNvPr id="18" name="Group 17">
            <a:extLst>
              <a:ext uri="{FF2B5EF4-FFF2-40B4-BE49-F238E27FC236}">
                <a16:creationId xmlns:a16="http://schemas.microsoft.com/office/drawing/2014/main" id="{3302BD98-6DAE-1743-EC0B-3BD86F2E6E9E}"/>
              </a:ext>
            </a:extLst>
          </p:cNvPr>
          <p:cNvGrpSpPr/>
          <p:nvPr userDrawn="1"/>
        </p:nvGrpSpPr>
        <p:grpSpPr>
          <a:xfrm>
            <a:off x="759024" y="788988"/>
            <a:ext cx="990858" cy="735013"/>
            <a:chOff x="657226" y="398463"/>
            <a:chExt cx="990600" cy="735013"/>
          </a:xfrm>
          <a:solidFill>
            <a:schemeClr val="accent1"/>
          </a:solidFill>
        </p:grpSpPr>
        <p:sp>
          <p:nvSpPr>
            <p:cNvPr id="19" name="Freeform 5">
              <a:extLst>
                <a:ext uri="{FF2B5EF4-FFF2-40B4-BE49-F238E27FC236}">
                  <a16:creationId xmlns:a16="http://schemas.microsoft.com/office/drawing/2014/main" id="{7427A43A-50DD-D6E1-5FBF-AC4CB787054F}"/>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6">
              <a:extLst>
                <a:ext uri="{FF2B5EF4-FFF2-40B4-BE49-F238E27FC236}">
                  <a16:creationId xmlns:a16="http://schemas.microsoft.com/office/drawing/2014/main" id="{10BB8F0C-C9B6-64D7-DD2C-3BDDA0FDE7B3}"/>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3" name="Picture 2" descr="A logo with text on it&#10;&#10;AI-generated content may be incorrect.">
            <a:extLst>
              <a:ext uri="{FF2B5EF4-FFF2-40B4-BE49-F238E27FC236}">
                <a16:creationId xmlns:a16="http://schemas.microsoft.com/office/drawing/2014/main" id="{16D71587-8314-D7C0-BACF-19FCCD2F8459}"/>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188603343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 Product">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5999"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9" name="Content Placeholder 2"/>
          <p:cNvSpPr>
            <a:spLocks noGrp="1"/>
          </p:cNvSpPr>
          <p:nvPr>
            <p:ph sz="half" idx="18"/>
          </p:nvPr>
        </p:nvSpPr>
        <p:spPr bwMode="gray">
          <a:xfrm>
            <a:off x="6858198" y="1307593"/>
            <a:ext cx="4573192" cy="4788408"/>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8198" y="442528"/>
            <a:ext cx="4573192"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title</a:t>
            </a:r>
          </a:p>
        </p:txBody>
      </p:sp>
      <p:sp>
        <p:nvSpPr>
          <p:cNvPr id="2" name="Slide Number Placeholder 1">
            <a:extLst>
              <a:ext uri="{FF2B5EF4-FFF2-40B4-BE49-F238E27FC236}">
                <a16:creationId xmlns:a16="http://schemas.microsoft.com/office/drawing/2014/main" id="{0AFBC96C-E04F-90E6-1BBE-C65ECD6E5C14}"/>
              </a:ext>
            </a:extLst>
          </p:cNvPr>
          <p:cNvSpPr>
            <a:spLocks noGrp="1"/>
          </p:cNvSpPr>
          <p:nvPr>
            <p:ph type="sldNum" sz="quarter" idx="19"/>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13074014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w/ Product_Black">
    <p:spTree>
      <p:nvGrpSpPr>
        <p:cNvPr id="1" name=""/>
        <p:cNvGrpSpPr/>
        <p:nvPr/>
      </p:nvGrpSpPr>
      <p:grpSpPr>
        <a:xfrm>
          <a:off x="0" y="0"/>
          <a:ext cx="0" cy="0"/>
          <a:chOff x="0" y="0"/>
          <a:chExt cx="0" cy="0"/>
        </a:xfrm>
      </p:grpSpPr>
      <p:sp>
        <p:nvSpPr>
          <p:cNvPr id="7" name="Picture Placeholder 8"/>
          <p:cNvSpPr>
            <a:spLocks noGrp="1"/>
          </p:cNvSpPr>
          <p:nvPr>
            <p:ph type="pic" sz="quarter" idx="17"/>
          </p:nvPr>
        </p:nvSpPr>
        <p:spPr>
          <a:xfrm>
            <a:off x="0" y="0"/>
            <a:ext cx="6095999" cy="6858000"/>
          </a:xfrm>
          <a:prstGeom prst="rect">
            <a:avLst/>
          </a:prstGeom>
        </p:spPr>
        <p:txBody>
          <a:bodyPr anchor="ctr"/>
          <a:lstStyle>
            <a:lvl1pPr marL="0" indent="0" algn="ctr">
              <a:buNone/>
              <a:defRPr sz="2400">
                <a:solidFill>
                  <a:schemeClr val="accent1"/>
                </a:solidFill>
              </a:defRPr>
            </a:lvl1pPr>
          </a:lstStyle>
          <a:p>
            <a:r>
              <a:rPr lang="en-US"/>
              <a:t>Click icon to add picture</a:t>
            </a:r>
          </a:p>
        </p:txBody>
      </p:sp>
      <p:sp>
        <p:nvSpPr>
          <p:cNvPr id="9" name="Content Placeholder 2"/>
          <p:cNvSpPr>
            <a:spLocks noGrp="1"/>
          </p:cNvSpPr>
          <p:nvPr>
            <p:ph sz="half" idx="18"/>
          </p:nvPr>
        </p:nvSpPr>
        <p:spPr bwMode="gray">
          <a:xfrm>
            <a:off x="6858200" y="1307592"/>
            <a:ext cx="4573191" cy="478840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bg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28"/>
          <p:cNvSpPr>
            <a:spLocks noGrp="1"/>
          </p:cNvSpPr>
          <p:nvPr>
            <p:ph type="title" hasCustomPrompt="1"/>
          </p:nvPr>
        </p:nvSpPr>
        <p:spPr bwMode="gray">
          <a:xfrm>
            <a:off x="6858199" y="442528"/>
            <a:ext cx="4573192"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title</a:t>
            </a:r>
          </a:p>
        </p:txBody>
      </p:sp>
      <p:sp>
        <p:nvSpPr>
          <p:cNvPr id="2" name="Slide Number Placeholder 4">
            <a:extLst>
              <a:ext uri="{FF2B5EF4-FFF2-40B4-BE49-F238E27FC236}">
                <a16:creationId xmlns:a16="http://schemas.microsoft.com/office/drawing/2014/main" id="{BDA970C0-B8E0-6C7E-C2A9-67063B69B081}"/>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405273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9" cy="418576"/>
          </a:xfrm>
          <a:prstGeom prst="rect">
            <a:avLst/>
          </a:prstGeom>
        </p:spPr>
        <p:txBody>
          <a:bodyPr wrap="square" lIns="0" tIns="0" rIns="0" bIns="0" anchor="t" anchorCtr="0">
            <a:sp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612" y="1524000"/>
            <a:ext cx="10670779" cy="4572000"/>
          </a:xfrm>
          <a:prstGeom prst="rect">
            <a:avLst/>
          </a:prstGeom>
        </p:spPr>
        <p:txBody>
          <a:bodyPr lIns="121899" tIns="853291" rIns="121899" bIns="60949" anchor="ctr" anchorCtr="0"/>
          <a:lstStyle>
            <a:lvl1pPr marL="0" indent="0" algn="ctr">
              <a:buFontTx/>
              <a:buNone/>
              <a:defRPr sz="2400" baseline="0">
                <a:solidFill>
                  <a:schemeClr val="bg2"/>
                </a:solidFill>
              </a:defRPr>
            </a:lvl1pPr>
          </a:lstStyle>
          <a:p>
            <a:r>
              <a:rPr lang="en-US"/>
              <a:t>Click icon to create chart</a:t>
            </a:r>
          </a:p>
        </p:txBody>
      </p:sp>
      <p:sp>
        <p:nvSpPr>
          <p:cNvPr id="2" name="Slide Number Placeholder 1">
            <a:extLst>
              <a:ext uri="{FF2B5EF4-FFF2-40B4-BE49-F238E27FC236}">
                <a16:creationId xmlns:a16="http://schemas.microsoft.com/office/drawing/2014/main" id="{BBE9C038-E754-006F-B382-D714EB949571}"/>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83896916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Slide_Black">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9" name="Chart Placeholder 2"/>
          <p:cNvSpPr>
            <a:spLocks noGrp="1"/>
          </p:cNvSpPr>
          <p:nvPr>
            <p:ph type="chart" sz="quarter" idx="10" hasCustomPrompt="1"/>
          </p:nvPr>
        </p:nvSpPr>
        <p:spPr bwMode="gray">
          <a:xfrm>
            <a:off x="760612" y="1524000"/>
            <a:ext cx="10670779" cy="4572001"/>
          </a:xfrm>
          <a:prstGeom prst="rect">
            <a:avLst/>
          </a:prstGeom>
        </p:spPr>
        <p:txBody>
          <a:bodyPr lIns="121899" tIns="853291" rIns="121899" bIns="60949" anchor="ctr" anchorCtr="0"/>
          <a:lstStyle>
            <a:lvl1pPr marL="0" indent="0" algn="ctr">
              <a:buFontTx/>
              <a:buNone/>
              <a:defRPr sz="2400" baseline="0">
                <a:solidFill>
                  <a:schemeClr val="bg1"/>
                </a:solidFill>
              </a:defRPr>
            </a:lvl1pPr>
          </a:lstStyle>
          <a:p>
            <a:r>
              <a:rPr lang="en-US"/>
              <a:t>Click icon to create chart</a:t>
            </a:r>
          </a:p>
        </p:txBody>
      </p:sp>
      <p:sp>
        <p:nvSpPr>
          <p:cNvPr id="2" name="Slide Number Placeholder 1">
            <a:extLst>
              <a:ext uri="{FF2B5EF4-FFF2-40B4-BE49-F238E27FC236}">
                <a16:creationId xmlns:a16="http://schemas.microsoft.com/office/drawing/2014/main" id="{A1222CEF-FCD3-E840-7AE1-E900A5D59CF2}"/>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93749700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title Only">
    <p:bg>
      <p:bgPr>
        <a:solidFill>
          <a:schemeClr val="bg1"/>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C55B6443-4299-282C-565B-68E5F9702780}"/>
              </a:ext>
            </a:extLst>
          </p:cNvPr>
          <p:cNvSpPr>
            <a:spLocks noGrp="1"/>
          </p:cNvSpPr>
          <p:nvPr>
            <p:ph type="sldNum" sz="quarter" idx="11"/>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20738913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E9409-35B8-57EB-2941-154C5CA02C34}"/>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pic>
        <p:nvPicPr>
          <p:cNvPr id="3" name="Picture 2" descr="A logo with text on it&#10;&#10;AI-generated content may be incorrect.">
            <a:extLst>
              <a:ext uri="{FF2B5EF4-FFF2-40B4-BE49-F238E27FC236}">
                <a16:creationId xmlns:a16="http://schemas.microsoft.com/office/drawing/2014/main" id="{689EEA12-87FB-B94A-0DAB-8B448EDF1229}"/>
              </a:ext>
            </a:extLst>
          </p:cNvPr>
          <p:cNvPicPr>
            <a:picLocks noChangeAspect="1"/>
          </p:cNvPicPr>
          <p:nvPr userDrawn="1"/>
        </p:nvPicPr>
        <p:blipFill>
          <a:blip r:embed="rId2"/>
          <a:srcRect l="7194" t="19638" r="6561" b="14268"/>
          <a:stretch/>
        </p:blipFill>
        <p:spPr>
          <a:xfrm>
            <a:off x="10233891" y="6103375"/>
            <a:ext cx="1299100" cy="624193"/>
          </a:xfrm>
          <a:prstGeom prst="rect">
            <a:avLst/>
          </a:prstGeom>
        </p:spPr>
      </p:pic>
    </p:spTree>
    <p:extLst>
      <p:ext uri="{BB962C8B-B14F-4D97-AF65-F5344CB8AC3E}">
        <p14:creationId xmlns:p14="http://schemas.microsoft.com/office/powerpoint/2010/main" val="281278864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_Blac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0EA4A46-204F-7C4D-1008-3E3A20AB71A9}"/>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85360341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166" name="Group 165">
            <a:extLst>
              <a:ext uri="{FF2B5EF4-FFF2-40B4-BE49-F238E27FC236}">
                <a16:creationId xmlns:a16="http://schemas.microsoft.com/office/drawing/2014/main" id="{45DF6D6F-9C39-7C31-64D4-4BCE9C9CA5D6}"/>
              </a:ext>
            </a:extLst>
          </p:cNvPr>
          <p:cNvGrpSpPr/>
          <p:nvPr userDrawn="1"/>
        </p:nvGrpSpPr>
        <p:grpSpPr>
          <a:xfrm>
            <a:off x="1539348" y="3561908"/>
            <a:ext cx="7853422" cy="1769127"/>
            <a:chOff x="541049" y="2649538"/>
            <a:chExt cx="9285724" cy="2092325"/>
          </a:xfrm>
          <a:solidFill>
            <a:srgbClr val="E1251B"/>
          </a:solidFill>
        </p:grpSpPr>
        <p:sp>
          <p:nvSpPr>
            <p:cNvPr id="167" name="Freeform 5">
              <a:extLst>
                <a:ext uri="{FF2B5EF4-FFF2-40B4-BE49-F238E27FC236}">
                  <a16:creationId xmlns:a16="http://schemas.microsoft.com/office/drawing/2014/main" id="{E109AFA1-C190-E6CF-D819-5DDBF44B5ED2}"/>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6">
              <a:extLst>
                <a:ext uri="{FF2B5EF4-FFF2-40B4-BE49-F238E27FC236}">
                  <a16:creationId xmlns:a16="http://schemas.microsoft.com/office/drawing/2014/main" id="{1969BD4D-0C40-739F-FF6B-4214C2BEBC9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7">
              <a:extLst>
                <a:ext uri="{FF2B5EF4-FFF2-40B4-BE49-F238E27FC236}">
                  <a16:creationId xmlns:a16="http://schemas.microsoft.com/office/drawing/2014/main" id="{6DB7C37A-1FE6-9BFA-5E83-3EC0F79497F5}"/>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8">
              <a:extLst>
                <a:ext uri="{FF2B5EF4-FFF2-40B4-BE49-F238E27FC236}">
                  <a16:creationId xmlns:a16="http://schemas.microsoft.com/office/drawing/2014/main" id="{3AEA624F-19C6-31CA-5CD9-7E42ED68DA56}"/>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9">
              <a:extLst>
                <a:ext uri="{FF2B5EF4-FFF2-40B4-BE49-F238E27FC236}">
                  <a16:creationId xmlns:a16="http://schemas.microsoft.com/office/drawing/2014/main" id="{ED142D15-3F97-1719-8D74-37D26D1CAA33}"/>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10">
              <a:extLst>
                <a:ext uri="{FF2B5EF4-FFF2-40B4-BE49-F238E27FC236}">
                  <a16:creationId xmlns:a16="http://schemas.microsoft.com/office/drawing/2014/main" id="{6FEBB0B2-4586-05AB-B4FE-055E54F117A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Oval 11">
              <a:extLst>
                <a:ext uri="{FF2B5EF4-FFF2-40B4-BE49-F238E27FC236}">
                  <a16:creationId xmlns:a16="http://schemas.microsoft.com/office/drawing/2014/main" id="{70877F96-1F23-E1FC-71E9-01EE358F60FD}"/>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76" name="Group 75">
            <a:extLst>
              <a:ext uri="{FF2B5EF4-FFF2-40B4-BE49-F238E27FC236}">
                <a16:creationId xmlns:a16="http://schemas.microsoft.com/office/drawing/2014/main" id="{04DB0252-2F51-9D54-5F87-47E8112037C5}"/>
              </a:ext>
            </a:extLst>
          </p:cNvPr>
          <p:cNvGrpSpPr/>
          <p:nvPr userDrawn="1"/>
        </p:nvGrpSpPr>
        <p:grpSpPr>
          <a:xfrm>
            <a:off x="9392771" y="936748"/>
            <a:ext cx="1966475" cy="1042086"/>
            <a:chOff x="4988072" y="501936"/>
            <a:chExt cx="1978802" cy="1051017"/>
          </a:xfrm>
          <a:solidFill>
            <a:srgbClr val="E1251B"/>
          </a:solidFill>
        </p:grpSpPr>
        <p:sp>
          <p:nvSpPr>
            <p:cNvPr id="85" name="Freeform 5">
              <a:extLst>
                <a:ext uri="{FF2B5EF4-FFF2-40B4-BE49-F238E27FC236}">
                  <a16:creationId xmlns:a16="http://schemas.microsoft.com/office/drawing/2014/main" id="{433FD598-576F-FFF0-672B-6A9B1AF51242}"/>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6">
              <a:extLst>
                <a:ext uri="{FF2B5EF4-FFF2-40B4-BE49-F238E27FC236}">
                  <a16:creationId xmlns:a16="http://schemas.microsoft.com/office/drawing/2014/main" id="{824AAD10-C96C-2D4A-15C2-1D354C7C691E}"/>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7">
              <a:extLst>
                <a:ext uri="{FF2B5EF4-FFF2-40B4-BE49-F238E27FC236}">
                  <a16:creationId xmlns:a16="http://schemas.microsoft.com/office/drawing/2014/main" id="{8776387C-7DBE-0FBD-3AED-689433E76864}"/>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8">
              <a:extLst>
                <a:ext uri="{FF2B5EF4-FFF2-40B4-BE49-F238E27FC236}">
                  <a16:creationId xmlns:a16="http://schemas.microsoft.com/office/drawing/2014/main" id="{262E0FEC-2981-11B0-3D88-8A94D08178CF}"/>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9">
              <a:extLst>
                <a:ext uri="{FF2B5EF4-FFF2-40B4-BE49-F238E27FC236}">
                  <a16:creationId xmlns:a16="http://schemas.microsoft.com/office/drawing/2014/main" id="{FECC1288-545E-BDB4-6462-3EE5544D7025}"/>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10">
              <a:extLst>
                <a:ext uri="{FF2B5EF4-FFF2-40B4-BE49-F238E27FC236}">
                  <a16:creationId xmlns:a16="http://schemas.microsoft.com/office/drawing/2014/main" id="{9DB49BE1-F1C8-5A4F-1BE7-B9C5B671A4B9}"/>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11">
              <a:extLst>
                <a:ext uri="{FF2B5EF4-FFF2-40B4-BE49-F238E27FC236}">
                  <a16:creationId xmlns:a16="http://schemas.microsoft.com/office/drawing/2014/main" id="{5700CEE7-82FA-F314-D150-00348A9C1993}"/>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12">
              <a:extLst>
                <a:ext uri="{FF2B5EF4-FFF2-40B4-BE49-F238E27FC236}">
                  <a16:creationId xmlns:a16="http://schemas.microsoft.com/office/drawing/2014/main" id="{FC0AB9F7-3D02-4537-31F6-D98B2250C9F3}"/>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13">
              <a:extLst>
                <a:ext uri="{FF2B5EF4-FFF2-40B4-BE49-F238E27FC236}">
                  <a16:creationId xmlns:a16="http://schemas.microsoft.com/office/drawing/2014/main" id="{12D11DBC-90A7-4337-F6CB-C20DBD872CBD}"/>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14">
              <a:extLst>
                <a:ext uri="{FF2B5EF4-FFF2-40B4-BE49-F238E27FC236}">
                  <a16:creationId xmlns:a16="http://schemas.microsoft.com/office/drawing/2014/main" id="{F524D8E9-37C3-A27E-30E8-DF8ACF25D41F}"/>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15">
              <a:extLst>
                <a:ext uri="{FF2B5EF4-FFF2-40B4-BE49-F238E27FC236}">
                  <a16:creationId xmlns:a16="http://schemas.microsoft.com/office/drawing/2014/main" id="{083673F6-E265-4005-D62C-293234A8CE09}"/>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16">
              <a:extLst>
                <a:ext uri="{FF2B5EF4-FFF2-40B4-BE49-F238E27FC236}">
                  <a16:creationId xmlns:a16="http://schemas.microsoft.com/office/drawing/2014/main" id="{4F04928C-BA06-2085-F636-A4F44FC6E987}"/>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17">
              <a:extLst>
                <a:ext uri="{FF2B5EF4-FFF2-40B4-BE49-F238E27FC236}">
                  <a16:creationId xmlns:a16="http://schemas.microsoft.com/office/drawing/2014/main" id="{0B7609F1-6889-0F3F-1078-1078D3AEDAE7}"/>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Rectangle 18">
              <a:extLst>
                <a:ext uri="{FF2B5EF4-FFF2-40B4-BE49-F238E27FC236}">
                  <a16:creationId xmlns:a16="http://schemas.microsoft.com/office/drawing/2014/main" id="{14DEDB85-DF79-F93C-595F-4B0E6B36F339}"/>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19">
              <a:extLst>
                <a:ext uri="{FF2B5EF4-FFF2-40B4-BE49-F238E27FC236}">
                  <a16:creationId xmlns:a16="http://schemas.microsoft.com/office/drawing/2014/main" id="{481DD98C-1DDB-14FF-BA62-46FAD00BAA89}"/>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20">
              <a:extLst>
                <a:ext uri="{FF2B5EF4-FFF2-40B4-BE49-F238E27FC236}">
                  <a16:creationId xmlns:a16="http://schemas.microsoft.com/office/drawing/2014/main" id="{BDC10D2B-8240-1306-CC54-B3F0CF2378C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21">
              <a:extLst>
                <a:ext uri="{FF2B5EF4-FFF2-40B4-BE49-F238E27FC236}">
                  <a16:creationId xmlns:a16="http://schemas.microsoft.com/office/drawing/2014/main" id="{A2A74FC7-B210-AC23-8BAD-A8CEF20144F7}"/>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22">
              <a:extLst>
                <a:ext uri="{FF2B5EF4-FFF2-40B4-BE49-F238E27FC236}">
                  <a16:creationId xmlns:a16="http://schemas.microsoft.com/office/drawing/2014/main" id="{ACC82ECF-72D6-6ED9-EF73-7495DE192F9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23">
              <a:extLst>
                <a:ext uri="{FF2B5EF4-FFF2-40B4-BE49-F238E27FC236}">
                  <a16:creationId xmlns:a16="http://schemas.microsoft.com/office/drawing/2014/main" id="{22DAB937-2E79-C195-4D0E-AD10E570DD17}"/>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24">
              <a:extLst>
                <a:ext uri="{FF2B5EF4-FFF2-40B4-BE49-F238E27FC236}">
                  <a16:creationId xmlns:a16="http://schemas.microsoft.com/office/drawing/2014/main" id="{10B466F6-F9DE-C9E9-D98F-5CB17B8BE4DB}"/>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25">
              <a:extLst>
                <a:ext uri="{FF2B5EF4-FFF2-40B4-BE49-F238E27FC236}">
                  <a16:creationId xmlns:a16="http://schemas.microsoft.com/office/drawing/2014/main" id="{AD3E18E3-90EA-4D54-E039-6221DAC55953}"/>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Rectangle 26">
              <a:extLst>
                <a:ext uri="{FF2B5EF4-FFF2-40B4-BE49-F238E27FC236}">
                  <a16:creationId xmlns:a16="http://schemas.microsoft.com/office/drawing/2014/main" id="{144E16EA-4F3F-420C-5D8D-753A1E9F0B11}"/>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Rectangle 27">
              <a:extLst>
                <a:ext uri="{FF2B5EF4-FFF2-40B4-BE49-F238E27FC236}">
                  <a16:creationId xmlns:a16="http://schemas.microsoft.com/office/drawing/2014/main" id="{E009FD22-AB72-D26D-205F-29DF66B5BFFA}"/>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 name="Group 2">
            <a:extLst>
              <a:ext uri="{FF2B5EF4-FFF2-40B4-BE49-F238E27FC236}">
                <a16:creationId xmlns:a16="http://schemas.microsoft.com/office/drawing/2014/main" id="{1C38DDA1-EC9C-CA43-6B38-399660A513F2}"/>
              </a:ext>
            </a:extLst>
          </p:cNvPr>
          <p:cNvGrpSpPr/>
          <p:nvPr userDrawn="1"/>
        </p:nvGrpSpPr>
        <p:grpSpPr>
          <a:xfrm>
            <a:off x="11559241" y="767096"/>
            <a:ext cx="634346" cy="1898696"/>
            <a:chOff x="11556230" y="767096"/>
            <a:chExt cx="634181" cy="1898696"/>
          </a:xfrm>
        </p:grpSpPr>
        <p:sp>
          <p:nvSpPr>
            <p:cNvPr id="77" name="Rectangle 28">
              <a:extLst>
                <a:ext uri="{FF2B5EF4-FFF2-40B4-BE49-F238E27FC236}">
                  <a16:creationId xmlns:a16="http://schemas.microsoft.com/office/drawing/2014/main" id="{FB305569-AB33-7799-ED76-68F103CE5B8C}"/>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78" name="Group 77">
              <a:extLst>
                <a:ext uri="{FF2B5EF4-FFF2-40B4-BE49-F238E27FC236}">
                  <a16:creationId xmlns:a16="http://schemas.microsoft.com/office/drawing/2014/main" id="{DC4D5431-76CB-4561-B2E0-664C3E75E88C}"/>
                </a:ext>
              </a:extLst>
            </p:cNvPr>
            <p:cNvGrpSpPr/>
            <p:nvPr userDrawn="1"/>
          </p:nvGrpSpPr>
          <p:grpSpPr>
            <a:xfrm>
              <a:off x="11701122" y="936748"/>
              <a:ext cx="321494" cy="1552800"/>
              <a:chOff x="7313961" y="501936"/>
              <a:chExt cx="323594" cy="1566108"/>
            </a:xfrm>
          </p:grpSpPr>
          <p:sp>
            <p:nvSpPr>
              <p:cNvPr id="79" name="Freeform 29">
                <a:extLst>
                  <a:ext uri="{FF2B5EF4-FFF2-40B4-BE49-F238E27FC236}">
                    <a16:creationId xmlns:a16="http://schemas.microsoft.com/office/drawing/2014/main" id="{9EB7EA56-59D4-7E58-E9A3-5C4585DF00FE}"/>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30">
                <a:extLst>
                  <a:ext uri="{FF2B5EF4-FFF2-40B4-BE49-F238E27FC236}">
                    <a16:creationId xmlns:a16="http://schemas.microsoft.com/office/drawing/2014/main" id="{93B05BBE-DBEC-684B-B012-F63384131C10}"/>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31">
                <a:extLst>
                  <a:ext uri="{FF2B5EF4-FFF2-40B4-BE49-F238E27FC236}">
                    <a16:creationId xmlns:a16="http://schemas.microsoft.com/office/drawing/2014/main" id="{972F0292-22E7-DDB2-79F6-6703AF74768F}"/>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32">
                <a:extLst>
                  <a:ext uri="{FF2B5EF4-FFF2-40B4-BE49-F238E27FC236}">
                    <a16:creationId xmlns:a16="http://schemas.microsoft.com/office/drawing/2014/main" id="{8FB3E4DF-D685-E83E-C831-3D30D6486411}"/>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33">
                <a:extLst>
                  <a:ext uri="{FF2B5EF4-FFF2-40B4-BE49-F238E27FC236}">
                    <a16:creationId xmlns:a16="http://schemas.microsoft.com/office/drawing/2014/main" id="{7E51460F-8A6D-E455-ADF5-BF3600A7DAC9}"/>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34">
                <a:extLst>
                  <a:ext uri="{FF2B5EF4-FFF2-40B4-BE49-F238E27FC236}">
                    <a16:creationId xmlns:a16="http://schemas.microsoft.com/office/drawing/2014/main" id="{9296505E-2DA9-07F7-31C5-6D802244B0F4}"/>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183400533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_Blac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F7FEAA-CD25-31FD-0E8A-E47145F5F9EB}"/>
              </a:ext>
            </a:extLst>
          </p:cNvPr>
          <p:cNvGrpSpPr/>
          <p:nvPr userDrawn="1"/>
        </p:nvGrpSpPr>
        <p:grpSpPr>
          <a:xfrm>
            <a:off x="9392771" y="767096"/>
            <a:ext cx="2800816" cy="1898696"/>
            <a:chOff x="9390324" y="767096"/>
            <a:chExt cx="2800087" cy="1898696"/>
          </a:xfrm>
        </p:grpSpPr>
        <p:grpSp>
          <p:nvGrpSpPr>
            <p:cNvPr id="63" name="Group 62">
              <a:extLst>
                <a:ext uri="{FF2B5EF4-FFF2-40B4-BE49-F238E27FC236}">
                  <a16:creationId xmlns:a16="http://schemas.microsoft.com/office/drawing/2014/main" id="{DBC4C027-8FC0-71EF-963F-3B8A0447C1E8}"/>
                </a:ext>
              </a:extLst>
            </p:cNvPr>
            <p:cNvGrpSpPr/>
            <p:nvPr userDrawn="1"/>
          </p:nvGrpSpPr>
          <p:grpSpPr>
            <a:xfrm>
              <a:off x="9390324" y="936748"/>
              <a:ext cx="1965963" cy="1042086"/>
              <a:chOff x="4988072" y="501936"/>
              <a:chExt cx="1978802" cy="1051017"/>
            </a:xfrm>
            <a:solidFill>
              <a:schemeClr val="bg1"/>
            </a:solidFill>
          </p:grpSpPr>
          <p:sp>
            <p:nvSpPr>
              <p:cNvPr id="72" name="Freeform 5">
                <a:extLst>
                  <a:ext uri="{FF2B5EF4-FFF2-40B4-BE49-F238E27FC236}">
                    <a16:creationId xmlns:a16="http://schemas.microsoft.com/office/drawing/2014/main" id="{AC114BA7-B808-0C61-F4C4-498846EB2C1F}"/>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6">
                <a:extLst>
                  <a:ext uri="{FF2B5EF4-FFF2-40B4-BE49-F238E27FC236}">
                    <a16:creationId xmlns:a16="http://schemas.microsoft.com/office/drawing/2014/main" id="{03055FF5-EB33-F09D-784D-C7AD01880326}"/>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
                <a:extLst>
                  <a:ext uri="{FF2B5EF4-FFF2-40B4-BE49-F238E27FC236}">
                    <a16:creationId xmlns:a16="http://schemas.microsoft.com/office/drawing/2014/main" id="{EF0C28DE-3EA0-613C-F6F5-A668E5A933D2}"/>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8">
                <a:extLst>
                  <a:ext uri="{FF2B5EF4-FFF2-40B4-BE49-F238E27FC236}">
                    <a16:creationId xmlns:a16="http://schemas.microsoft.com/office/drawing/2014/main" id="{AA3A9144-5E21-1340-D82E-781E8E03088B}"/>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9">
                <a:extLst>
                  <a:ext uri="{FF2B5EF4-FFF2-40B4-BE49-F238E27FC236}">
                    <a16:creationId xmlns:a16="http://schemas.microsoft.com/office/drawing/2014/main" id="{16E502AF-0487-43AF-00DB-14F962B92CFF}"/>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10">
                <a:extLst>
                  <a:ext uri="{FF2B5EF4-FFF2-40B4-BE49-F238E27FC236}">
                    <a16:creationId xmlns:a16="http://schemas.microsoft.com/office/drawing/2014/main" id="{0DE8FD0D-C28A-B61F-DFEE-6F90FAD7BFAA}"/>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11">
                <a:extLst>
                  <a:ext uri="{FF2B5EF4-FFF2-40B4-BE49-F238E27FC236}">
                    <a16:creationId xmlns:a16="http://schemas.microsoft.com/office/drawing/2014/main" id="{F351CFF9-9DD1-E9B5-EE76-334AE5F03491}"/>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12">
                <a:extLst>
                  <a:ext uri="{FF2B5EF4-FFF2-40B4-BE49-F238E27FC236}">
                    <a16:creationId xmlns:a16="http://schemas.microsoft.com/office/drawing/2014/main" id="{5CBDFCA1-F27C-774F-EB38-070587A34AB2}"/>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13">
                <a:extLst>
                  <a:ext uri="{FF2B5EF4-FFF2-40B4-BE49-F238E27FC236}">
                    <a16:creationId xmlns:a16="http://schemas.microsoft.com/office/drawing/2014/main" id="{32C7C41D-9C2F-F9CB-F801-1289ECF5E586}"/>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14">
                <a:extLst>
                  <a:ext uri="{FF2B5EF4-FFF2-40B4-BE49-F238E27FC236}">
                    <a16:creationId xmlns:a16="http://schemas.microsoft.com/office/drawing/2014/main" id="{D3D8F53A-7C54-73FF-7202-68AF9530CEF8}"/>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15">
                <a:extLst>
                  <a:ext uri="{FF2B5EF4-FFF2-40B4-BE49-F238E27FC236}">
                    <a16:creationId xmlns:a16="http://schemas.microsoft.com/office/drawing/2014/main" id="{BD2B90D5-630B-CFC6-CE5B-4A3E77847404}"/>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16">
                <a:extLst>
                  <a:ext uri="{FF2B5EF4-FFF2-40B4-BE49-F238E27FC236}">
                    <a16:creationId xmlns:a16="http://schemas.microsoft.com/office/drawing/2014/main" id="{44BDC175-2104-E7E3-2519-DA2F92A4A931}"/>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17">
                <a:extLst>
                  <a:ext uri="{FF2B5EF4-FFF2-40B4-BE49-F238E27FC236}">
                    <a16:creationId xmlns:a16="http://schemas.microsoft.com/office/drawing/2014/main" id="{E76CB955-2FC2-83C2-AC09-AD01BCCF18B2}"/>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18">
                <a:extLst>
                  <a:ext uri="{FF2B5EF4-FFF2-40B4-BE49-F238E27FC236}">
                    <a16:creationId xmlns:a16="http://schemas.microsoft.com/office/drawing/2014/main" id="{BB15E459-A560-CBA7-38D2-49EC0DF1798C}"/>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19">
                <a:extLst>
                  <a:ext uri="{FF2B5EF4-FFF2-40B4-BE49-F238E27FC236}">
                    <a16:creationId xmlns:a16="http://schemas.microsoft.com/office/drawing/2014/main" id="{A894E637-6612-023A-5D26-292EB224BB2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20">
                <a:extLst>
                  <a:ext uri="{FF2B5EF4-FFF2-40B4-BE49-F238E27FC236}">
                    <a16:creationId xmlns:a16="http://schemas.microsoft.com/office/drawing/2014/main" id="{C612BEEF-FFCF-00C7-83E8-3D6CD89DD8B2}"/>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21">
                <a:extLst>
                  <a:ext uri="{FF2B5EF4-FFF2-40B4-BE49-F238E27FC236}">
                    <a16:creationId xmlns:a16="http://schemas.microsoft.com/office/drawing/2014/main" id="{535443A8-F420-58B0-6940-C7217CB7D304}"/>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22">
                <a:extLst>
                  <a:ext uri="{FF2B5EF4-FFF2-40B4-BE49-F238E27FC236}">
                    <a16:creationId xmlns:a16="http://schemas.microsoft.com/office/drawing/2014/main" id="{D577C4C5-162A-509E-0F90-2D9CF5560B46}"/>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23">
                <a:extLst>
                  <a:ext uri="{FF2B5EF4-FFF2-40B4-BE49-F238E27FC236}">
                    <a16:creationId xmlns:a16="http://schemas.microsoft.com/office/drawing/2014/main" id="{9CB671CE-477D-F1B3-6894-F85448189A9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24">
                <a:extLst>
                  <a:ext uri="{FF2B5EF4-FFF2-40B4-BE49-F238E27FC236}">
                    <a16:creationId xmlns:a16="http://schemas.microsoft.com/office/drawing/2014/main" id="{2D545142-881D-002A-830D-2B1960B7F79A}"/>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25">
                <a:extLst>
                  <a:ext uri="{FF2B5EF4-FFF2-40B4-BE49-F238E27FC236}">
                    <a16:creationId xmlns:a16="http://schemas.microsoft.com/office/drawing/2014/main" id="{5C959273-267C-8CBA-996C-EC8514CCD7D2}"/>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26">
                <a:extLst>
                  <a:ext uri="{FF2B5EF4-FFF2-40B4-BE49-F238E27FC236}">
                    <a16:creationId xmlns:a16="http://schemas.microsoft.com/office/drawing/2014/main" id="{2F1B0169-414B-8F53-D204-E4FC9132C39A}"/>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Rectangle 27">
                <a:extLst>
                  <a:ext uri="{FF2B5EF4-FFF2-40B4-BE49-F238E27FC236}">
                    <a16:creationId xmlns:a16="http://schemas.microsoft.com/office/drawing/2014/main" id="{FD3CEF0B-9316-CAAF-B811-7977EA0FDC71}"/>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64" name="Rectangle 28">
              <a:extLst>
                <a:ext uri="{FF2B5EF4-FFF2-40B4-BE49-F238E27FC236}">
                  <a16:creationId xmlns:a16="http://schemas.microsoft.com/office/drawing/2014/main" id="{C44969F7-1BF0-A4FA-F4EB-8003272D98C6}"/>
                </a:ext>
              </a:extLst>
            </p:cNvPr>
            <p:cNvSpPr>
              <a:spLocks noChangeArrowheads="1"/>
            </p:cNvSpPr>
            <p:nvPr userDrawn="1"/>
          </p:nvSpPr>
          <p:spPr bwMode="auto">
            <a:xfrm>
              <a:off x="11556230" y="767096"/>
              <a:ext cx="634181" cy="189869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65" name="Group 64">
              <a:extLst>
                <a:ext uri="{FF2B5EF4-FFF2-40B4-BE49-F238E27FC236}">
                  <a16:creationId xmlns:a16="http://schemas.microsoft.com/office/drawing/2014/main" id="{5AB97A83-AA92-5D2A-D89F-2B85130F597F}"/>
                </a:ext>
              </a:extLst>
            </p:cNvPr>
            <p:cNvGrpSpPr/>
            <p:nvPr userDrawn="1"/>
          </p:nvGrpSpPr>
          <p:grpSpPr>
            <a:xfrm>
              <a:off x="11701122" y="936748"/>
              <a:ext cx="321494" cy="1552800"/>
              <a:chOff x="7313961" y="501936"/>
              <a:chExt cx="323594" cy="1566108"/>
            </a:xfrm>
          </p:grpSpPr>
          <p:sp>
            <p:nvSpPr>
              <p:cNvPr id="66" name="Freeform 29">
                <a:extLst>
                  <a:ext uri="{FF2B5EF4-FFF2-40B4-BE49-F238E27FC236}">
                    <a16:creationId xmlns:a16="http://schemas.microsoft.com/office/drawing/2014/main" id="{93913DCE-D7C5-993F-1CBD-D671F4E01A37}"/>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30">
                <a:extLst>
                  <a:ext uri="{FF2B5EF4-FFF2-40B4-BE49-F238E27FC236}">
                    <a16:creationId xmlns:a16="http://schemas.microsoft.com/office/drawing/2014/main" id="{6D0A5711-84F8-6852-FC23-C9222B8AB056}"/>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31">
                <a:extLst>
                  <a:ext uri="{FF2B5EF4-FFF2-40B4-BE49-F238E27FC236}">
                    <a16:creationId xmlns:a16="http://schemas.microsoft.com/office/drawing/2014/main" id="{185085EF-D1B3-20ED-1267-AC7FAB1644FE}"/>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32">
                <a:extLst>
                  <a:ext uri="{FF2B5EF4-FFF2-40B4-BE49-F238E27FC236}">
                    <a16:creationId xmlns:a16="http://schemas.microsoft.com/office/drawing/2014/main" id="{8434C32D-C325-1F32-5E19-6C9FC933AC3B}"/>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33">
                <a:extLst>
                  <a:ext uri="{FF2B5EF4-FFF2-40B4-BE49-F238E27FC236}">
                    <a16:creationId xmlns:a16="http://schemas.microsoft.com/office/drawing/2014/main" id="{A281B950-B57F-4814-65C4-87F843CA0E1C}"/>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34">
                <a:extLst>
                  <a:ext uri="{FF2B5EF4-FFF2-40B4-BE49-F238E27FC236}">
                    <a16:creationId xmlns:a16="http://schemas.microsoft.com/office/drawing/2014/main" id="{EE465ED6-53DE-A385-42CB-0B5A75477346}"/>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grpSp>
        <p:nvGrpSpPr>
          <p:cNvPr id="42" name="Group 41">
            <a:extLst>
              <a:ext uri="{FF2B5EF4-FFF2-40B4-BE49-F238E27FC236}">
                <a16:creationId xmlns:a16="http://schemas.microsoft.com/office/drawing/2014/main" id="{320E6808-E70B-FA4B-99F6-1C02BBC16598}"/>
              </a:ext>
            </a:extLst>
          </p:cNvPr>
          <p:cNvGrpSpPr/>
          <p:nvPr userDrawn="1"/>
        </p:nvGrpSpPr>
        <p:grpSpPr>
          <a:xfrm>
            <a:off x="1539348" y="3561908"/>
            <a:ext cx="7853422" cy="1769127"/>
            <a:chOff x="541049" y="2649538"/>
            <a:chExt cx="9285724" cy="2092325"/>
          </a:xfrm>
          <a:solidFill>
            <a:schemeClr val="bg1"/>
          </a:solidFill>
        </p:grpSpPr>
        <p:sp>
          <p:nvSpPr>
            <p:cNvPr id="43" name="Freeform 5">
              <a:extLst>
                <a:ext uri="{FF2B5EF4-FFF2-40B4-BE49-F238E27FC236}">
                  <a16:creationId xmlns:a16="http://schemas.microsoft.com/office/drawing/2014/main" id="{4C297CEF-136F-B1B7-09B1-55E4D7563FDB}"/>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6">
              <a:extLst>
                <a:ext uri="{FF2B5EF4-FFF2-40B4-BE49-F238E27FC236}">
                  <a16:creationId xmlns:a16="http://schemas.microsoft.com/office/drawing/2014/main" id="{622BAF6B-1742-15FD-B0EB-40B8C3DC1168}"/>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7">
              <a:extLst>
                <a:ext uri="{FF2B5EF4-FFF2-40B4-BE49-F238E27FC236}">
                  <a16:creationId xmlns:a16="http://schemas.microsoft.com/office/drawing/2014/main" id="{788B3367-A4C9-CCD9-A688-1D2826A4B010}"/>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8">
              <a:extLst>
                <a:ext uri="{FF2B5EF4-FFF2-40B4-BE49-F238E27FC236}">
                  <a16:creationId xmlns:a16="http://schemas.microsoft.com/office/drawing/2014/main" id="{E75C15B3-8177-7E6B-C4A7-1B9D3FB9D027}"/>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9">
              <a:extLst>
                <a:ext uri="{FF2B5EF4-FFF2-40B4-BE49-F238E27FC236}">
                  <a16:creationId xmlns:a16="http://schemas.microsoft.com/office/drawing/2014/main" id="{AA27F0F6-EBAD-77B3-0964-617F5FC5A0BD}"/>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10">
              <a:extLst>
                <a:ext uri="{FF2B5EF4-FFF2-40B4-BE49-F238E27FC236}">
                  <a16:creationId xmlns:a16="http://schemas.microsoft.com/office/drawing/2014/main" id="{0D449E32-BCCB-5FA7-37E4-30FF7569B638}"/>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Oval 11">
              <a:extLst>
                <a:ext uri="{FF2B5EF4-FFF2-40B4-BE49-F238E27FC236}">
                  <a16:creationId xmlns:a16="http://schemas.microsoft.com/office/drawing/2014/main" id="{DF4FD3AA-2A1C-04CA-7759-A7926327B4AA}"/>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91894802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endParaRPr lang="en-US" sz="1000">
              <a:solidFill>
                <a:srgbClr val="939598"/>
              </a:solidFill>
              <a:cs typeface="Arial" pitchFamily="34" charset="0"/>
            </a:endParaRPr>
          </a:p>
        </p:txBody>
      </p:sp>
      <p:sp>
        <p:nvSpPr>
          <p:cNvPr id="2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621" rtl="0" eaLnBrk="1" latinLnBrk="0" hangingPunct="1">
              <a:lnSpc>
                <a:spcPct val="100000"/>
              </a:lnSpc>
              <a:spcBef>
                <a:spcPct val="0"/>
              </a:spcBef>
              <a:buNone/>
              <a:tabLst>
                <a:tab pos="1218621" algn="l"/>
              </a:tabLst>
              <a:defRPr lang="en-US" sz="3599" kern="1200" cap="none" spc="0" baseline="0" dirty="0">
                <a:solidFill>
                  <a:schemeClr val="tx1"/>
                </a:solidFill>
                <a:latin typeface="Arial" pitchFamily="34" charset="0"/>
                <a:ea typeface="+mn-ea"/>
                <a:cs typeface="Arial" pitchFamily="34" charset="0"/>
              </a:defRPr>
            </a:lvl1pPr>
          </a:lstStyle>
          <a:p>
            <a:r>
              <a:rPr lang="en-US"/>
              <a:t>Click To Edit Master Title</a:t>
            </a:r>
          </a:p>
        </p:txBody>
      </p:sp>
      <p:sp>
        <p:nvSpPr>
          <p:cNvPr id="12" name="Rectangle 11"/>
          <p:cNvSpPr/>
          <p:nvPr userDrawn="1"/>
        </p:nvSpPr>
        <p:spPr bwMode="gray">
          <a:xfrm>
            <a:off x="11751760" y="6395717"/>
            <a:ext cx="443416" cy="322249"/>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Slide Number Placeholder 4">
            <a:extLst>
              <a:ext uri="{FF2B5EF4-FFF2-40B4-BE49-F238E27FC236}">
                <a16:creationId xmlns:a16="http://schemas.microsoft.com/office/drawing/2014/main" id="{66F0DA70-242E-35BF-1C65-E29A87F4B231}"/>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59032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Slide_Image 2">
    <p:spTree>
      <p:nvGrpSpPr>
        <p:cNvPr id="1" name=""/>
        <p:cNvGrpSpPr/>
        <p:nvPr/>
      </p:nvGrpSpPr>
      <p:grpSpPr>
        <a:xfrm>
          <a:off x="0" y="0"/>
          <a:ext cx="0" cy="0"/>
          <a:chOff x="0" y="0"/>
          <a:chExt cx="0" cy="0"/>
        </a:xfrm>
      </p:grpSpPr>
      <p:sp>
        <p:nvSpPr>
          <p:cNvPr id="14" name="TextBox 13"/>
          <p:cNvSpPr txBox="1"/>
          <p:nvPr userDrawn="1"/>
        </p:nvSpPr>
        <p:spPr>
          <a:xfrm>
            <a:off x="1396579" y="6473953"/>
            <a:ext cx="4115872"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Transform @ Accelerate  |  2019 Lenovo. All rights reserved.</a:t>
            </a:r>
          </a:p>
        </p:txBody>
      </p:sp>
      <p:grpSp>
        <p:nvGrpSpPr>
          <p:cNvPr id="15" name="Group 14"/>
          <p:cNvGrpSpPr/>
          <p:nvPr userDrawn="1"/>
        </p:nvGrpSpPr>
        <p:grpSpPr>
          <a:xfrm>
            <a:off x="554485" y="6421483"/>
            <a:ext cx="734546" cy="245008"/>
            <a:chOff x="547688" y="952500"/>
            <a:chExt cx="12190413" cy="4067175"/>
          </a:xfrm>
        </p:grpSpPr>
        <p:sp>
          <p:nvSpPr>
            <p:cNvPr id="16" name="Rectangle 15"/>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7" name="Freeform 16"/>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8" name="Freeform 17"/>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9" name="Freeform 18"/>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20" name="Freeform 19"/>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21"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22"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gr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8" y="3"/>
            <a:ext cx="12190662" cy="6857999"/>
          </a:xfrm>
          <a:prstGeom prst="rect">
            <a:avLst/>
          </a:prstGeom>
        </p:spPr>
      </p:pic>
      <p:sp>
        <p:nvSpPr>
          <p:cNvPr id="2" name="Slide Number Placeholder 4">
            <a:extLst>
              <a:ext uri="{FF2B5EF4-FFF2-40B4-BE49-F238E27FC236}">
                <a16:creationId xmlns:a16="http://schemas.microsoft.com/office/drawing/2014/main" id="{550E6178-3D90-1D3B-F9FC-7F5FDC83C5D6}"/>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7298074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Box 1"/>
          <p:cNvSpPr txBox="1"/>
          <p:nvPr userDrawn="1"/>
        </p:nvSpPr>
        <p:spPr>
          <a:xfrm>
            <a:off x="1397000" y="6473825"/>
            <a:ext cx="4114800" cy="153988"/>
          </a:xfrm>
          <a:prstGeom prst="rect">
            <a:avLst/>
          </a:prstGeom>
          <a:noFill/>
        </p:spPr>
        <p:txBody>
          <a:bodyPr lIns="0" tIns="0" rIns="0" bIns="0">
            <a:spAutoFit/>
          </a:bodyPr>
          <a:lstStyle/>
          <a:p>
            <a:pPr fontAlgn="auto">
              <a:spcBef>
                <a:spcPts val="0"/>
              </a:spcBef>
              <a:spcAft>
                <a:spcPts val="0"/>
              </a:spcAft>
              <a:defRPr/>
            </a:pPr>
            <a:r>
              <a:rPr lang="en-US" sz="1000">
                <a:latin typeface="Arial" pitchFamily="34" charset="0"/>
                <a:cs typeface="Arial" pitchFamily="34" charset="0"/>
              </a:rPr>
              <a:t>2022 Lenovo Internal. All rights reserved.</a:t>
            </a:r>
          </a:p>
        </p:txBody>
      </p:sp>
      <p:grpSp>
        <p:nvGrpSpPr>
          <p:cNvPr id="3" name="Group 4"/>
          <p:cNvGrpSpPr>
            <a:grpSpLocks/>
          </p:cNvGrpSpPr>
          <p:nvPr userDrawn="1"/>
        </p:nvGrpSpPr>
        <p:grpSpPr bwMode="auto">
          <a:xfrm>
            <a:off x="554039" y="6421440"/>
            <a:ext cx="735012" cy="244475"/>
            <a:chOff x="547688" y="952500"/>
            <a:chExt cx="12190413" cy="4067175"/>
          </a:xfrm>
        </p:grpSpPr>
        <p:sp>
          <p:nvSpPr>
            <p:cNvPr id="4" name="Rectangle 5"/>
            <p:cNvSpPr>
              <a:spLocks noChangeArrowheads="1"/>
            </p:cNvSpPr>
            <p:nvPr userDrawn="1"/>
          </p:nvSpPr>
          <p:spPr bwMode="auto">
            <a:xfrm>
              <a:off x="547688" y="952500"/>
              <a:ext cx="12190413" cy="4067175"/>
            </a:xfrm>
            <a:prstGeom prst="rect">
              <a:avLst/>
            </a:prstGeom>
            <a:solidFill>
              <a:schemeClr val="accent1"/>
            </a:solidFill>
            <a:ln>
              <a:noFill/>
            </a:ln>
          </p:spPr>
          <p:txBody>
            <a:bodyPr/>
            <a:lstStyle/>
            <a:p>
              <a:pPr fontAlgn="auto">
                <a:spcBef>
                  <a:spcPts val="0"/>
                </a:spcBef>
                <a:spcAft>
                  <a:spcPts val="0"/>
                </a:spcAft>
                <a:defRPr/>
              </a:pPr>
              <a:endParaRPr lang="en-US" sz="2399">
                <a:latin typeface="+mn-lt"/>
                <a:cs typeface="+mn-cs"/>
              </a:endParaRPr>
            </a:p>
          </p:txBody>
        </p:sp>
        <p:sp>
          <p:nvSpPr>
            <p:cNvPr id="5" name="Freeform 7"/>
            <p:cNvSpPr>
              <a:spLocks/>
            </p:cNvSpPr>
            <p:nvPr userDrawn="1"/>
          </p:nvSpPr>
          <p:spPr bwMode="auto">
            <a:xfrm>
              <a:off x="4918336" y="2325832"/>
              <a:ext cx="1579752" cy="1584614"/>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6" name="Freeform 8"/>
            <p:cNvSpPr>
              <a:spLocks/>
            </p:cNvSpPr>
            <p:nvPr userDrawn="1"/>
          </p:nvSpPr>
          <p:spPr bwMode="auto">
            <a:xfrm>
              <a:off x="8288474" y="2352234"/>
              <a:ext cx="1737727" cy="1558212"/>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7" name="Freeform 9"/>
            <p:cNvSpPr>
              <a:spLocks noEditPoints="1"/>
            </p:cNvSpPr>
            <p:nvPr userDrawn="1"/>
          </p:nvSpPr>
          <p:spPr bwMode="auto">
            <a:xfrm>
              <a:off x="3127950" y="2325832"/>
              <a:ext cx="1632411" cy="1611016"/>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8" name="Freeform 10"/>
            <p:cNvSpPr>
              <a:spLocks/>
            </p:cNvSpPr>
            <p:nvPr userDrawn="1"/>
          </p:nvSpPr>
          <p:spPr bwMode="auto">
            <a:xfrm>
              <a:off x="1679835" y="1876850"/>
              <a:ext cx="1421777" cy="2033596"/>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9" name="Freeform 10"/>
            <p:cNvSpPr>
              <a:spLocks noEditPoints="1"/>
            </p:cNvSpPr>
            <p:nvPr userDrawn="1"/>
          </p:nvSpPr>
          <p:spPr bwMode="auto">
            <a:xfrm>
              <a:off x="9973543" y="2325832"/>
              <a:ext cx="1658732" cy="1611016"/>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10" name="Freeform 11"/>
            <p:cNvSpPr>
              <a:spLocks noEditPoints="1"/>
            </p:cNvSpPr>
            <p:nvPr userDrawn="1"/>
          </p:nvSpPr>
          <p:spPr bwMode="auto">
            <a:xfrm>
              <a:off x="6656063" y="2325832"/>
              <a:ext cx="1685069" cy="1611016"/>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grpSp>
      <p:sp>
        <p:nvSpPr>
          <p:cNvPr id="11" name="Rectangle 1"/>
          <p:cNvSpPr/>
          <p:nvPr userDrawn="1"/>
        </p:nvSpPr>
        <p:spPr>
          <a:xfrm>
            <a:off x="1" y="0"/>
            <a:ext cx="12192000" cy="6858000"/>
          </a:xfrm>
          <a:prstGeom prst="rect">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399"/>
          </a:p>
        </p:txBody>
      </p:sp>
      <p:pic>
        <p:nvPicPr>
          <p:cNvPr id="12" name="Picture 4" descr="A picture containing drawing&#10;&#10;Description automatically generated"/>
          <p:cNvPicPr>
            <a:picLocks noChangeAspect="1"/>
          </p:cNvPicPr>
          <p:nvPr userDrawn="1"/>
        </p:nvPicPr>
        <p:blipFill>
          <a:blip r:embed="rId2"/>
          <a:srcRect/>
          <a:stretch>
            <a:fillRect/>
          </a:stretch>
        </p:blipFill>
        <p:spPr bwMode="auto">
          <a:xfrm>
            <a:off x="11806238" y="4835525"/>
            <a:ext cx="385762" cy="1155700"/>
          </a:xfrm>
          <a:prstGeom prst="rect">
            <a:avLst/>
          </a:prstGeom>
          <a:noFill/>
          <a:ln w="9525">
            <a:noFill/>
            <a:miter lim="800000"/>
            <a:headEnd/>
            <a:tailEnd/>
          </a:ln>
        </p:spPr>
      </p:pic>
      <p:sp>
        <p:nvSpPr>
          <p:cNvPr id="13" name="TextBox 12">
            <a:extLst>
              <a:ext uri="{FF2B5EF4-FFF2-40B4-BE49-F238E27FC236}">
                <a16:creationId xmlns:a16="http://schemas.microsoft.com/office/drawing/2014/main" id="{2FDFA5DC-F959-45B1-8B15-720185DC1562}"/>
              </a:ext>
            </a:extLst>
          </p:cNvPr>
          <p:cNvSpPr txBox="1"/>
          <p:nvPr userDrawn="1"/>
        </p:nvSpPr>
        <p:spPr>
          <a:xfrm>
            <a:off x="1030288" y="6526212"/>
            <a:ext cx="4114800" cy="153988"/>
          </a:xfrm>
          <a:prstGeom prst="rect">
            <a:avLst/>
          </a:prstGeom>
          <a:noFill/>
        </p:spPr>
        <p:txBody>
          <a:bodyPr lIns="0" tIns="0" rIns="0" bIns="0">
            <a:spAutoFit/>
          </a:bodyPr>
          <a:lstStyle/>
          <a:p>
            <a:pPr fontAlgn="auto">
              <a:spcBef>
                <a:spcPts val="0"/>
              </a:spcBef>
              <a:spcAft>
                <a:spcPts val="0"/>
              </a:spcAft>
              <a:defRPr/>
            </a:pPr>
            <a:r>
              <a:rPr lang="en-US" sz="1000">
                <a:solidFill>
                  <a:schemeClr val="bg1"/>
                </a:solidFill>
                <a:latin typeface="Arial" pitchFamily="34" charset="0"/>
                <a:cs typeface="Arial" pitchFamily="34" charset="0"/>
              </a:rPr>
              <a:t>2022 Lenovo Internal. All rights reserved.</a:t>
            </a:r>
          </a:p>
        </p:txBody>
      </p:sp>
      <p:grpSp>
        <p:nvGrpSpPr>
          <p:cNvPr id="14" name="Group 4">
            <a:extLst>
              <a:ext uri="{FF2B5EF4-FFF2-40B4-BE49-F238E27FC236}">
                <a16:creationId xmlns:a16="http://schemas.microsoft.com/office/drawing/2014/main" id="{D5668D43-3777-4F96-9C23-0337487DAF16}"/>
              </a:ext>
            </a:extLst>
          </p:cNvPr>
          <p:cNvGrpSpPr>
            <a:grpSpLocks/>
          </p:cNvGrpSpPr>
          <p:nvPr userDrawn="1"/>
        </p:nvGrpSpPr>
        <p:grpSpPr bwMode="auto">
          <a:xfrm>
            <a:off x="187326" y="6473827"/>
            <a:ext cx="735012" cy="244475"/>
            <a:chOff x="547688" y="952500"/>
            <a:chExt cx="12190413" cy="4067175"/>
          </a:xfrm>
        </p:grpSpPr>
        <p:sp>
          <p:nvSpPr>
            <p:cNvPr id="15" name="Rectangle 5">
              <a:extLst>
                <a:ext uri="{FF2B5EF4-FFF2-40B4-BE49-F238E27FC236}">
                  <a16:creationId xmlns:a16="http://schemas.microsoft.com/office/drawing/2014/main" id="{B26C0BB2-5F8A-4553-BBC9-F42BC3403C49}"/>
                </a:ext>
              </a:extLst>
            </p:cNvPr>
            <p:cNvSpPr>
              <a:spLocks noChangeArrowheads="1"/>
            </p:cNvSpPr>
            <p:nvPr userDrawn="1"/>
          </p:nvSpPr>
          <p:spPr bwMode="auto">
            <a:xfrm>
              <a:off x="547688" y="952500"/>
              <a:ext cx="12190413" cy="4067175"/>
            </a:xfrm>
            <a:prstGeom prst="rect">
              <a:avLst/>
            </a:prstGeom>
            <a:solidFill>
              <a:schemeClr val="accent1"/>
            </a:solidFill>
            <a:ln>
              <a:noFill/>
            </a:ln>
          </p:spPr>
          <p:txBody>
            <a:bodyPr/>
            <a:lstStyle/>
            <a:p>
              <a:pPr fontAlgn="auto">
                <a:spcBef>
                  <a:spcPts val="0"/>
                </a:spcBef>
                <a:spcAft>
                  <a:spcPts val="0"/>
                </a:spcAft>
                <a:defRPr/>
              </a:pPr>
              <a:endParaRPr lang="en-US" sz="2399">
                <a:latin typeface="+mn-lt"/>
                <a:cs typeface="+mn-cs"/>
              </a:endParaRPr>
            </a:p>
          </p:txBody>
        </p:sp>
        <p:sp>
          <p:nvSpPr>
            <p:cNvPr id="16" name="Freeform 7">
              <a:extLst>
                <a:ext uri="{FF2B5EF4-FFF2-40B4-BE49-F238E27FC236}">
                  <a16:creationId xmlns:a16="http://schemas.microsoft.com/office/drawing/2014/main" id="{411766D6-2406-4B1C-B97C-C5783DA86606}"/>
                </a:ext>
              </a:extLst>
            </p:cNvPr>
            <p:cNvSpPr>
              <a:spLocks/>
            </p:cNvSpPr>
            <p:nvPr userDrawn="1"/>
          </p:nvSpPr>
          <p:spPr bwMode="auto">
            <a:xfrm>
              <a:off x="4918336" y="2325832"/>
              <a:ext cx="1579752" cy="1584614"/>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17" name="Freeform 8">
              <a:extLst>
                <a:ext uri="{FF2B5EF4-FFF2-40B4-BE49-F238E27FC236}">
                  <a16:creationId xmlns:a16="http://schemas.microsoft.com/office/drawing/2014/main" id="{4750B1EA-5A7A-4B20-900A-933474C5D230}"/>
                </a:ext>
              </a:extLst>
            </p:cNvPr>
            <p:cNvSpPr>
              <a:spLocks/>
            </p:cNvSpPr>
            <p:nvPr userDrawn="1"/>
          </p:nvSpPr>
          <p:spPr bwMode="auto">
            <a:xfrm>
              <a:off x="8288474" y="2352234"/>
              <a:ext cx="1737727" cy="1558212"/>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18" name="Freeform 9">
              <a:extLst>
                <a:ext uri="{FF2B5EF4-FFF2-40B4-BE49-F238E27FC236}">
                  <a16:creationId xmlns:a16="http://schemas.microsoft.com/office/drawing/2014/main" id="{7DB5B4A1-7217-4679-9947-B592E2AA292D}"/>
                </a:ext>
              </a:extLst>
            </p:cNvPr>
            <p:cNvSpPr>
              <a:spLocks noEditPoints="1"/>
            </p:cNvSpPr>
            <p:nvPr userDrawn="1"/>
          </p:nvSpPr>
          <p:spPr bwMode="auto">
            <a:xfrm>
              <a:off x="3127950" y="2325832"/>
              <a:ext cx="1632411" cy="1611016"/>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19" name="Freeform 10">
              <a:extLst>
                <a:ext uri="{FF2B5EF4-FFF2-40B4-BE49-F238E27FC236}">
                  <a16:creationId xmlns:a16="http://schemas.microsoft.com/office/drawing/2014/main" id="{93E2C50D-AE0D-4ADE-83F6-A4D2B621589C}"/>
                </a:ext>
              </a:extLst>
            </p:cNvPr>
            <p:cNvSpPr>
              <a:spLocks/>
            </p:cNvSpPr>
            <p:nvPr userDrawn="1"/>
          </p:nvSpPr>
          <p:spPr bwMode="auto">
            <a:xfrm>
              <a:off x="1679835" y="1876850"/>
              <a:ext cx="1421777" cy="2033596"/>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0" name="Freeform 10">
              <a:extLst>
                <a:ext uri="{FF2B5EF4-FFF2-40B4-BE49-F238E27FC236}">
                  <a16:creationId xmlns:a16="http://schemas.microsoft.com/office/drawing/2014/main" id="{26AEC61E-D0FE-4E61-A8B0-693B2F1E7060}"/>
                </a:ext>
              </a:extLst>
            </p:cNvPr>
            <p:cNvSpPr>
              <a:spLocks noEditPoints="1"/>
            </p:cNvSpPr>
            <p:nvPr userDrawn="1"/>
          </p:nvSpPr>
          <p:spPr bwMode="auto">
            <a:xfrm>
              <a:off x="9973543" y="2325832"/>
              <a:ext cx="1658732" cy="1611016"/>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1" name="Freeform 11">
              <a:extLst>
                <a:ext uri="{FF2B5EF4-FFF2-40B4-BE49-F238E27FC236}">
                  <a16:creationId xmlns:a16="http://schemas.microsoft.com/office/drawing/2014/main" id="{F897425B-CECE-434A-9FD7-B83841FD63AA}"/>
                </a:ext>
              </a:extLst>
            </p:cNvPr>
            <p:cNvSpPr>
              <a:spLocks noEditPoints="1"/>
            </p:cNvSpPr>
            <p:nvPr userDrawn="1"/>
          </p:nvSpPr>
          <p:spPr bwMode="auto">
            <a:xfrm>
              <a:off x="6656063" y="2325832"/>
              <a:ext cx="1685069" cy="1611016"/>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grpSp>
      <p:sp>
        <p:nvSpPr>
          <p:cNvPr id="22" name="Slide Number Placeholder 4">
            <a:extLst>
              <a:ext uri="{FF2B5EF4-FFF2-40B4-BE49-F238E27FC236}">
                <a16:creationId xmlns:a16="http://schemas.microsoft.com/office/drawing/2014/main" id="{EC7F7BD4-5FDE-A97A-93BA-019234DEA725}"/>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32851977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Only - With Background">
    <p:spTree>
      <p:nvGrpSpPr>
        <p:cNvPr id="1" name=""/>
        <p:cNvGrpSpPr/>
        <p:nvPr/>
      </p:nvGrpSpPr>
      <p:grpSpPr>
        <a:xfrm>
          <a:off x="0" y="0"/>
          <a:ext cx="0" cy="0"/>
          <a:chOff x="0" y="0"/>
          <a:chExt cx="0" cy="0"/>
        </a:xfrm>
      </p:grpSpPr>
      <p:pic>
        <p:nvPicPr>
          <p:cNvPr id="3" name="Picture 13"/>
          <p:cNvPicPr>
            <a:picLocks noChangeAspect="1"/>
          </p:cNvPicPr>
          <p:nvPr userDrawn="1"/>
        </p:nvPicPr>
        <p:blipFill>
          <a:blip r:embed="rId2"/>
          <a:srcRect/>
          <a:stretch>
            <a:fillRect/>
          </a:stretch>
        </p:blipFill>
        <p:spPr bwMode="auto">
          <a:xfrm>
            <a:off x="-4762" y="0"/>
            <a:ext cx="12196763" cy="6858000"/>
          </a:xfrm>
          <a:prstGeom prst="rect">
            <a:avLst/>
          </a:prstGeom>
          <a:noFill/>
          <a:ln w="9525">
            <a:noFill/>
            <a:miter lim="800000"/>
            <a:headEnd/>
            <a:tailEnd/>
          </a:ln>
        </p:spPr>
      </p:pic>
      <p:pic>
        <p:nvPicPr>
          <p:cNvPr id="20" name="Picture 27" descr="A picture containing drawing&#10;&#10;Description automatically generated"/>
          <p:cNvPicPr>
            <a:picLocks noChangeAspect="1"/>
          </p:cNvPicPr>
          <p:nvPr userDrawn="1"/>
        </p:nvPicPr>
        <p:blipFill>
          <a:blip r:embed="rId3"/>
          <a:srcRect/>
          <a:stretch>
            <a:fillRect/>
          </a:stretch>
        </p:blipFill>
        <p:spPr bwMode="auto">
          <a:xfrm>
            <a:off x="11911014" y="4929188"/>
            <a:ext cx="280987" cy="844550"/>
          </a:xfrm>
          <a:prstGeom prst="rect">
            <a:avLst/>
          </a:prstGeom>
          <a:noFill/>
          <a:ln w="9525">
            <a:noFill/>
            <a:miter lim="800000"/>
            <a:headEnd/>
            <a:tailEnd/>
          </a:ln>
        </p:spPr>
      </p:pic>
      <p:sp>
        <p:nvSpPr>
          <p:cNvPr id="9" name="Title 28"/>
          <p:cNvSpPr>
            <a:spLocks noGrp="1"/>
          </p:cNvSpPr>
          <p:nvPr>
            <p:ph type="title"/>
          </p:nvPr>
        </p:nvSpPr>
        <p:spPr bwMode="gray">
          <a:xfrm>
            <a:off x="2150209" y="192870"/>
            <a:ext cx="7744059" cy="521208"/>
          </a:xfrm>
          <a:prstGeom prst="rect">
            <a:avLst/>
          </a:prstGeom>
        </p:spPr>
        <p:txBody>
          <a:bodyPr wrap="square" lIns="0" tIns="0" rIns="0" bIns="0" anchor="ctr" anchorCtr="0"/>
          <a:lstStyle>
            <a:lvl1pPr marL="0" algn="ctr" defTabSz="1217525" rtl="0" eaLnBrk="1" latinLnBrk="0" hangingPunct="1">
              <a:lnSpc>
                <a:spcPct val="100000"/>
              </a:lnSpc>
              <a:spcBef>
                <a:spcPct val="0"/>
              </a:spcBef>
              <a:buNone/>
              <a:tabLst>
                <a:tab pos="1217525" algn="l"/>
              </a:tabLst>
              <a:defRPr lang="en-US" sz="2798" b="0" kern="1200" cap="none" spc="0" baseline="0" dirty="0">
                <a:solidFill>
                  <a:schemeClr val="tx1"/>
                </a:solidFill>
                <a:latin typeface="Calibri" panose="020F0502020204030204" pitchFamily="34" charset="0"/>
                <a:ea typeface="+mn-ea"/>
                <a:cs typeface="Arial" pitchFamily="34" charset="0"/>
              </a:defRPr>
            </a:lvl1pPr>
          </a:lstStyle>
          <a:p>
            <a:r>
              <a:rPr lang="fr-FR"/>
              <a:t>Cliquez pour modifier le style du titre</a:t>
            </a:r>
            <a:endParaRPr lang="en-US"/>
          </a:p>
        </p:txBody>
      </p:sp>
      <p:sp>
        <p:nvSpPr>
          <p:cNvPr id="21" name="TextBox 20">
            <a:extLst>
              <a:ext uri="{FF2B5EF4-FFF2-40B4-BE49-F238E27FC236}">
                <a16:creationId xmlns:a16="http://schemas.microsoft.com/office/drawing/2014/main" id="{C087FF0D-1F1D-4443-B9AA-150C053AD0D9}"/>
              </a:ext>
            </a:extLst>
          </p:cNvPr>
          <p:cNvSpPr txBox="1"/>
          <p:nvPr userDrawn="1"/>
        </p:nvSpPr>
        <p:spPr>
          <a:xfrm>
            <a:off x="1030288" y="6526212"/>
            <a:ext cx="4114800" cy="153988"/>
          </a:xfrm>
          <a:prstGeom prst="rect">
            <a:avLst/>
          </a:prstGeom>
          <a:noFill/>
        </p:spPr>
        <p:txBody>
          <a:bodyPr lIns="0" tIns="0" rIns="0" bIns="0">
            <a:spAutoFit/>
          </a:bodyPr>
          <a:lstStyle/>
          <a:p>
            <a:pPr fontAlgn="auto">
              <a:spcBef>
                <a:spcPts val="0"/>
              </a:spcBef>
              <a:spcAft>
                <a:spcPts val="0"/>
              </a:spcAft>
              <a:defRPr/>
            </a:pPr>
            <a:r>
              <a:rPr lang="en-US" sz="1000">
                <a:solidFill>
                  <a:schemeClr val="bg1"/>
                </a:solidFill>
                <a:latin typeface="Arial" pitchFamily="34" charset="0"/>
                <a:cs typeface="Arial" pitchFamily="34" charset="0"/>
              </a:rPr>
              <a:t>2022 Lenovo Internal. All rights reserved.</a:t>
            </a:r>
          </a:p>
        </p:txBody>
      </p:sp>
      <p:grpSp>
        <p:nvGrpSpPr>
          <p:cNvPr id="22" name="Group 4">
            <a:extLst>
              <a:ext uri="{FF2B5EF4-FFF2-40B4-BE49-F238E27FC236}">
                <a16:creationId xmlns:a16="http://schemas.microsoft.com/office/drawing/2014/main" id="{C553F79C-5BD9-4C1F-BD69-F6121EAE6885}"/>
              </a:ext>
            </a:extLst>
          </p:cNvPr>
          <p:cNvGrpSpPr>
            <a:grpSpLocks/>
          </p:cNvGrpSpPr>
          <p:nvPr userDrawn="1"/>
        </p:nvGrpSpPr>
        <p:grpSpPr bwMode="auto">
          <a:xfrm>
            <a:off x="187326" y="6473827"/>
            <a:ext cx="735012" cy="244475"/>
            <a:chOff x="547688" y="952500"/>
            <a:chExt cx="12190413" cy="4067175"/>
          </a:xfrm>
        </p:grpSpPr>
        <p:sp>
          <p:nvSpPr>
            <p:cNvPr id="23" name="Rectangle 5">
              <a:extLst>
                <a:ext uri="{FF2B5EF4-FFF2-40B4-BE49-F238E27FC236}">
                  <a16:creationId xmlns:a16="http://schemas.microsoft.com/office/drawing/2014/main" id="{D71B01F5-85F5-45B7-B726-D5B308EE50C6}"/>
                </a:ext>
              </a:extLst>
            </p:cNvPr>
            <p:cNvSpPr>
              <a:spLocks noChangeArrowheads="1"/>
            </p:cNvSpPr>
            <p:nvPr userDrawn="1"/>
          </p:nvSpPr>
          <p:spPr bwMode="auto">
            <a:xfrm>
              <a:off x="547688" y="952500"/>
              <a:ext cx="12190413" cy="4067175"/>
            </a:xfrm>
            <a:prstGeom prst="rect">
              <a:avLst/>
            </a:prstGeom>
            <a:solidFill>
              <a:schemeClr val="accent1"/>
            </a:solidFill>
            <a:ln>
              <a:noFill/>
            </a:ln>
          </p:spPr>
          <p:txBody>
            <a:bodyPr/>
            <a:lstStyle/>
            <a:p>
              <a:pPr fontAlgn="auto">
                <a:spcBef>
                  <a:spcPts val="0"/>
                </a:spcBef>
                <a:spcAft>
                  <a:spcPts val="0"/>
                </a:spcAft>
                <a:defRPr/>
              </a:pPr>
              <a:endParaRPr lang="en-US" sz="2399">
                <a:latin typeface="+mn-lt"/>
                <a:cs typeface="+mn-cs"/>
              </a:endParaRPr>
            </a:p>
          </p:txBody>
        </p:sp>
        <p:sp>
          <p:nvSpPr>
            <p:cNvPr id="24" name="Freeform 7">
              <a:extLst>
                <a:ext uri="{FF2B5EF4-FFF2-40B4-BE49-F238E27FC236}">
                  <a16:creationId xmlns:a16="http://schemas.microsoft.com/office/drawing/2014/main" id="{C6260388-34EB-4B17-B300-5D68137C9091}"/>
                </a:ext>
              </a:extLst>
            </p:cNvPr>
            <p:cNvSpPr>
              <a:spLocks/>
            </p:cNvSpPr>
            <p:nvPr userDrawn="1"/>
          </p:nvSpPr>
          <p:spPr bwMode="auto">
            <a:xfrm>
              <a:off x="4918336" y="2325832"/>
              <a:ext cx="1579752" cy="1584614"/>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5" name="Freeform 8">
              <a:extLst>
                <a:ext uri="{FF2B5EF4-FFF2-40B4-BE49-F238E27FC236}">
                  <a16:creationId xmlns:a16="http://schemas.microsoft.com/office/drawing/2014/main" id="{1358FBB5-E082-4466-A330-E5C3EEFF788B}"/>
                </a:ext>
              </a:extLst>
            </p:cNvPr>
            <p:cNvSpPr>
              <a:spLocks/>
            </p:cNvSpPr>
            <p:nvPr userDrawn="1"/>
          </p:nvSpPr>
          <p:spPr bwMode="auto">
            <a:xfrm>
              <a:off x="8288474" y="2352234"/>
              <a:ext cx="1737727" cy="1558212"/>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6" name="Freeform 9">
              <a:extLst>
                <a:ext uri="{FF2B5EF4-FFF2-40B4-BE49-F238E27FC236}">
                  <a16:creationId xmlns:a16="http://schemas.microsoft.com/office/drawing/2014/main" id="{1D8BCE50-43C8-4273-A587-BA98FF7D7941}"/>
                </a:ext>
              </a:extLst>
            </p:cNvPr>
            <p:cNvSpPr>
              <a:spLocks noEditPoints="1"/>
            </p:cNvSpPr>
            <p:nvPr userDrawn="1"/>
          </p:nvSpPr>
          <p:spPr bwMode="auto">
            <a:xfrm>
              <a:off x="3127950" y="2325832"/>
              <a:ext cx="1632411" cy="1611016"/>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7" name="Freeform 10">
              <a:extLst>
                <a:ext uri="{FF2B5EF4-FFF2-40B4-BE49-F238E27FC236}">
                  <a16:creationId xmlns:a16="http://schemas.microsoft.com/office/drawing/2014/main" id="{9888B830-2EF5-417C-AB88-E23E3970AD43}"/>
                </a:ext>
              </a:extLst>
            </p:cNvPr>
            <p:cNvSpPr>
              <a:spLocks/>
            </p:cNvSpPr>
            <p:nvPr userDrawn="1"/>
          </p:nvSpPr>
          <p:spPr bwMode="auto">
            <a:xfrm>
              <a:off x="1679835" y="1876850"/>
              <a:ext cx="1421777" cy="2033596"/>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8" name="Freeform 10">
              <a:extLst>
                <a:ext uri="{FF2B5EF4-FFF2-40B4-BE49-F238E27FC236}">
                  <a16:creationId xmlns:a16="http://schemas.microsoft.com/office/drawing/2014/main" id="{CDCA472C-814E-4517-9CF1-FC69B0D484B9}"/>
                </a:ext>
              </a:extLst>
            </p:cNvPr>
            <p:cNvSpPr>
              <a:spLocks noEditPoints="1"/>
            </p:cNvSpPr>
            <p:nvPr userDrawn="1"/>
          </p:nvSpPr>
          <p:spPr bwMode="auto">
            <a:xfrm>
              <a:off x="9973543" y="2325832"/>
              <a:ext cx="1658732" cy="1611016"/>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sp>
          <p:nvSpPr>
            <p:cNvPr id="29" name="Freeform 11">
              <a:extLst>
                <a:ext uri="{FF2B5EF4-FFF2-40B4-BE49-F238E27FC236}">
                  <a16:creationId xmlns:a16="http://schemas.microsoft.com/office/drawing/2014/main" id="{E43F54FB-5F30-4911-8788-2873DF1F2EAF}"/>
                </a:ext>
              </a:extLst>
            </p:cNvPr>
            <p:cNvSpPr>
              <a:spLocks noEditPoints="1"/>
            </p:cNvSpPr>
            <p:nvPr userDrawn="1"/>
          </p:nvSpPr>
          <p:spPr bwMode="auto">
            <a:xfrm>
              <a:off x="6656063" y="2325832"/>
              <a:ext cx="1685069" cy="1611016"/>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p:spPr>
          <p:txBody>
            <a:bodyPr/>
            <a:lstStyle/>
            <a:p>
              <a:pPr fontAlgn="auto">
                <a:spcBef>
                  <a:spcPts val="0"/>
                </a:spcBef>
                <a:spcAft>
                  <a:spcPts val="0"/>
                </a:spcAft>
                <a:defRPr/>
              </a:pPr>
              <a:endParaRPr lang="en-US" sz="2399">
                <a:latin typeface="+mn-lt"/>
                <a:cs typeface="+mn-cs"/>
              </a:endParaRPr>
            </a:p>
          </p:txBody>
        </p:sp>
      </p:grpSp>
      <p:sp>
        <p:nvSpPr>
          <p:cNvPr id="2" name="Slide Number Placeholder 4">
            <a:extLst>
              <a:ext uri="{FF2B5EF4-FFF2-40B4-BE49-F238E27FC236}">
                <a16:creationId xmlns:a16="http://schemas.microsoft.com/office/drawing/2014/main" id="{48BAE0F5-957A-09A5-4ACC-EE39E558CF23}"/>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5821679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Header_BI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8" y="718"/>
            <a:ext cx="12191333" cy="6856571"/>
          </a:xfrm>
          <a:prstGeom prst="rect">
            <a:avLst/>
          </a:prstGeom>
        </p:spPr>
      </p:pic>
      <p:sp>
        <p:nvSpPr>
          <p:cNvPr id="46" name="Title 16"/>
          <p:cNvSpPr>
            <a:spLocks noGrp="1"/>
          </p:cNvSpPr>
          <p:nvPr>
            <p:ph type="title" hasCustomPrompt="1"/>
          </p:nvPr>
        </p:nvSpPr>
        <p:spPr bwMode="gray">
          <a:xfrm>
            <a:off x="548782" y="1391548"/>
            <a:ext cx="9960410" cy="2405203"/>
          </a:xfrm>
          <a:prstGeom prst="rect">
            <a:avLst/>
          </a:prstGeom>
        </p:spPr>
        <p:txBody>
          <a:bodyPr lIns="0" tIns="0" rIns="0" bIns="0" anchor="b" anchorCtr="0"/>
          <a:lstStyle>
            <a:lvl1pPr marL="0" algn="l" defTabSz="1218255" rtl="0" eaLnBrk="1" latinLnBrk="0" hangingPunct="1">
              <a:lnSpc>
                <a:spcPts val="4998"/>
              </a:lnSpc>
              <a:spcBef>
                <a:spcPct val="0"/>
              </a:spcBef>
              <a:buNone/>
              <a:defRPr lang="en-US" sz="5996"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1" name="Text Placeholder 2"/>
          <p:cNvSpPr>
            <a:spLocks noGrp="1"/>
          </p:cNvSpPr>
          <p:nvPr>
            <p:ph type="body" idx="1" hasCustomPrompt="1"/>
          </p:nvPr>
        </p:nvSpPr>
        <p:spPr bwMode="white">
          <a:xfrm>
            <a:off x="548783" y="3999750"/>
            <a:ext cx="9960410" cy="462018"/>
          </a:xfrm>
          <a:prstGeom prst="rect">
            <a:avLst/>
          </a:prstGeom>
        </p:spPr>
        <p:txBody>
          <a:bodyPr lIns="0" tIns="0" rIns="0" bIns="0"/>
          <a:lstStyle>
            <a:lvl1pPr marL="0" indent="0">
              <a:lnSpc>
                <a:spcPts val="2398"/>
              </a:lnSpc>
              <a:spcBef>
                <a:spcPts val="0"/>
              </a:spcBef>
              <a:buNone/>
              <a:defRPr sz="2498" spc="0" baseline="0">
                <a:solidFill>
                  <a:schemeClr val="bg1"/>
                </a:solidFill>
              </a:defRPr>
            </a:lvl1pPr>
            <a:lvl2pPr marL="456926" indent="0">
              <a:buNone/>
              <a:defRPr sz="1998">
                <a:solidFill>
                  <a:schemeClr val="tx1">
                    <a:tint val="75000"/>
                  </a:schemeClr>
                </a:solidFill>
              </a:defRPr>
            </a:lvl2pPr>
            <a:lvl3pPr marL="913852" indent="0">
              <a:buNone/>
              <a:defRPr sz="1798">
                <a:solidFill>
                  <a:schemeClr val="tx1">
                    <a:tint val="75000"/>
                  </a:schemeClr>
                </a:solidFill>
              </a:defRPr>
            </a:lvl3pPr>
            <a:lvl4pPr marL="1370778" indent="0">
              <a:buNone/>
              <a:defRPr sz="1600">
                <a:solidFill>
                  <a:schemeClr val="tx1">
                    <a:tint val="75000"/>
                  </a:schemeClr>
                </a:solidFill>
              </a:defRPr>
            </a:lvl4pPr>
            <a:lvl5pPr marL="1827703" indent="0">
              <a:buNone/>
              <a:defRPr sz="1600">
                <a:solidFill>
                  <a:schemeClr val="tx1">
                    <a:tint val="75000"/>
                  </a:schemeClr>
                </a:solidFill>
              </a:defRPr>
            </a:lvl5pPr>
            <a:lvl6pPr marL="2284628" indent="0">
              <a:buNone/>
              <a:defRPr sz="1600">
                <a:solidFill>
                  <a:schemeClr val="tx1">
                    <a:tint val="75000"/>
                  </a:schemeClr>
                </a:solidFill>
              </a:defRPr>
            </a:lvl6pPr>
            <a:lvl7pPr marL="2741554" indent="0">
              <a:buNone/>
              <a:defRPr sz="1600">
                <a:solidFill>
                  <a:schemeClr val="tx1">
                    <a:tint val="75000"/>
                  </a:schemeClr>
                </a:solidFill>
              </a:defRPr>
            </a:lvl7pPr>
            <a:lvl8pPr marL="3198480" indent="0">
              <a:buNone/>
              <a:defRPr sz="1600">
                <a:solidFill>
                  <a:schemeClr val="tx1">
                    <a:tint val="75000"/>
                  </a:schemeClr>
                </a:solidFill>
              </a:defRPr>
            </a:lvl8pPr>
            <a:lvl9pPr marL="3655406" indent="0">
              <a:buNone/>
              <a:defRPr sz="1600">
                <a:solidFill>
                  <a:schemeClr val="tx1">
                    <a:tint val="75000"/>
                  </a:schemeClr>
                </a:solidFill>
              </a:defRPr>
            </a:lvl9pPr>
          </a:lstStyle>
          <a:p>
            <a:pPr lvl="0"/>
            <a:r>
              <a:rPr lang="en-US"/>
              <a:t>Subhead here</a:t>
            </a:r>
          </a:p>
        </p:txBody>
      </p:sp>
      <p:sp>
        <p:nvSpPr>
          <p:cNvPr id="2" name="Slide Number Placeholder 4">
            <a:extLst>
              <a:ext uri="{FF2B5EF4-FFF2-40B4-BE49-F238E27FC236}">
                <a16:creationId xmlns:a16="http://schemas.microsoft.com/office/drawing/2014/main" id="{BC02CCA5-43B0-6354-C3C8-529F1451EE45}"/>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3204756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endParaRPr lang="en-US" sz="1000">
              <a:solidFill>
                <a:srgbClr val="939598"/>
              </a:solidFill>
              <a:cs typeface="Arial" pitchFamily="34" charset="0"/>
            </a:endParaRPr>
          </a:p>
        </p:txBody>
      </p:sp>
      <p:sp>
        <p:nvSpPr>
          <p:cNvPr id="10"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621" rtl="0" eaLnBrk="1" latinLnBrk="0" hangingPunct="1">
              <a:lnSpc>
                <a:spcPct val="100000"/>
              </a:lnSpc>
              <a:spcBef>
                <a:spcPct val="0"/>
              </a:spcBef>
              <a:buNone/>
              <a:tabLst>
                <a:tab pos="1218621" algn="l"/>
              </a:tabLst>
              <a:defRPr lang="en-US" sz="3599" kern="1200" cap="none" spc="0" baseline="0" dirty="0">
                <a:solidFill>
                  <a:schemeClr val="tx1"/>
                </a:solidFill>
                <a:latin typeface="Arial" pitchFamily="34" charset="0"/>
                <a:ea typeface="+mn-ea"/>
                <a:cs typeface="Arial" pitchFamily="34" charset="0"/>
              </a:defRPr>
            </a:lvl1pPr>
          </a:lstStyle>
          <a:p>
            <a:r>
              <a:rPr lang="en-US"/>
              <a:t>Click To Edit Master Title</a:t>
            </a:r>
          </a:p>
        </p:txBody>
      </p:sp>
      <p:sp>
        <p:nvSpPr>
          <p:cNvPr id="12" name="Freeform 5"/>
          <p:cNvSpPr>
            <a:spLocks noChangeAspect="1" noEditPoints="1"/>
          </p:cNvSpPr>
          <p:nvPr userDrawn="1"/>
        </p:nvSpPr>
        <p:spPr bwMode="black">
          <a:xfrm>
            <a:off x="205409" y="423409"/>
            <a:ext cx="200639"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16" name="Content Placeholder 2"/>
          <p:cNvSpPr>
            <a:spLocks noGrp="1"/>
          </p:cNvSpPr>
          <p:nvPr>
            <p:ph sz="half" idx="1"/>
          </p:nvPr>
        </p:nvSpPr>
        <p:spPr bwMode="gray">
          <a:xfrm>
            <a:off x="548783" y="1179577"/>
            <a:ext cx="11076268" cy="5211699"/>
          </a:xfrm>
          <a:prstGeom prst="rect">
            <a:avLst/>
          </a:prstGeom>
        </p:spPr>
        <p:txBody>
          <a:bodyPr lIns="0" tIns="0" rIns="0" bIns="0"/>
          <a:lstStyle>
            <a:lvl1pPr marL="171399" indent="-171399">
              <a:lnSpc>
                <a:spcPct val="90000"/>
              </a:lnSpc>
              <a:spcBef>
                <a:spcPts val="500"/>
              </a:spcBef>
              <a:buClrTx/>
              <a:buFont typeface="Arial" panose="020B0604020202020204" pitchFamily="34" charset="0"/>
              <a:buChar char="•"/>
              <a:defRPr sz="2399">
                <a:solidFill>
                  <a:schemeClr val="tx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999">
                <a:solidFill>
                  <a:schemeClr val="tx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999">
                <a:solidFill>
                  <a:schemeClr val="tx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999">
                <a:solidFill>
                  <a:schemeClr val="tx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999">
                <a:solidFill>
                  <a:schemeClr val="tx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4">
            <a:extLst>
              <a:ext uri="{FF2B5EF4-FFF2-40B4-BE49-F238E27FC236}">
                <a16:creationId xmlns:a16="http://schemas.microsoft.com/office/drawing/2014/main" id="{442953DE-53E8-55E4-C681-10464DBA3DC3}"/>
              </a:ext>
            </a:extLst>
          </p:cNvPr>
          <p:cNvSpPr>
            <a:spLocks noGrp="1"/>
          </p:cNvSpPr>
          <p:nvPr>
            <p:ph type="sldNum" sz="quarter" idx="11"/>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3301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Only_Black">
    <p:bg>
      <p:bgPr>
        <a:solidFill>
          <a:srgbClr val="1E0013"/>
        </a:solidFill>
        <a:effectLst/>
      </p:bgPr>
    </p:bg>
    <p:spTree>
      <p:nvGrpSpPr>
        <p:cNvPr id="1" name=""/>
        <p:cNvGrpSpPr/>
        <p:nvPr/>
      </p:nvGrpSpPr>
      <p:grpSpPr>
        <a:xfrm>
          <a:off x="0" y="0"/>
          <a:ext cx="0" cy="0"/>
          <a:chOff x="0" y="0"/>
          <a:chExt cx="0" cy="0"/>
        </a:xfrm>
      </p:grpSpPr>
      <p:sp>
        <p:nvSpPr>
          <p:cNvPr id="23" name="Text Placeholder 2"/>
          <p:cNvSpPr>
            <a:spLocks noGrp="1"/>
          </p:cNvSpPr>
          <p:nvPr>
            <p:ph type="body" idx="10" hasCustomPrompt="1"/>
          </p:nvPr>
        </p:nvSpPr>
        <p:spPr bwMode="gray">
          <a:xfrm>
            <a:off x="760610" y="931563"/>
            <a:ext cx="10673828" cy="261610"/>
          </a:xfrm>
          <a:prstGeom prst="rect">
            <a:avLst/>
          </a:prstGeom>
        </p:spPr>
        <p:txBody>
          <a:bodyPr lIns="0" tIns="0" rIns="0" bIns="0" anchor="t" anchorCtr="0">
            <a:noAutofit/>
          </a:bodyPr>
          <a:lstStyle>
            <a:lvl1pPr marL="0" indent="0">
              <a:lnSpc>
                <a:spcPct val="85000"/>
              </a:lnSpc>
              <a:spcBef>
                <a:spcPts val="0"/>
              </a:spcBef>
              <a:buNone/>
              <a:defRPr sz="20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1"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 name="Slide Number Placeholder 1">
            <a:extLst>
              <a:ext uri="{FF2B5EF4-FFF2-40B4-BE49-F238E27FC236}">
                <a16:creationId xmlns:a16="http://schemas.microsoft.com/office/drawing/2014/main" id="{BC296FD5-38BC-1E97-5513-17F333DF59B9}"/>
              </a:ext>
            </a:extLst>
          </p:cNvPr>
          <p:cNvSpPr>
            <a:spLocks noGrp="1"/>
          </p:cNvSpPr>
          <p:nvPr>
            <p:ph type="sldNum" sz="quarter" idx="11"/>
          </p:nvPr>
        </p:nvSpPr>
        <p:spPr/>
        <p:txBody>
          <a:bodyPr/>
          <a:lstStyle>
            <a:lvl1pPr>
              <a:defRPr>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00389498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ate with Header">
  <p:cSld name="Slate with Header">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912303" y="836090"/>
            <a:ext cx="5183717" cy="86571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5600"/>
              <a:buFont typeface="Poppins"/>
              <a:buNone/>
              <a:defRPr sz="3731">
                <a:solidFill>
                  <a:srgbClr val="FFFFFF"/>
                </a:solidFill>
              </a:defRPr>
            </a:lvl1pPr>
            <a:lvl2pPr lvl="1" algn="l">
              <a:lnSpc>
                <a:spcPct val="100000"/>
              </a:lnSpc>
              <a:spcBef>
                <a:spcPts val="0"/>
              </a:spcBef>
              <a:spcAft>
                <a:spcPts val="0"/>
              </a:spcAft>
              <a:buClr>
                <a:schemeClr val="accent1"/>
              </a:buClr>
              <a:buSzPts val="1400"/>
              <a:buNone/>
              <a:defRPr sz="1466"/>
            </a:lvl2pPr>
            <a:lvl3pPr lvl="2" algn="l">
              <a:lnSpc>
                <a:spcPct val="100000"/>
              </a:lnSpc>
              <a:spcBef>
                <a:spcPts val="0"/>
              </a:spcBef>
              <a:spcAft>
                <a:spcPts val="0"/>
              </a:spcAft>
              <a:buClr>
                <a:schemeClr val="accent1"/>
              </a:buClr>
              <a:buSzPts val="1400"/>
              <a:buNone/>
              <a:defRPr sz="1466"/>
            </a:lvl3pPr>
            <a:lvl4pPr lvl="3" algn="l">
              <a:lnSpc>
                <a:spcPct val="100000"/>
              </a:lnSpc>
              <a:spcBef>
                <a:spcPts val="0"/>
              </a:spcBef>
              <a:spcAft>
                <a:spcPts val="0"/>
              </a:spcAft>
              <a:buClr>
                <a:schemeClr val="accent1"/>
              </a:buClr>
              <a:buSzPts val="1400"/>
              <a:buNone/>
              <a:defRPr sz="1466"/>
            </a:lvl4pPr>
            <a:lvl5pPr lvl="4" algn="l">
              <a:lnSpc>
                <a:spcPct val="100000"/>
              </a:lnSpc>
              <a:spcBef>
                <a:spcPts val="0"/>
              </a:spcBef>
              <a:spcAft>
                <a:spcPts val="0"/>
              </a:spcAft>
              <a:buClr>
                <a:schemeClr val="accent1"/>
              </a:buClr>
              <a:buSzPts val="1400"/>
              <a:buNone/>
              <a:defRPr sz="1466"/>
            </a:lvl5pPr>
            <a:lvl6pPr lvl="5" algn="l">
              <a:lnSpc>
                <a:spcPct val="100000"/>
              </a:lnSpc>
              <a:spcBef>
                <a:spcPts val="0"/>
              </a:spcBef>
              <a:spcAft>
                <a:spcPts val="0"/>
              </a:spcAft>
              <a:buClr>
                <a:schemeClr val="accent1"/>
              </a:buClr>
              <a:buSzPts val="1400"/>
              <a:buNone/>
              <a:defRPr sz="1466"/>
            </a:lvl6pPr>
            <a:lvl7pPr lvl="6" algn="l">
              <a:lnSpc>
                <a:spcPct val="100000"/>
              </a:lnSpc>
              <a:spcBef>
                <a:spcPts val="0"/>
              </a:spcBef>
              <a:spcAft>
                <a:spcPts val="0"/>
              </a:spcAft>
              <a:buClr>
                <a:schemeClr val="accent1"/>
              </a:buClr>
              <a:buSzPts val="1400"/>
              <a:buNone/>
              <a:defRPr sz="1466"/>
            </a:lvl7pPr>
            <a:lvl8pPr lvl="7" algn="l">
              <a:lnSpc>
                <a:spcPct val="100000"/>
              </a:lnSpc>
              <a:spcBef>
                <a:spcPts val="0"/>
              </a:spcBef>
              <a:spcAft>
                <a:spcPts val="0"/>
              </a:spcAft>
              <a:buClr>
                <a:schemeClr val="accent1"/>
              </a:buClr>
              <a:buSzPts val="1400"/>
              <a:buNone/>
              <a:defRPr sz="1466"/>
            </a:lvl8pPr>
            <a:lvl9pPr lvl="8" algn="l">
              <a:lnSpc>
                <a:spcPct val="100000"/>
              </a:lnSpc>
              <a:spcBef>
                <a:spcPts val="0"/>
              </a:spcBef>
              <a:spcAft>
                <a:spcPts val="0"/>
              </a:spcAft>
              <a:buClr>
                <a:schemeClr val="accent1"/>
              </a:buClr>
              <a:buSzPts val="1400"/>
              <a:buNone/>
              <a:defRPr sz="1466"/>
            </a:lvl9pPr>
          </a:lstStyle>
          <a:p>
            <a:endParaRPr/>
          </a:p>
        </p:txBody>
      </p:sp>
      <p:sp>
        <p:nvSpPr>
          <p:cNvPr id="2" name="Slide Number Placeholder 4">
            <a:extLst>
              <a:ext uri="{FF2B5EF4-FFF2-40B4-BE49-F238E27FC236}">
                <a16:creationId xmlns:a16="http://schemas.microsoft.com/office/drawing/2014/main" id="{4D92C8C4-D842-EE5B-5B9D-EBAC2FB4F3DC}"/>
              </a:ext>
            </a:extLst>
          </p:cNvPr>
          <p:cNvSpPr txBox="1">
            <a:spLocks/>
          </p:cNvSpPr>
          <p:nvPr userDrawn="1"/>
        </p:nvSpPr>
        <p:spPr>
          <a:xfrm>
            <a:off x="11672569" y="6400800"/>
            <a:ext cx="439026" cy="155448"/>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737487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with Subtitle Content - No Background">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783" y="1591056"/>
            <a:ext cx="11076268" cy="4798202"/>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p:cNvSpPr>
            <a:spLocks noGrp="1"/>
          </p:cNvSpPr>
          <p:nvPr>
            <p:ph type="body" idx="10"/>
          </p:nvPr>
        </p:nvSpPr>
        <p:spPr bwMode="gray">
          <a:xfrm>
            <a:off x="557930" y="914400"/>
            <a:ext cx="11076268"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11" name="Title 28"/>
          <p:cNvSpPr>
            <a:spLocks noGrp="1"/>
          </p:cNvSpPr>
          <p:nvPr>
            <p:ph type="title" hasCustomPrompt="1"/>
          </p:nvPr>
        </p:nvSpPr>
        <p:spPr bwMode="gray">
          <a:xfrm>
            <a:off x="548783" y="274320"/>
            <a:ext cx="11076268" cy="521208"/>
          </a:xfrm>
          <a:prstGeom prst="rect">
            <a:avLst/>
          </a:prstGeom>
        </p:spPr>
        <p:txBody>
          <a:bodyPr wrap="square" lIns="0" tIns="0" rIns="0" bIns="0" anchor="ctr" anchorCtr="0"/>
          <a:lstStyle>
            <a:lvl1pPr marL="0" algn="l" defTabSz="1218987" rtl="0" eaLnBrk="1" latinLnBrk="0" hangingPunct="1">
              <a:lnSpc>
                <a:spcPct val="100000"/>
              </a:lnSpc>
              <a:spcBef>
                <a:spcPct val="0"/>
              </a:spcBef>
              <a:buNone/>
              <a:tabLst>
                <a:tab pos="1218987" algn="l"/>
              </a:tabLst>
              <a:defRPr lang="en-US" sz="3600" kern="1200" cap="none" spc="0" baseline="0" dirty="0">
                <a:solidFill>
                  <a:schemeClr val="tx1"/>
                </a:solidFill>
                <a:latin typeface="Arial" pitchFamily="34" charset="0"/>
                <a:ea typeface="+mn-ea"/>
                <a:cs typeface="Arial" pitchFamily="34" charset="0"/>
              </a:defRPr>
            </a:lvl1pPr>
          </a:lstStyle>
          <a:p>
            <a:r>
              <a:rPr lang="en-US"/>
              <a:t>Click To Edit Master Title</a:t>
            </a:r>
          </a:p>
        </p:txBody>
      </p:sp>
      <p:sp>
        <p:nvSpPr>
          <p:cNvPr id="6" name="Footer Placeholder 61">
            <a:extLst>
              <a:ext uri="{FF2B5EF4-FFF2-40B4-BE49-F238E27FC236}">
                <a16:creationId xmlns:a16="http://schemas.microsoft.com/office/drawing/2014/main" id="{EDE02D39-FEFC-4763-B157-6FF38C386587}"/>
              </a:ext>
            </a:extLst>
          </p:cNvPr>
          <p:cNvSpPr>
            <a:spLocks noGrp="1"/>
          </p:cNvSpPr>
          <p:nvPr>
            <p:ph type="ftr" sz="quarter" idx="11"/>
          </p:nvPr>
        </p:nvSpPr>
        <p:spPr>
          <a:xfrm>
            <a:off x="548783" y="6473952"/>
            <a:ext cx="3861806" cy="153888"/>
          </a:xfrm>
        </p:spPr>
        <p:txBody>
          <a:bodyPr lIns="0"/>
          <a:lstStyle>
            <a:lvl1pPr>
              <a:defRPr cap="none">
                <a:solidFill>
                  <a:schemeClr val="tx1"/>
                </a:solidFill>
              </a:defRPr>
            </a:lvl1pPr>
          </a:lstStyle>
          <a:p>
            <a:endParaRPr lang="en-US" sz="1000">
              <a:cs typeface="Arial" pitchFamily="34" charset="0"/>
            </a:endParaRPr>
          </a:p>
        </p:txBody>
      </p:sp>
      <p:sp>
        <p:nvSpPr>
          <p:cNvPr id="2" name="Slide Number Placeholder 4">
            <a:extLst>
              <a:ext uri="{FF2B5EF4-FFF2-40B4-BE49-F238E27FC236}">
                <a16:creationId xmlns:a16="http://schemas.microsoft.com/office/drawing/2014/main" id="{5DBC8104-A3BC-0175-E84E-9FDFC4AEEBA6}"/>
              </a:ext>
            </a:extLst>
          </p:cNvPr>
          <p:cNvSpPr>
            <a:spLocks noGrp="1"/>
          </p:cNvSpPr>
          <p:nvPr>
            <p:ph type="sldNum" sz="quarter" idx="12"/>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890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ck_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D02D6D82-21E3-7D36-BDF8-BD83715306E1}"/>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438895578"/>
      </p:ext>
    </p:extLst>
  </p:cSld>
  <p:clrMapOvr>
    <a:masterClrMapping/>
  </p:clrMapOvr>
  <p:transition spd="med">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548783" y="403624"/>
            <a:ext cx="11076268" cy="521208"/>
          </a:xfrm>
          <a:prstGeom prst="rect">
            <a:avLst/>
          </a:prstGeom>
        </p:spPr>
        <p:txBody>
          <a:bodyPr wrap="square" lIns="0" tIns="0" rIns="0" bIns="0" anchor="t" anchorCtr="0"/>
          <a:lstStyle>
            <a:lvl1pPr marL="0" algn="l" defTabSz="1218987" rtl="0" eaLnBrk="1" latinLnBrk="0" hangingPunct="1">
              <a:lnSpc>
                <a:spcPts val="32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548783" y="1308880"/>
            <a:ext cx="11076268" cy="4906726"/>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2" name="Slide Number Placeholder 4">
            <a:extLst>
              <a:ext uri="{FF2B5EF4-FFF2-40B4-BE49-F238E27FC236}">
                <a16:creationId xmlns:a16="http://schemas.microsoft.com/office/drawing/2014/main" id="{886A186B-1BBD-7EB0-061C-CD395E45C2DB}"/>
              </a:ext>
            </a:extLst>
          </p:cNvPr>
          <p:cNvSpPr>
            <a:spLocks noGrp="1"/>
          </p:cNvSpPr>
          <p:nvPr>
            <p:ph type="sldNum" sz="quarter" idx="10"/>
          </p:nvPr>
        </p:nvSpPr>
        <p:spPr>
          <a:xfrm>
            <a:off x="11672569" y="6400800"/>
            <a:ext cx="439026" cy="155448"/>
          </a:xfrm>
          <a:prstGeom prst="rect">
            <a:avLst/>
          </a:prstGeom>
        </p:spPr>
        <p:txBody>
          <a:bodyPr/>
          <a:lstStyle>
            <a:lvl1pPr>
              <a:defRPr sz="1600">
                <a:solidFill>
                  <a:schemeClr val="bg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84795357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928E-07F6-2132-B388-8875FA0A16B6}"/>
              </a:ext>
            </a:extLst>
          </p:cNvPr>
          <p:cNvSpPr>
            <a:spLocks noGrp="1"/>
          </p:cNvSpPr>
          <p:nvPr>
            <p:ph type="title"/>
          </p:nvPr>
        </p:nvSpPr>
        <p:spPr>
          <a:xfrm>
            <a:off x="838201" y="365129"/>
            <a:ext cx="10515600" cy="1325563"/>
          </a:xfrm>
          <a:prstGeom prst="rect">
            <a:avLst/>
          </a:prstGeom>
        </p:spPr>
        <p:txBody>
          <a:bodyPr/>
          <a:lstStyle/>
          <a:p>
            <a:r>
              <a:rPr lang="en-US"/>
              <a:t>Click to edit Master title style</a:t>
            </a:r>
            <a:endParaRPr lang="fr-FR"/>
          </a:p>
        </p:txBody>
      </p:sp>
      <p:sp>
        <p:nvSpPr>
          <p:cNvPr id="3" name="Slide Number Placeholder 2">
            <a:extLst>
              <a:ext uri="{FF2B5EF4-FFF2-40B4-BE49-F238E27FC236}">
                <a16:creationId xmlns:a16="http://schemas.microsoft.com/office/drawing/2014/main" id="{FA832A37-2EE2-ACFB-A428-A5BE566C01F8}"/>
              </a:ext>
            </a:extLst>
          </p:cNvPr>
          <p:cNvSpPr>
            <a:spLocks noGrp="1"/>
          </p:cNvSpPr>
          <p:nvPr>
            <p:ph type="sldNum" sz="quarter" idx="10"/>
          </p:nvPr>
        </p:nvSpPr>
        <p:spPr/>
        <p:txBody>
          <a:bodyPr/>
          <a:lstStyle/>
          <a:p>
            <a:fld id="{6D22F896-40B5-4ADD-8801-0D06FADFA095}" type="slidenum">
              <a:rPr lang="en-US" smtClean="0"/>
              <a:pPr/>
              <a:t>‹#›</a:t>
            </a:fld>
            <a:endParaRPr lang="en-US"/>
          </a:p>
        </p:txBody>
      </p:sp>
      <p:pic>
        <p:nvPicPr>
          <p:cNvPr id="4" name="Picture 3">
            <a:extLst>
              <a:ext uri="{FF2B5EF4-FFF2-40B4-BE49-F238E27FC236}">
                <a16:creationId xmlns:a16="http://schemas.microsoft.com/office/drawing/2014/main" id="{2DF37BCE-718A-FC15-C8DD-3A56C2030BD1}"/>
              </a:ext>
            </a:extLst>
          </p:cNvPr>
          <p:cNvPicPr>
            <a:picLocks noChangeAspect="1"/>
          </p:cNvPicPr>
          <p:nvPr userDrawn="1"/>
        </p:nvPicPr>
        <p:blipFill rotWithShape="1">
          <a:blip r:embed="rId2"/>
          <a:srcRect l="32043" t="11491" r="5965" b="53451"/>
          <a:stretch/>
        </p:blipFill>
        <p:spPr>
          <a:xfrm rot="16200000" flipH="1">
            <a:off x="2667003" y="-2666999"/>
            <a:ext cx="6858001" cy="12191999"/>
          </a:xfrm>
          <a:prstGeom prst="rect">
            <a:avLst/>
          </a:prstGeom>
        </p:spPr>
      </p:pic>
      <p:sp>
        <p:nvSpPr>
          <p:cNvPr id="5" name="Rectangle 4">
            <a:extLst>
              <a:ext uri="{FF2B5EF4-FFF2-40B4-BE49-F238E27FC236}">
                <a16:creationId xmlns:a16="http://schemas.microsoft.com/office/drawing/2014/main" id="{8B5F64C2-EDC4-44D2-4A86-422748017BA8}"/>
              </a:ext>
            </a:extLst>
          </p:cNvPr>
          <p:cNvSpPr/>
          <p:nvPr userDrawn="1"/>
        </p:nvSpPr>
        <p:spPr>
          <a:xfrm>
            <a:off x="3" y="-1"/>
            <a:ext cx="12192000" cy="6858000"/>
          </a:xfrm>
          <a:prstGeom prst="rect">
            <a:avLst/>
          </a:prstGeom>
          <a:solidFill>
            <a:srgbClr val="471B4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736" tIns="182736" rIns="182736" bIns="182736" rtlCol="0" anchor="t"/>
          <a:lstStyle/>
          <a:p>
            <a:pPr algn="l"/>
            <a:endParaRPr lang="en-US" sz="1600" err="1">
              <a:solidFill>
                <a:prstClr val="white"/>
              </a:solidFill>
            </a:endParaRPr>
          </a:p>
        </p:txBody>
      </p:sp>
      <p:sp>
        <p:nvSpPr>
          <p:cNvPr id="6" name="Slide Number Placeholder 4">
            <a:extLst>
              <a:ext uri="{FF2B5EF4-FFF2-40B4-BE49-F238E27FC236}">
                <a16:creationId xmlns:a16="http://schemas.microsoft.com/office/drawing/2014/main" id="{8F9D7093-6CA4-29EB-574A-50C20E4E60E9}"/>
              </a:ext>
            </a:extLst>
          </p:cNvPr>
          <p:cNvSpPr txBox="1">
            <a:spLocks/>
          </p:cNvSpPr>
          <p:nvPr userDrawn="1"/>
        </p:nvSpPr>
        <p:spPr>
          <a:xfrm>
            <a:off x="11672569" y="6400800"/>
            <a:ext cx="439026" cy="155448"/>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3700672598"/>
      </p:ext>
    </p:extLst>
  </p:cSld>
  <p:clrMapOvr>
    <a:overrideClrMapping bg1="lt1" tx1="dk1" bg2="lt2" tx2="dk2" accent1="accent1" accent2="accent2" accent3="accent3" accent4="accent4" accent5="accent5" accent6="accent6" hlink="hlink" folHlink="folHlink"/>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Quote Layout_Color">
    <p:bg>
      <p:bgPr>
        <a:gradFill>
          <a:gsLst>
            <a:gs pos="100000">
              <a:srgbClr val="391262"/>
            </a:gs>
            <a:gs pos="38000">
              <a:srgbClr val="64131E"/>
            </a:gs>
            <a:gs pos="0">
              <a:srgbClr val="831B22"/>
            </a:gs>
            <a:gs pos="71000">
              <a:srgbClr val="4D144A"/>
            </a:gs>
          </a:gsLst>
          <a:path path="circle">
            <a:fillToRect l="100000" t="100000"/>
          </a:path>
        </a:grad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759025" y="1812556"/>
            <a:ext cx="9910167" cy="2759445"/>
          </a:xfrm>
          <a:prstGeom prst="rect">
            <a:avLst/>
          </a:prstGeom>
        </p:spPr>
        <p:txBody>
          <a:bodyPr lIns="0" anchor="t">
            <a:normAutofit/>
          </a:bodyPr>
          <a:lstStyle>
            <a:lvl1pPr marL="0" indent="0" algn="l">
              <a:lnSpc>
                <a:spcPct val="85000"/>
              </a:lnSpc>
              <a:spcBef>
                <a:spcPts val="0"/>
              </a:spcBef>
              <a:buNone/>
              <a:defRPr sz="4400" b="1" spc="-150">
                <a:solidFill>
                  <a:schemeClr val="bg1"/>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759024" y="5045446"/>
            <a:ext cx="9910168" cy="406265"/>
          </a:xfrm>
          <a:prstGeom prst="rect">
            <a:avLst/>
          </a:prstGeom>
        </p:spPr>
        <p:txBody>
          <a:bodyPr lIns="0">
            <a:noAutofit/>
          </a:bodyPr>
          <a:lstStyle>
            <a:lvl1pPr marL="0" indent="0" algn="l">
              <a:lnSpc>
                <a:spcPct val="85000"/>
              </a:lnSpc>
              <a:spcBef>
                <a:spcPts val="0"/>
              </a:spcBef>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sp>
        <p:nvSpPr>
          <p:cNvPr id="2" name="Slide Number Placeholder 1">
            <a:extLst>
              <a:ext uri="{FF2B5EF4-FFF2-40B4-BE49-F238E27FC236}">
                <a16:creationId xmlns:a16="http://schemas.microsoft.com/office/drawing/2014/main" id="{EBA179E8-3325-1689-7216-8DD26DF9516C}"/>
              </a:ext>
            </a:extLst>
          </p:cNvPr>
          <p:cNvSpPr>
            <a:spLocks noGrp="1"/>
          </p:cNvSpPr>
          <p:nvPr>
            <p:ph type="sldNum" sz="quarter" idx="20"/>
          </p:nvPr>
        </p:nvSpPr>
        <p:spPr/>
        <p:txBody>
          <a:bodyPr/>
          <a:lstStyle>
            <a:lvl1pPr>
              <a:defRPr>
                <a:solidFill>
                  <a:schemeClr val="bg1"/>
                </a:solidFill>
              </a:defRPr>
            </a:lvl1pPr>
          </a:lstStyle>
          <a:p>
            <a:fld id="{6D22F896-40B5-4ADD-8801-0D06FADFA095}" type="slidenum">
              <a:rPr lang="en-US" smtClean="0"/>
              <a:pPr/>
              <a:t>‹#›</a:t>
            </a:fld>
            <a:endParaRPr lang="en-US"/>
          </a:p>
        </p:txBody>
      </p:sp>
      <p:sp>
        <p:nvSpPr>
          <p:cNvPr id="3" name="Slide Number Placeholder 4">
            <a:extLst>
              <a:ext uri="{FF2B5EF4-FFF2-40B4-BE49-F238E27FC236}">
                <a16:creationId xmlns:a16="http://schemas.microsoft.com/office/drawing/2014/main" id="{45FCCF0A-598B-D332-2CC5-B6D602CC4AD5}"/>
              </a:ext>
            </a:extLst>
          </p:cNvPr>
          <p:cNvSpPr txBox="1">
            <a:spLocks/>
          </p:cNvSpPr>
          <p:nvPr userDrawn="1"/>
        </p:nvSpPr>
        <p:spPr>
          <a:xfrm>
            <a:off x="11672569" y="6400800"/>
            <a:ext cx="439026" cy="155448"/>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217173451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Title Slide_Imag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4D7418-870D-47A9-9B12-D735D8F4BB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667002" y="-2667001"/>
            <a:ext cx="6857999" cy="12192001"/>
          </a:xfrm>
          <a:prstGeom prst="rect">
            <a:avLst/>
          </a:prstGeom>
        </p:spPr>
      </p:pic>
      <p:sp>
        <p:nvSpPr>
          <p:cNvPr id="8" name="Slide Number Placeholder 5">
            <a:extLst>
              <a:ext uri="{FF2B5EF4-FFF2-40B4-BE49-F238E27FC236}">
                <a16:creationId xmlns:a16="http://schemas.microsoft.com/office/drawing/2014/main" id="{21A8AC5B-0FB6-4513-80A6-0066323A4350}"/>
              </a:ext>
            </a:extLst>
          </p:cNvPr>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6" name="TextBox 5">
            <a:extLst>
              <a:ext uri="{FF2B5EF4-FFF2-40B4-BE49-F238E27FC236}">
                <a16:creationId xmlns:a16="http://schemas.microsoft.com/office/drawing/2014/main" id="{C2CB7F78-ED68-4706-8284-0A9C354C32ED}"/>
              </a:ext>
            </a:extLst>
          </p:cNvPr>
          <p:cNvSpPr txBox="1"/>
          <p:nvPr userDrawn="1"/>
        </p:nvSpPr>
        <p:spPr>
          <a:xfrm>
            <a:off x="1396578" y="6473952"/>
            <a:ext cx="4115872" cy="153888"/>
          </a:xfrm>
          <a:prstGeom prst="rect">
            <a:avLst/>
          </a:prstGeom>
          <a:noFill/>
        </p:spPr>
        <p:txBody>
          <a:bodyPr wrap="square" lIns="0" tIns="0" rIns="0" bIns="0" rtlCol="0">
            <a:spAutoFit/>
          </a:bodyPr>
          <a:lstStyle/>
          <a:p>
            <a:r>
              <a:rPr lang="en-GB" sz="1000">
                <a:solidFill>
                  <a:schemeClr val="bg1"/>
                </a:solidFill>
                <a:latin typeface="Arial" pitchFamily="34" charset="0"/>
                <a:cs typeface="Arial" pitchFamily="34" charset="0"/>
              </a:rPr>
              <a:t>2025 Lenovo Internal. All rights reserved.</a:t>
            </a:r>
            <a:endParaRPr lang="en-US" sz="1000">
              <a:solidFill>
                <a:schemeClr val="bg1"/>
              </a:solidFill>
              <a:latin typeface="Arial" pitchFamily="34" charset="0"/>
              <a:cs typeface="Arial" pitchFamily="34" charset="0"/>
            </a:endParaRPr>
          </a:p>
        </p:txBody>
      </p:sp>
      <p:grpSp>
        <p:nvGrpSpPr>
          <p:cNvPr id="7" name="Group 6">
            <a:extLst>
              <a:ext uri="{FF2B5EF4-FFF2-40B4-BE49-F238E27FC236}">
                <a16:creationId xmlns:a16="http://schemas.microsoft.com/office/drawing/2014/main" id="{305B1492-C941-4458-9279-08BC8F36BDA8}"/>
              </a:ext>
            </a:extLst>
          </p:cNvPr>
          <p:cNvGrpSpPr/>
          <p:nvPr userDrawn="1"/>
        </p:nvGrpSpPr>
        <p:grpSpPr>
          <a:xfrm>
            <a:off x="554483" y="6421482"/>
            <a:ext cx="734547" cy="245008"/>
            <a:chOff x="547688" y="952500"/>
            <a:chExt cx="12190413" cy="4067175"/>
          </a:xfrm>
        </p:grpSpPr>
        <p:sp>
          <p:nvSpPr>
            <p:cNvPr id="10" name="Rectangle 9">
              <a:extLst>
                <a:ext uri="{FF2B5EF4-FFF2-40B4-BE49-F238E27FC236}">
                  <a16:creationId xmlns:a16="http://schemas.microsoft.com/office/drawing/2014/main" id="{964E3BC8-EB9E-4924-A8D0-3B4F5EB0194E}"/>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1" name="Freeform 9">
              <a:extLst>
                <a:ext uri="{FF2B5EF4-FFF2-40B4-BE49-F238E27FC236}">
                  <a16:creationId xmlns:a16="http://schemas.microsoft.com/office/drawing/2014/main" id="{DEC34E6A-49EC-4B3B-88B3-87CDCDEB3570}"/>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2" name="Freeform 12">
              <a:extLst>
                <a:ext uri="{FF2B5EF4-FFF2-40B4-BE49-F238E27FC236}">
                  <a16:creationId xmlns:a16="http://schemas.microsoft.com/office/drawing/2014/main" id="{269414EA-2237-4AEA-B401-E59802056C01}"/>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3" name="Freeform 13">
              <a:extLst>
                <a:ext uri="{FF2B5EF4-FFF2-40B4-BE49-F238E27FC236}">
                  <a16:creationId xmlns:a16="http://schemas.microsoft.com/office/drawing/2014/main" id="{0D087ADC-D958-4A38-BAF8-124D57A80F6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4" name="Freeform 14">
              <a:extLst>
                <a:ext uri="{FF2B5EF4-FFF2-40B4-BE49-F238E27FC236}">
                  <a16:creationId xmlns:a16="http://schemas.microsoft.com/office/drawing/2014/main" id="{B6EF34C0-1A90-44B1-A913-F752D55EAB4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5" name="Freeform 10">
              <a:extLst>
                <a:ext uri="{FF2B5EF4-FFF2-40B4-BE49-F238E27FC236}">
                  <a16:creationId xmlns:a16="http://schemas.microsoft.com/office/drawing/2014/main" id="{D28A6468-3C60-4662-9FE9-FA2C80ABFB3C}"/>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16" name="Freeform 11">
              <a:extLst>
                <a:ext uri="{FF2B5EF4-FFF2-40B4-BE49-F238E27FC236}">
                  <a16:creationId xmlns:a16="http://schemas.microsoft.com/office/drawing/2014/main" id="{6997962E-2990-435A-A114-44B47FC1BC6B}"/>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grpSp>
      <p:pic>
        <p:nvPicPr>
          <p:cNvPr id="2" name="Picture 1">
            <a:extLst>
              <a:ext uri="{FF2B5EF4-FFF2-40B4-BE49-F238E27FC236}">
                <a16:creationId xmlns:a16="http://schemas.microsoft.com/office/drawing/2014/main" id="{F0A73078-D044-6596-F9DA-591395ACE6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5400000">
            <a:off x="2665414" y="-2665413"/>
            <a:ext cx="6857999" cy="12188826"/>
          </a:xfrm>
          <a:prstGeom prst="rect">
            <a:avLst/>
          </a:prstGeom>
        </p:spPr>
      </p:pic>
      <p:grpSp>
        <p:nvGrpSpPr>
          <p:cNvPr id="4" name="Group 3">
            <a:extLst>
              <a:ext uri="{FF2B5EF4-FFF2-40B4-BE49-F238E27FC236}">
                <a16:creationId xmlns:a16="http://schemas.microsoft.com/office/drawing/2014/main" id="{A3B846DC-1E49-E514-EBB4-5DA16B00CA67}"/>
              </a:ext>
            </a:extLst>
          </p:cNvPr>
          <p:cNvGrpSpPr/>
          <p:nvPr userDrawn="1"/>
        </p:nvGrpSpPr>
        <p:grpSpPr>
          <a:xfrm>
            <a:off x="554484" y="6421482"/>
            <a:ext cx="734547" cy="245008"/>
            <a:chOff x="547688" y="952500"/>
            <a:chExt cx="12190413" cy="4067175"/>
          </a:xfrm>
        </p:grpSpPr>
        <p:sp>
          <p:nvSpPr>
            <p:cNvPr id="5" name="Rectangle 4">
              <a:extLst>
                <a:ext uri="{FF2B5EF4-FFF2-40B4-BE49-F238E27FC236}">
                  <a16:creationId xmlns:a16="http://schemas.microsoft.com/office/drawing/2014/main" id="{6A1FA9BD-81D7-F2CE-4072-4774679BA0A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9" name="Freeform 7">
              <a:extLst>
                <a:ext uri="{FF2B5EF4-FFF2-40B4-BE49-F238E27FC236}">
                  <a16:creationId xmlns:a16="http://schemas.microsoft.com/office/drawing/2014/main" id="{F3CF4EB9-B2E0-0E43-8BA7-C64510BD55D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7" name="Freeform 8">
              <a:extLst>
                <a:ext uri="{FF2B5EF4-FFF2-40B4-BE49-F238E27FC236}">
                  <a16:creationId xmlns:a16="http://schemas.microsoft.com/office/drawing/2014/main" id="{838ED209-DD3E-B57A-9051-45B998811FB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8" name="Freeform 10">
              <a:extLst>
                <a:ext uri="{FF2B5EF4-FFF2-40B4-BE49-F238E27FC236}">
                  <a16:creationId xmlns:a16="http://schemas.microsoft.com/office/drawing/2014/main" id="{AD3D5C41-F38B-4D45-6898-A2537177C79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19" name="Freeform 11">
              <a:extLst>
                <a:ext uri="{FF2B5EF4-FFF2-40B4-BE49-F238E27FC236}">
                  <a16:creationId xmlns:a16="http://schemas.microsoft.com/office/drawing/2014/main" id="{CFAD1358-B670-3C03-108E-374115D01015}"/>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20" name="Freeform 10">
              <a:extLst>
                <a:ext uri="{FF2B5EF4-FFF2-40B4-BE49-F238E27FC236}">
                  <a16:creationId xmlns:a16="http://schemas.microsoft.com/office/drawing/2014/main" id="{0EFD2009-1A4E-A036-468F-2F7E03A10D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sp>
          <p:nvSpPr>
            <p:cNvPr id="21" name="Freeform 11">
              <a:extLst>
                <a:ext uri="{FF2B5EF4-FFF2-40B4-BE49-F238E27FC236}">
                  <a16:creationId xmlns:a16="http://schemas.microsoft.com/office/drawing/2014/main" id="{533E800B-542E-D9C0-52A6-B6C05419BEB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solidFill>
                  <a:schemeClr val="bg1"/>
                </a:solidFill>
              </a:endParaRPr>
            </a:p>
          </p:txBody>
        </p:sp>
      </p:grpSp>
      <p:sp>
        <p:nvSpPr>
          <p:cNvPr id="23" name="TextBox 22">
            <a:extLst>
              <a:ext uri="{FF2B5EF4-FFF2-40B4-BE49-F238E27FC236}">
                <a16:creationId xmlns:a16="http://schemas.microsoft.com/office/drawing/2014/main" id="{7D635CBF-123B-C3F6-331C-7786407DD3E2}"/>
              </a:ext>
            </a:extLst>
          </p:cNvPr>
          <p:cNvSpPr txBox="1"/>
          <p:nvPr userDrawn="1"/>
        </p:nvSpPr>
        <p:spPr>
          <a:xfrm>
            <a:off x="1548978" y="6499131"/>
            <a:ext cx="4115872" cy="153888"/>
          </a:xfrm>
          <a:prstGeom prst="rect">
            <a:avLst/>
          </a:prstGeom>
          <a:noFill/>
        </p:spPr>
        <p:txBody>
          <a:bodyPr wrap="square" lIns="0" tIns="0" rIns="0" bIns="0" rtlCol="0">
            <a:spAutoFit/>
          </a:bodyPr>
          <a:lstStyle/>
          <a:p>
            <a:r>
              <a:rPr lang="en-GB" sz="1000">
                <a:solidFill>
                  <a:schemeClr val="bg1"/>
                </a:solidFill>
                <a:latin typeface="Arial" pitchFamily="34" charset="0"/>
                <a:cs typeface="Arial" pitchFamily="34" charset="0"/>
              </a:rPr>
              <a:t>2025 Lenovo Internal. All rights reserved.</a:t>
            </a:r>
            <a:endParaRPr lang="en-US" sz="1000">
              <a:solidFill>
                <a:schemeClr val="bg1"/>
              </a:solidFill>
              <a:latin typeface="Arial" pitchFamily="34" charset="0"/>
              <a:cs typeface="Arial" pitchFamily="34" charset="0"/>
            </a:endParaRPr>
          </a:p>
        </p:txBody>
      </p:sp>
      <p:sp>
        <p:nvSpPr>
          <p:cNvPr id="24" name="Title 28">
            <a:extLst>
              <a:ext uri="{FF2B5EF4-FFF2-40B4-BE49-F238E27FC236}">
                <a16:creationId xmlns:a16="http://schemas.microsoft.com/office/drawing/2014/main" id="{7745BA6E-F279-4FFD-5910-40D8A871E68D}"/>
              </a:ext>
            </a:extLst>
          </p:cNvPr>
          <p:cNvSpPr>
            <a:spLocks noGrp="1"/>
          </p:cNvSpPr>
          <p:nvPr>
            <p:ph type="title" hasCustomPrompt="1"/>
          </p:nvPr>
        </p:nvSpPr>
        <p:spPr bwMode="gray">
          <a:xfrm>
            <a:off x="760611" y="442528"/>
            <a:ext cx="10670780"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2" name="Slide Number Placeholder 4">
            <a:extLst>
              <a:ext uri="{FF2B5EF4-FFF2-40B4-BE49-F238E27FC236}">
                <a16:creationId xmlns:a16="http://schemas.microsoft.com/office/drawing/2014/main" id="{5296B6C9-FEB9-8131-9DF6-D8D6F0E06AAC}"/>
              </a:ext>
            </a:extLst>
          </p:cNvPr>
          <p:cNvSpPr txBox="1">
            <a:spLocks/>
          </p:cNvSpPr>
          <p:nvPr userDrawn="1"/>
        </p:nvSpPr>
        <p:spPr>
          <a:xfrm>
            <a:off x="11672569" y="6400800"/>
            <a:ext cx="439026" cy="155448"/>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423515547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3_Section Header_Black_Al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F4A0FF-3C06-695B-0685-0FD691B62B0A}"/>
              </a:ext>
            </a:extLst>
          </p:cNvPr>
          <p:cNvSpPr/>
          <p:nvPr userDrawn="1"/>
        </p:nvSpPr>
        <p:spPr>
          <a:xfrm>
            <a:off x="8790977" y="3"/>
            <a:ext cx="3401025" cy="6857999"/>
          </a:xfrm>
          <a:prstGeom prst="rect">
            <a:avLst/>
          </a:prstGeom>
          <a:gradFill>
            <a:gsLst>
              <a:gs pos="100000">
                <a:srgbClr val="391262"/>
              </a:gs>
              <a:gs pos="38000">
                <a:srgbClr val="64131E"/>
              </a:gs>
              <a:gs pos="0">
                <a:srgbClr val="831B22"/>
              </a:gs>
              <a:gs pos="71000">
                <a:srgbClr val="4D144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a:solidFill>
                <a:prstClr val="white"/>
              </a:solidFill>
            </a:endParaRPr>
          </a:p>
        </p:txBody>
      </p:sp>
      <p:sp>
        <p:nvSpPr>
          <p:cNvPr id="16" name="TextBox 15">
            <a:extLst>
              <a:ext uri="{FF2B5EF4-FFF2-40B4-BE49-F238E27FC236}">
                <a16:creationId xmlns:a16="http://schemas.microsoft.com/office/drawing/2014/main" id="{C50D814F-EE5B-C084-7424-D39C0DE54FF7}"/>
              </a:ext>
            </a:extLst>
          </p:cNvPr>
          <p:cNvSpPr txBox="1"/>
          <p:nvPr userDrawn="1"/>
        </p:nvSpPr>
        <p:spPr>
          <a:xfrm>
            <a:off x="1603772" y="6401580"/>
            <a:ext cx="4115872" cy="153888"/>
          </a:xfrm>
          <a:prstGeom prst="rect">
            <a:avLst/>
          </a:prstGeom>
          <a:noFill/>
        </p:spPr>
        <p:txBody>
          <a:bodyPr wrap="square" lIns="0" tIns="0" rIns="0" bIns="0" rtlCol="0">
            <a:spAutoFit/>
          </a:bodyPr>
          <a:lstStyle/>
          <a:p>
            <a:r>
              <a:rPr lang="en-GB" sz="1000">
                <a:solidFill>
                  <a:schemeClr val="bg1"/>
                </a:solidFill>
                <a:latin typeface="Arial" pitchFamily="34" charset="0"/>
                <a:cs typeface="Arial" pitchFamily="34" charset="0"/>
              </a:rPr>
              <a:t>2025 Lenovo Internal. All rights reserved.</a:t>
            </a:r>
            <a:endParaRPr lang="en-US" sz="1000">
              <a:solidFill>
                <a:schemeClr val="bg1"/>
              </a:solidFill>
              <a:latin typeface="Arial" pitchFamily="34" charset="0"/>
              <a:cs typeface="Arial" pitchFamily="34" charset="0"/>
            </a:endParaRPr>
          </a:p>
        </p:txBody>
      </p:sp>
      <p:grpSp>
        <p:nvGrpSpPr>
          <p:cNvPr id="17" name="Group 16">
            <a:extLst>
              <a:ext uri="{FF2B5EF4-FFF2-40B4-BE49-F238E27FC236}">
                <a16:creationId xmlns:a16="http://schemas.microsoft.com/office/drawing/2014/main" id="{3C498D60-2F6C-6ADE-BB9A-D957660E0731}"/>
              </a:ext>
            </a:extLst>
          </p:cNvPr>
          <p:cNvGrpSpPr>
            <a:grpSpLocks noChangeAspect="1"/>
          </p:cNvGrpSpPr>
          <p:nvPr userDrawn="1"/>
        </p:nvGrpSpPr>
        <p:grpSpPr>
          <a:xfrm>
            <a:off x="760611" y="6348283"/>
            <a:ext cx="777442" cy="259316"/>
            <a:chOff x="547688" y="952500"/>
            <a:chExt cx="12190413" cy="4067175"/>
          </a:xfrm>
        </p:grpSpPr>
        <p:sp>
          <p:nvSpPr>
            <p:cNvPr id="18" name="Rectangle 17">
              <a:extLst>
                <a:ext uri="{FF2B5EF4-FFF2-40B4-BE49-F238E27FC236}">
                  <a16:creationId xmlns:a16="http://schemas.microsoft.com/office/drawing/2014/main" id="{C8414641-DA5A-BDF2-889C-1430A63E358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7">
              <a:extLst>
                <a:ext uri="{FF2B5EF4-FFF2-40B4-BE49-F238E27FC236}">
                  <a16:creationId xmlns:a16="http://schemas.microsoft.com/office/drawing/2014/main" id="{6CAA72E6-FAE3-6740-34C0-7A08091254B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8">
              <a:extLst>
                <a:ext uri="{FF2B5EF4-FFF2-40B4-BE49-F238E27FC236}">
                  <a16:creationId xmlns:a16="http://schemas.microsoft.com/office/drawing/2014/main" id="{0EE70422-5E10-8634-79CC-15428116CD0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Freeform 9">
              <a:extLst>
                <a:ext uri="{FF2B5EF4-FFF2-40B4-BE49-F238E27FC236}">
                  <a16:creationId xmlns:a16="http://schemas.microsoft.com/office/drawing/2014/main" id="{F9B9866C-878A-3BAE-D601-6317EEEB78A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0">
              <a:extLst>
                <a:ext uri="{FF2B5EF4-FFF2-40B4-BE49-F238E27FC236}">
                  <a16:creationId xmlns:a16="http://schemas.microsoft.com/office/drawing/2014/main" id="{20DD7C9B-A88C-7ECB-27AE-CB4579CDB9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10">
              <a:extLst>
                <a:ext uri="{FF2B5EF4-FFF2-40B4-BE49-F238E27FC236}">
                  <a16:creationId xmlns:a16="http://schemas.microsoft.com/office/drawing/2014/main" id="{084B2859-A58F-9171-5328-94CFD162F589}"/>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11">
              <a:extLst>
                <a:ext uri="{FF2B5EF4-FFF2-40B4-BE49-F238E27FC236}">
                  <a16:creationId xmlns:a16="http://schemas.microsoft.com/office/drawing/2014/main" id="{DC1829C2-6CD9-FE35-3F45-EEC10E2F169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2" name="Slide Number Placeholder 1">
            <a:extLst>
              <a:ext uri="{FF2B5EF4-FFF2-40B4-BE49-F238E27FC236}">
                <a16:creationId xmlns:a16="http://schemas.microsoft.com/office/drawing/2014/main" id="{E01CC465-FDF1-C0A2-5A83-FB03B2F0F4B6}"/>
              </a:ext>
            </a:extLst>
          </p:cNvPr>
          <p:cNvSpPr>
            <a:spLocks noGrp="1"/>
          </p:cNvSpPr>
          <p:nvPr>
            <p:ph type="sldNum" sz="quarter" idx="10"/>
          </p:nvPr>
        </p:nvSpPr>
        <p:spPr/>
        <p:txBody>
          <a:bodyPr/>
          <a:lstStyle>
            <a:lvl1pPr>
              <a:defRPr>
                <a:solidFill>
                  <a:schemeClr val="bg1"/>
                </a:solidFill>
              </a:defRPr>
            </a:lvl1pPr>
          </a:lstStyle>
          <a:p>
            <a:fld id="{6D22F896-40B5-4ADD-8801-0D06FADFA095}" type="slidenum">
              <a:rPr lang="en-US" smtClean="0"/>
              <a:pPr/>
              <a:t>‹#›</a:t>
            </a:fld>
            <a:endParaRPr lang="en-US"/>
          </a:p>
        </p:txBody>
      </p:sp>
      <p:sp>
        <p:nvSpPr>
          <p:cNvPr id="3" name="Text Placeholder 2">
            <a:extLst>
              <a:ext uri="{FF2B5EF4-FFF2-40B4-BE49-F238E27FC236}">
                <a16:creationId xmlns:a16="http://schemas.microsoft.com/office/drawing/2014/main" id="{A43FD219-734D-D3AF-621B-24D58C8CC4D4}"/>
              </a:ext>
            </a:extLst>
          </p:cNvPr>
          <p:cNvSpPr>
            <a:spLocks noGrp="1"/>
          </p:cNvSpPr>
          <p:nvPr>
            <p:ph type="body" idx="11" hasCustomPrompt="1"/>
          </p:nvPr>
        </p:nvSpPr>
        <p:spPr bwMode="gray">
          <a:xfrm>
            <a:off x="8975077" y="3"/>
            <a:ext cx="3006096" cy="6857999"/>
          </a:xfrm>
          <a:prstGeom prst="rect">
            <a:avLst/>
          </a:prstGeom>
        </p:spPr>
        <p:txBody>
          <a:bodyPr lIns="0" tIns="0" rIns="0" bIns="0" anchor="ctr" anchorCtr="0">
            <a:noAutofit/>
          </a:bodyPr>
          <a:lstStyle>
            <a:lvl1pPr marL="0" indent="0">
              <a:lnSpc>
                <a:spcPct val="150000"/>
              </a:lnSpc>
              <a:spcBef>
                <a:spcPts val="0"/>
              </a:spcBef>
              <a:buNone/>
              <a:defRPr sz="2399" b="1" i="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4" name="Title 28">
            <a:extLst>
              <a:ext uri="{FF2B5EF4-FFF2-40B4-BE49-F238E27FC236}">
                <a16:creationId xmlns:a16="http://schemas.microsoft.com/office/drawing/2014/main" id="{62FF0AA3-B674-9B40-C892-D6CD63B55E4A}"/>
              </a:ext>
            </a:extLst>
          </p:cNvPr>
          <p:cNvSpPr>
            <a:spLocks noGrp="1"/>
          </p:cNvSpPr>
          <p:nvPr>
            <p:ph type="title" hasCustomPrompt="1"/>
          </p:nvPr>
        </p:nvSpPr>
        <p:spPr bwMode="gray">
          <a:xfrm>
            <a:off x="760611" y="442530"/>
            <a:ext cx="7846265" cy="487314"/>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5" name="Content Placeholder 2">
            <a:extLst>
              <a:ext uri="{FF2B5EF4-FFF2-40B4-BE49-F238E27FC236}">
                <a16:creationId xmlns:a16="http://schemas.microsoft.com/office/drawing/2014/main" id="{DBCA0CE2-17C4-1F68-9556-A2F4AF25460A}"/>
              </a:ext>
            </a:extLst>
          </p:cNvPr>
          <p:cNvSpPr>
            <a:spLocks noGrp="1"/>
          </p:cNvSpPr>
          <p:nvPr>
            <p:ph sz="half" idx="1"/>
          </p:nvPr>
        </p:nvSpPr>
        <p:spPr bwMode="gray">
          <a:xfrm>
            <a:off x="760611" y="2701519"/>
            <a:ext cx="3462860" cy="2910802"/>
          </a:xfrm>
          <a:prstGeom prst="rect">
            <a:avLst/>
          </a:prstGeom>
        </p:spPr>
        <p:txBody>
          <a:bodyPr lIns="0" tIns="0" rIns="0" bIns="0"/>
          <a:lstStyle>
            <a:lvl1pPr marL="171399" indent="-171399">
              <a:lnSpc>
                <a:spcPct val="100000"/>
              </a:lnSpc>
              <a:spcBef>
                <a:spcPts val="1000"/>
              </a:spcBef>
              <a:spcAft>
                <a:spcPts val="600"/>
              </a:spcAft>
              <a:buClrTx/>
              <a:buFont typeface="Arial" panose="020B0604020202020204" pitchFamily="34" charset="0"/>
              <a:buChar char="•"/>
              <a:defRPr sz="1400">
                <a:solidFill>
                  <a:schemeClr val="bg1"/>
                </a:solidFill>
                <a:latin typeface="Arial" pitchFamily="34" charset="0"/>
                <a:cs typeface="Arial" pitchFamily="34" charset="0"/>
              </a:defRPr>
            </a:lvl1pPr>
            <a:lvl2pPr marL="380819" indent="0">
              <a:lnSpc>
                <a:spcPct val="100000"/>
              </a:lnSpc>
              <a:spcBef>
                <a:spcPts val="500"/>
              </a:spcBef>
              <a:spcAft>
                <a:spcPts val="600"/>
              </a:spcAft>
              <a:buClrTx/>
              <a:buFont typeface="Arial" pitchFamily="34" charset="0"/>
              <a:buNone/>
              <a:defRPr sz="1200">
                <a:solidFill>
                  <a:schemeClr val="bg1"/>
                </a:solidFill>
                <a:latin typeface="Arial" pitchFamily="34" charset="0"/>
                <a:cs typeface="Arial" pitchFamily="34" charset="0"/>
              </a:defRPr>
            </a:lvl2pPr>
            <a:lvl3pPr marL="685474"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3pPr>
            <a:lvl4pPr marL="990130"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4pPr>
            <a:lvl5pPr marL="1294784"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p:txBody>
      </p:sp>
      <p:sp>
        <p:nvSpPr>
          <p:cNvPr id="6" name="Content Placeholder 2">
            <a:extLst>
              <a:ext uri="{FF2B5EF4-FFF2-40B4-BE49-F238E27FC236}">
                <a16:creationId xmlns:a16="http://schemas.microsoft.com/office/drawing/2014/main" id="{0559888F-87D0-15A0-3D59-3EA3244EC322}"/>
              </a:ext>
            </a:extLst>
          </p:cNvPr>
          <p:cNvSpPr>
            <a:spLocks noGrp="1"/>
          </p:cNvSpPr>
          <p:nvPr>
            <p:ph sz="half" idx="12"/>
          </p:nvPr>
        </p:nvSpPr>
        <p:spPr bwMode="gray">
          <a:xfrm>
            <a:off x="4775793" y="2701519"/>
            <a:ext cx="3401018" cy="2910802"/>
          </a:xfrm>
          <a:prstGeom prst="rect">
            <a:avLst/>
          </a:prstGeom>
        </p:spPr>
        <p:txBody>
          <a:bodyPr lIns="0" tIns="0" rIns="0" bIns="0"/>
          <a:lstStyle>
            <a:lvl1pPr marL="171399" indent="-171399">
              <a:lnSpc>
                <a:spcPct val="100000"/>
              </a:lnSpc>
              <a:spcBef>
                <a:spcPts val="1000"/>
              </a:spcBef>
              <a:spcAft>
                <a:spcPts val="600"/>
              </a:spcAft>
              <a:buClrTx/>
              <a:buFont typeface="Arial" panose="020B0604020202020204" pitchFamily="34" charset="0"/>
              <a:buChar char="•"/>
              <a:defRPr sz="1400">
                <a:solidFill>
                  <a:schemeClr val="bg1"/>
                </a:solidFill>
                <a:latin typeface="Arial" pitchFamily="34" charset="0"/>
                <a:cs typeface="Arial" pitchFamily="34" charset="0"/>
              </a:defRPr>
            </a:lvl1pPr>
            <a:lvl2pPr marL="380819" indent="0">
              <a:lnSpc>
                <a:spcPct val="100000"/>
              </a:lnSpc>
              <a:spcBef>
                <a:spcPts val="500"/>
              </a:spcBef>
              <a:spcAft>
                <a:spcPts val="600"/>
              </a:spcAft>
              <a:buClrTx/>
              <a:buFont typeface="Arial" pitchFamily="34" charset="0"/>
              <a:buNone/>
              <a:defRPr sz="1200">
                <a:solidFill>
                  <a:schemeClr val="bg1"/>
                </a:solidFill>
                <a:latin typeface="Arial" pitchFamily="34" charset="0"/>
                <a:cs typeface="Arial" pitchFamily="34" charset="0"/>
              </a:defRPr>
            </a:lvl2pPr>
            <a:lvl3pPr marL="685474"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3pPr>
            <a:lvl4pPr marL="990130"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4pPr>
            <a:lvl5pPr marL="1294784" indent="0">
              <a:lnSpc>
                <a:spcPct val="100000"/>
              </a:lnSpc>
              <a:spcBef>
                <a:spcPts val="500"/>
              </a:spcBef>
              <a:spcAft>
                <a:spcPts val="600"/>
              </a:spcAft>
              <a:buClrTx/>
              <a:buFont typeface="Arial" panose="020B0604020202020204" pitchFamily="34" charset="0"/>
              <a:buNone/>
              <a:defRPr sz="1200">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p:txBody>
      </p:sp>
      <p:sp>
        <p:nvSpPr>
          <p:cNvPr id="8" name="Content Placeholder 2">
            <a:extLst>
              <a:ext uri="{FF2B5EF4-FFF2-40B4-BE49-F238E27FC236}">
                <a16:creationId xmlns:a16="http://schemas.microsoft.com/office/drawing/2014/main" id="{010EB354-40BF-196C-6E92-8D03656A0257}"/>
              </a:ext>
            </a:extLst>
          </p:cNvPr>
          <p:cNvSpPr>
            <a:spLocks noGrp="1"/>
          </p:cNvSpPr>
          <p:nvPr>
            <p:ph sz="half" idx="14"/>
          </p:nvPr>
        </p:nvSpPr>
        <p:spPr bwMode="gray">
          <a:xfrm>
            <a:off x="760611" y="1743867"/>
            <a:ext cx="3462860" cy="748260"/>
          </a:xfrm>
          <a:prstGeom prst="rect">
            <a:avLst/>
          </a:prstGeom>
        </p:spPr>
        <p:txBody>
          <a:bodyPr lIns="0" tIns="0" rIns="0" bIns="0" anchor="b"/>
          <a:lstStyle>
            <a:lvl1pPr marL="0" indent="0">
              <a:lnSpc>
                <a:spcPct val="90000"/>
              </a:lnSpc>
              <a:spcBef>
                <a:spcPts val="1000"/>
              </a:spcBef>
              <a:buClrTx/>
              <a:buFont typeface="Arial" panose="020B0604020202020204" pitchFamily="34" charset="0"/>
              <a:buNone/>
              <a:defRPr sz="2799" b="1" i="0">
                <a:solidFill>
                  <a:schemeClr val="bg1"/>
                </a:solidFill>
                <a:latin typeface="Arial" pitchFamily="34" charset="0"/>
                <a:cs typeface="Arial" pitchFamily="34" charset="0"/>
              </a:defRPr>
            </a:lvl1pPr>
            <a:lvl2pPr marL="380819" indent="0">
              <a:lnSpc>
                <a:spcPct val="90000"/>
              </a:lnSpc>
              <a:spcBef>
                <a:spcPts val="500"/>
              </a:spcBef>
              <a:buClrTx/>
              <a:buFont typeface="Arial" pitchFamily="34" charset="0"/>
              <a:buNone/>
              <a:defRPr sz="1400">
                <a:solidFill>
                  <a:schemeClr val="bg1"/>
                </a:solidFill>
                <a:latin typeface="Arial" pitchFamily="34" charset="0"/>
                <a:cs typeface="Arial" pitchFamily="34" charset="0"/>
              </a:defRPr>
            </a:lvl2pPr>
            <a:lvl3pPr marL="685474"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3pPr>
            <a:lvl4pPr marL="990130"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4pPr>
            <a:lvl5pPr marL="1294784"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p:txBody>
      </p:sp>
      <p:sp>
        <p:nvSpPr>
          <p:cNvPr id="9" name="Content Placeholder 2">
            <a:extLst>
              <a:ext uri="{FF2B5EF4-FFF2-40B4-BE49-F238E27FC236}">
                <a16:creationId xmlns:a16="http://schemas.microsoft.com/office/drawing/2014/main" id="{7A06C5DC-6827-9E29-5D49-666BEAB6C879}"/>
              </a:ext>
            </a:extLst>
          </p:cNvPr>
          <p:cNvSpPr>
            <a:spLocks noGrp="1"/>
          </p:cNvSpPr>
          <p:nvPr>
            <p:ph sz="half" idx="15"/>
          </p:nvPr>
        </p:nvSpPr>
        <p:spPr bwMode="gray">
          <a:xfrm>
            <a:off x="4775793" y="1743867"/>
            <a:ext cx="3401018" cy="748260"/>
          </a:xfrm>
          <a:prstGeom prst="rect">
            <a:avLst/>
          </a:prstGeom>
        </p:spPr>
        <p:txBody>
          <a:bodyPr lIns="0" tIns="0" rIns="0" bIns="0" anchor="b"/>
          <a:lstStyle>
            <a:lvl1pPr marL="0" indent="0">
              <a:lnSpc>
                <a:spcPct val="90000"/>
              </a:lnSpc>
              <a:spcBef>
                <a:spcPts val="1000"/>
              </a:spcBef>
              <a:buClrTx/>
              <a:buFont typeface="Arial" panose="020B0604020202020204" pitchFamily="34" charset="0"/>
              <a:buNone/>
              <a:defRPr sz="2799" b="1" i="0">
                <a:solidFill>
                  <a:schemeClr val="bg1"/>
                </a:solidFill>
                <a:latin typeface="Arial" pitchFamily="34" charset="0"/>
                <a:cs typeface="Arial" pitchFamily="34" charset="0"/>
              </a:defRPr>
            </a:lvl1pPr>
            <a:lvl2pPr marL="380819" indent="0">
              <a:lnSpc>
                <a:spcPct val="90000"/>
              </a:lnSpc>
              <a:spcBef>
                <a:spcPts val="500"/>
              </a:spcBef>
              <a:buClrTx/>
              <a:buFont typeface="Arial" pitchFamily="34" charset="0"/>
              <a:buNone/>
              <a:defRPr sz="1400">
                <a:solidFill>
                  <a:schemeClr val="bg1"/>
                </a:solidFill>
                <a:latin typeface="Arial" pitchFamily="34" charset="0"/>
                <a:cs typeface="Arial" pitchFamily="34" charset="0"/>
              </a:defRPr>
            </a:lvl2pPr>
            <a:lvl3pPr marL="685474"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3pPr>
            <a:lvl4pPr marL="990130"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4pPr>
            <a:lvl5pPr marL="1294784" indent="0">
              <a:lnSpc>
                <a:spcPct val="90000"/>
              </a:lnSpc>
              <a:spcBef>
                <a:spcPts val="500"/>
              </a:spcBef>
              <a:buClrTx/>
              <a:buFont typeface="Arial" panose="020B0604020202020204" pitchFamily="34" charset="0"/>
              <a:buNone/>
              <a:defRPr sz="1400">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US"/>
              <a:t>Click to edit Master text styles</a:t>
            </a:r>
          </a:p>
        </p:txBody>
      </p:sp>
      <p:sp>
        <p:nvSpPr>
          <p:cNvPr id="25" name="Text Placeholder 2">
            <a:extLst>
              <a:ext uri="{FF2B5EF4-FFF2-40B4-BE49-F238E27FC236}">
                <a16:creationId xmlns:a16="http://schemas.microsoft.com/office/drawing/2014/main" id="{48DF3E15-0616-07DB-FFBF-40581FF2247E}"/>
              </a:ext>
            </a:extLst>
          </p:cNvPr>
          <p:cNvSpPr>
            <a:spLocks noGrp="1"/>
          </p:cNvSpPr>
          <p:nvPr userDrawn="1">
            <p:ph type="body" idx="17" hasCustomPrompt="1"/>
          </p:nvPr>
        </p:nvSpPr>
        <p:spPr bwMode="gray">
          <a:xfrm>
            <a:off x="760612" y="931563"/>
            <a:ext cx="7846264" cy="261610"/>
          </a:xfrm>
          <a:prstGeom prst="rect">
            <a:avLst/>
          </a:prstGeom>
        </p:spPr>
        <p:txBody>
          <a:bodyPr lIns="0" tIns="0" rIns="0" bIns="0" anchor="t" anchorCtr="0">
            <a:noAutofit/>
          </a:bodyPr>
          <a:lstStyle>
            <a:lvl1pPr marL="0" indent="0">
              <a:lnSpc>
                <a:spcPct val="85000"/>
              </a:lnSpc>
              <a:spcBef>
                <a:spcPts val="0"/>
              </a:spcBef>
              <a:buNone/>
              <a:defRPr sz="1999" b="0">
                <a:solidFill>
                  <a:schemeClr val="bg1"/>
                </a:solidFill>
                <a:latin typeface="Arial" pitchFamily="34" charset="0"/>
                <a:cs typeface="Arial" pitchFamily="34" charset="0"/>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Tree>
    <p:extLst>
      <p:ext uri="{BB962C8B-B14F-4D97-AF65-F5344CB8AC3E}">
        <p14:creationId xmlns:p14="http://schemas.microsoft.com/office/powerpoint/2010/main" val="1737546113"/>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3_Title with Subtitle Content_Black">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C6EB53-ACF5-DA42-B129-C8077B5DD6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Slide Number Placeholder 5"/>
          <p:cNvSpPr>
            <a:spLocks noGrp="1"/>
          </p:cNvSpPr>
          <p:nvPr>
            <p:ph type="sldNum" sz="quarter" idx="4"/>
          </p:nvPr>
        </p:nvSpPr>
        <p:spPr>
          <a:xfrm>
            <a:off x="11752974" y="6473952"/>
            <a:ext cx="439026" cy="155448"/>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7" name="TextBox 6"/>
          <p:cNvSpPr txBox="1"/>
          <p:nvPr userDrawn="1"/>
        </p:nvSpPr>
        <p:spPr>
          <a:xfrm>
            <a:off x="1396578" y="6473952"/>
            <a:ext cx="4115872" cy="153888"/>
          </a:xfrm>
          <a:prstGeom prst="rect">
            <a:avLst/>
          </a:prstGeom>
          <a:noFill/>
        </p:spPr>
        <p:txBody>
          <a:bodyPr wrap="square" lIns="0" tIns="0" rIns="0" bIns="0" rtlCol="0">
            <a:spAutoFit/>
          </a:bodyPr>
          <a:lstStyle/>
          <a:p>
            <a:r>
              <a:rPr lang="en-GB" sz="1000">
                <a:solidFill>
                  <a:schemeClr val="bg1"/>
                </a:solidFill>
                <a:latin typeface="Arial" pitchFamily="34" charset="0"/>
                <a:cs typeface="Arial" pitchFamily="34" charset="0"/>
              </a:rPr>
              <a:t>2025 Lenovo Internal. All rights reserved.</a:t>
            </a:r>
            <a:endParaRPr lang="en-US" sz="1000">
              <a:solidFill>
                <a:schemeClr val="bg1"/>
              </a:solidFill>
              <a:latin typeface="Arial" pitchFamily="34" charset="0"/>
              <a:cs typeface="Arial" pitchFamily="34" charset="0"/>
            </a:endParaRPr>
          </a:p>
        </p:txBody>
      </p:sp>
      <p:grpSp>
        <p:nvGrpSpPr>
          <p:cNvPr id="8" name="Group 7"/>
          <p:cNvGrpSpPr/>
          <p:nvPr userDrawn="1"/>
        </p:nvGrpSpPr>
        <p:grpSpPr>
          <a:xfrm>
            <a:off x="554487" y="6421482"/>
            <a:ext cx="734547" cy="245008"/>
            <a:chOff x="547688" y="952500"/>
            <a:chExt cx="12190413" cy="4067175"/>
          </a:xfrm>
        </p:grpSpPr>
        <p:sp>
          <p:nvSpPr>
            <p:cNvPr id="9" name="Rectangle 8"/>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0" name="Freeform 9"/>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3" name="Freeform 12"/>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4" name="Freeform 13"/>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5" name="Freeform 14"/>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6" name="Freeform 10"/>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sp>
          <p:nvSpPr>
            <p:cNvPr id="17" name="Freeform 11"/>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6">
                <a:solidFill>
                  <a:schemeClr val="bg1"/>
                </a:solidFill>
              </a:endParaRPr>
            </a:p>
          </p:txBody>
        </p:sp>
      </p:grpSp>
      <p:sp>
        <p:nvSpPr>
          <p:cNvPr id="18" name="Title 28">
            <a:extLst>
              <a:ext uri="{FF2B5EF4-FFF2-40B4-BE49-F238E27FC236}">
                <a16:creationId xmlns:a16="http://schemas.microsoft.com/office/drawing/2014/main" id="{A05006CF-3DBD-4595-83B9-FFEDCDC3D9EE}"/>
              </a:ext>
            </a:extLst>
          </p:cNvPr>
          <p:cNvSpPr>
            <a:spLocks noGrp="1"/>
          </p:cNvSpPr>
          <p:nvPr>
            <p:ph type="title" hasCustomPrompt="1"/>
          </p:nvPr>
        </p:nvSpPr>
        <p:spPr bwMode="gray">
          <a:xfrm>
            <a:off x="760614" y="442528"/>
            <a:ext cx="10670780" cy="418576"/>
          </a:xfrm>
          <a:prstGeom prst="rect">
            <a:avLst/>
          </a:prstGeom>
        </p:spPr>
        <p:txBody>
          <a:bodyPr wrap="square" lIns="0" tIns="0" rIns="0" bIns="0" anchor="t" anchorCtr="0">
            <a:noAutofit/>
          </a:bodyPr>
          <a:lstStyle>
            <a:lvl1pPr marL="0" algn="l" defTabSz="1217890" rtl="0" eaLnBrk="1" latinLnBrk="0" hangingPunct="1">
              <a:lnSpc>
                <a:spcPct val="85000"/>
              </a:lnSpc>
              <a:spcBef>
                <a:spcPct val="0"/>
              </a:spcBef>
              <a:buNone/>
              <a:tabLst>
                <a:tab pos="1217890" algn="l"/>
              </a:tabLst>
              <a:defRPr lang="en-US" sz="3197"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Tree>
    <p:custDataLst>
      <p:tags r:id="rId1"/>
    </p:custDataLst>
    <p:extLst>
      <p:ext uri="{BB962C8B-B14F-4D97-AF65-F5344CB8AC3E}">
        <p14:creationId xmlns:p14="http://schemas.microsoft.com/office/powerpoint/2010/main" val="25044932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291909-854A-DE31-F7D6-E81C570FE2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398"/>
          <a:stretch/>
        </p:blipFill>
        <p:spPr>
          <a:xfrm>
            <a:off x="2140453" y="3"/>
            <a:ext cx="10051549" cy="6858000"/>
          </a:xfrm>
          <a:prstGeom prst="rect">
            <a:avLst/>
          </a:prstGeom>
        </p:spPr>
      </p:pic>
      <p:pic>
        <p:nvPicPr>
          <p:cNvPr id="21" name="Picture 20" descr="Background pattern&#10;&#10;Description automatically generated">
            <a:extLst>
              <a:ext uri="{FF2B5EF4-FFF2-40B4-BE49-F238E27FC236}">
                <a16:creationId xmlns:a16="http://schemas.microsoft.com/office/drawing/2014/main" id="{E505F47E-8C4B-A259-18AE-517EC24FC8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83817" y="-83814"/>
            <a:ext cx="6857999" cy="7025633"/>
          </a:xfrm>
          <a:prstGeom prst="rect">
            <a:avLst/>
          </a:prstGeom>
        </p:spPr>
      </p:pic>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621" rtl="0" eaLnBrk="1" latinLnBrk="0" hangingPunct="1">
              <a:lnSpc>
                <a:spcPct val="85000"/>
              </a:lnSpc>
              <a:spcBef>
                <a:spcPct val="0"/>
              </a:spcBef>
              <a:buNone/>
              <a:tabLst>
                <a:tab pos="1218621" algn="l"/>
              </a:tabLst>
              <a:defRPr lang="en-US" sz="3199" b="1" kern="1200" cap="none" spc="-150" baseline="0" dirty="0">
                <a:solidFill>
                  <a:schemeClr val="bg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399" indent="-171399">
              <a:lnSpc>
                <a:spcPct val="90000"/>
              </a:lnSpc>
              <a:spcBef>
                <a:spcPts val="1000"/>
              </a:spcBef>
              <a:buClrTx/>
              <a:buFont typeface="Arial" panose="020B0604020202020204" pitchFamily="34" charset="0"/>
              <a:buChar char="•"/>
              <a:defRPr sz="1999">
                <a:solidFill>
                  <a:schemeClr val="bg1"/>
                </a:solidFill>
                <a:latin typeface="Arial" pitchFamily="34" charset="0"/>
                <a:cs typeface="Arial" pitchFamily="34" charset="0"/>
              </a:defRPr>
            </a:lvl1pPr>
            <a:lvl2pPr marL="609310" indent="-228491">
              <a:lnSpc>
                <a:spcPct val="90000"/>
              </a:lnSpc>
              <a:spcBef>
                <a:spcPts val="500"/>
              </a:spcBef>
              <a:buClrTx/>
              <a:buFont typeface="Arial" pitchFamily="34" charset="0"/>
              <a:buChar char="–"/>
              <a:defRPr sz="1799">
                <a:solidFill>
                  <a:schemeClr val="bg1"/>
                </a:solidFill>
                <a:latin typeface="Arial" pitchFamily="34" charset="0"/>
                <a:cs typeface="Arial" pitchFamily="34" charset="0"/>
              </a:defRPr>
            </a:lvl2pPr>
            <a:lvl3pPr marL="83568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3pPr>
            <a:lvl4pPr marL="1146689" indent="-156559">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4pPr>
            <a:lvl5pPr marL="1444997" indent="-150213">
              <a:lnSpc>
                <a:spcPct val="90000"/>
              </a:lnSpc>
              <a:spcBef>
                <a:spcPts val="500"/>
              </a:spcBef>
              <a:buClrTx/>
              <a:buFont typeface="Arial" panose="020B0604020202020204" pitchFamily="34" charset="0"/>
              <a:buChar char="-"/>
              <a:defRPr sz="1799">
                <a:solidFill>
                  <a:schemeClr val="bg1"/>
                </a:solidFill>
                <a:latin typeface="Arial" pitchFamily="34" charset="0"/>
                <a:cs typeface="Arial" pitchFamily="34" charset="0"/>
              </a:defRPr>
            </a:lvl5pPr>
            <a:lvl6pPr>
              <a:defRPr sz="2399"/>
            </a:lvl6pPr>
            <a:lvl7pPr>
              <a:defRPr sz="2399"/>
            </a:lvl7pPr>
            <a:lvl8pPr>
              <a:defRPr sz="2399"/>
            </a:lvl8pPr>
            <a:lvl9pPr>
              <a:defRPr sz="23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2F73D3F8-B8E9-8D03-3276-B4D473331559}"/>
              </a:ext>
            </a:extLst>
          </p:cNvPr>
          <p:cNvSpPr/>
          <p:nvPr userDrawn="1"/>
        </p:nvSpPr>
        <p:spPr>
          <a:xfrm>
            <a:off x="2" y="6096000"/>
            <a:ext cx="12192000" cy="762000"/>
          </a:xfrm>
          <a:prstGeom prst="rect">
            <a:avLst/>
          </a:prstGeom>
          <a:solidFill>
            <a:srgbClr val="D9C1D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32" tIns="182832" rIns="182832" bIns="182832" rtlCol="0" anchor="t"/>
          <a:lstStyle/>
          <a:p>
            <a:pPr algn="l"/>
            <a:endParaRPr lang="en-US" sz="1600">
              <a:solidFill>
                <a:prstClr val="white"/>
              </a:solidFill>
            </a:endParaRPr>
          </a:p>
        </p:txBody>
      </p:sp>
      <p:sp>
        <p:nvSpPr>
          <p:cNvPr id="5" name="Slide Number Placeholder 1">
            <a:extLst>
              <a:ext uri="{FF2B5EF4-FFF2-40B4-BE49-F238E27FC236}">
                <a16:creationId xmlns:a16="http://schemas.microsoft.com/office/drawing/2014/main" id="{CADDB088-FE28-1840-1CFD-9C499009CD53}"/>
              </a:ext>
            </a:extLst>
          </p:cNvPr>
          <p:cNvSpPr>
            <a:spLocks noGrp="1"/>
          </p:cNvSpPr>
          <p:nvPr>
            <p:ph type="sldNum" sz="quarter" idx="10"/>
          </p:nvPr>
        </p:nvSpPr>
        <p:spPr>
          <a:xfrm>
            <a:off x="11672569" y="6400800"/>
            <a:ext cx="439026" cy="155448"/>
          </a:xfrm>
        </p:spPr>
        <p:txBody>
          <a:bodyPr/>
          <a:lstStyle>
            <a:lvl1pPr>
              <a:defRPr>
                <a:solidFill>
                  <a:schemeClr val="bg2"/>
                </a:solidFill>
              </a:defRPr>
            </a:lvl1pPr>
          </a:lstStyle>
          <a:p>
            <a:fld id="{6D22F896-40B5-4ADD-8801-0D06FADFA095}" type="slidenum">
              <a:rPr lang="en-US" smtClean="0"/>
              <a:pPr/>
              <a:t>‹#›</a:t>
            </a:fld>
            <a:endParaRPr lang="en-US"/>
          </a:p>
        </p:txBody>
      </p:sp>
      <p:sp>
        <p:nvSpPr>
          <p:cNvPr id="16" name="TextBox 15">
            <a:extLst>
              <a:ext uri="{FF2B5EF4-FFF2-40B4-BE49-F238E27FC236}">
                <a16:creationId xmlns:a16="http://schemas.microsoft.com/office/drawing/2014/main" id="{ACB966FE-0422-9C00-CD7F-ED47F114DF8C}"/>
              </a:ext>
            </a:extLst>
          </p:cNvPr>
          <p:cNvSpPr txBox="1"/>
          <p:nvPr userDrawn="1"/>
        </p:nvSpPr>
        <p:spPr>
          <a:xfrm>
            <a:off x="1602706" y="6401580"/>
            <a:ext cx="4115872" cy="153888"/>
          </a:xfrm>
          <a:prstGeom prst="rect">
            <a:avLst/>
          </a:prstGeom>
          <a:noFill/>
        </p:spPr>
        <p:txBody>
          <a:bodyPr wrap="square" lIns="0" tIns="0" rIns="0" bIns="0" rtlCol="0">
            <a:spAutoFit/>
          </a:bodyPr>
          <a:lstStyle/>
          <a:p>
            <a:r>
              <a:rPr lang="en-GB" sz="1000">
                <a:solidFill>
                  <a:schemeClr val="bg2"/>
                </a:solidFill>
                <a:latin typeface="Arial" pitchFamily="34" charset="0"/>
                <a:cs typeface="Arial" pitchFamily="34" charset="0"/>
              </a:rPr>
              <a:t>2025 Lenovo Internal. All rights reserved.</a:t>
            </a:r>
            <a:endParaRPr lang="en-US" sz="1000">
              <a:solidFill>
                <a:schemeClr val="bg2"/>
              </a:solidFill>
              <a:latin typeface="Arial" pitchFamily="34" charset="0"/>
              <a:cs typeface="Arial" pitchFamily="34" charset="0"/>
            </a:endParaRPr>
          </a:p>
        </p:txBody>
      </p:sp>
      <p:grpSp>
        <p:nvGrpSpPr>
          <p:cNvPr id="17" name="Group 16">
            <a:extLst>
              <a:ext uri="{FF2B5EF4-FFF2-40B4-BE49-F238E27FC236}">
                <a16:creationId xmlns:a16="http://schemas.microsoft.com/office/drawing/2014/main" id="{3D52A641-FC7E-DC4C-4FDE-29A0AED38B06}"/>
              </a:ext>
            </a:extLst>
          </p:cNvPr>
          <p:cNvGrpSpPr>
            <a:grpSpLocks noChangeAspect="1"/>
          </p:cNvGrpSpPr>
          <p:nvPr userDrawn="1"/>
        </p:nvGrpSpPr>
        <p:grpSpPr>
          <a:xfrm>
            <a:off x="760611" y="6348283"/>
            <a:ext cx="777442" cy="259316"/>
            <a:chOff x="547688" y="952500"/>
            <a:chExt cx="12190413" cy="4067175"/>
          </a:xfrm>
        </p:grpSpPr>
        <p:sp>
          <p:nvSpPr>
            <p:cNvPr id="19" name="Rectangle 18">
              <a:extLst>
                <a:ext uri="{FF2B5EF4-FFF2-40B4-BE49-F238E27FC236}">
                  <a16:creationId xmlns:a16="http://schemas.microsoft.com/office/drawing/2014/main" id="{388BF385-CED2-4FB3-D698-FD13D0E2E08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7">
              <a:extLst>
                <a:ext uri="{FF2B5EF4-FFF2-40B4-BE49-F238E27FC236}">
                  <a16:creationId xmlns:a16="http://schemas.microsoft.com/office/drawing/2014/main" id="{CEF340D3-7622-7185-C077-2BA9FF9E73EF}"/>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Freeform 8">
              <a:extLst>
                <a:ext uri="{FF2B5EF4-FFF2-40B4-BE49-F238E27FC236}">
                  <a16:creationId xmlns:a16="http://schemas.microsoft.com/office/drawing/2014/main" id="{D8E03AE7-A50C-15E4-FE44-ACD46B54B45D}"/>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Freeform 9">
              <a:extLst>
                <a:ext uri="{FF2B5EF4-FFF2-40B4-BE49-F238E27FC236}">
                  <a16:creationId xmlns:a16="http://schemas.microsoft.com/office/drawing/2014/main" id="{B2AEFF23-33D9-F229-CFE5-7DC52A20EEA3}"/>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Freeform 10">
              <a:extLst>
                <a:ext uri="{FF2B5EF4-FFF2-40B4-BE49-F238E27FC236}">
                  <a16:creationId xmlns:a16="http://schemas.microsoft.com/office/drawing/2014/main" id="{496E4024-429F-9D47-5DBE-410B1B958A1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Freeform 10">
              <a:extLst>
                <a:ext uri="{FF2B5EF4-FFF2-40B4-BE49-F238E27FC236}">
                  <a16:creationId xmlns:a16="http://schemas.microsoft.com/office/drawing/2014/main" id="{66415041-8FB4-E083-D7AD-115C0247FA5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Freeform 11">
              <a:extLst>
                <a:ext uri="{FF2B5EF4-FFF2-40B4-BE49-F238E27FC236}">
                  <a16:creationId xmlns:a16="http://schemas.microsoft.com/office/drawing/2014/main" id="{553ABD73-5551-69FB-138C-35CA34AA755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094848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28"/>
          <p:cNvSpPr>
            <a:spLocks noGrp="1"/>
          </p:cNvSpPr>
          <p:nvPr>
            <p:ph type="title" hasCustomPrompt="1"/>
          </p:nvPr>
        </p:nvSpPr>
        <p:spPr bwMode="gray">
          <a:xfrm>
            <a:off x="760610" y="442528"/>
            <a:ext cx="10673828" cy="418576"/>
          </a:xfrm>
          <a:prstGeom prst="rect">
            <a:avLst/>
          </a:prstGeom>
        </p:spPr>
        <p:txBody>
          <a:bodyPr wrap="square" lIns="0" tIns="0" rIns="0" bIns="0" anchor="t" anchorCtr="0">
            <a:noAutofit/>
          </a:bodyPr>
          <a:lstStyle>
            <a:lvl1pPr marL="0" algn="l" defTabSz="1218987" rtl="0" eaLnBrk="1" latinLnBrk="0" hangingPunct="1">
              <a:lnSpc>
                <a:spcPct val="85000"/>
              </a:lnSpc>
              <a:spcBef>
                <a:spcPct val="0"/>
              </a:spcBef>
              <a:buNone/>
              <a:tabLst>
                <a:tab pos="1218987" algn="l"/>
              </a:tabLst>
              <a:defRPr lang="en-US" sz="3200" b="1" kern="1200" cap="none" spc="-150" baseline="0" dirty="0">
                <a:solidFill>
                  <a:schemeClr val="tx1"/>
                </a:solidFill>
                <a:latin typeface="Arial" pitchFamily="34" charset="0"/>
                <a:ea typeface="+mn-ea"/>
                <a:cs typeface="Arial" pitchFamily="34" charset="0"/>
              </a:defRPr>
            </a:lvl1pPr>
          </a:lstStyle>
          <a:p>
            <a:r>
              <a:rPr lang="en-US"/>
              <a:t>Click to edit master title</a:t>
            </a:r>
          </a:p>
        </p:txBody>
      </p:sp>
      <p:sp>
        <p:nvSpPr>
          <p:cNvPr id="22" name="Content Placeholder 2"/>
          <p:cNvSpPr>
            <a:spLocks noGrp="1"/>
          </p:cNvSpPr>
          <p:nvPr>
            <p:ph sz="half" idx="1"/>
          </p:nvPr>
        </p:nvSpPr>
        <p:spPr bwMode="gray">
          <a:xfrm>
            <a:off x="760611" y="1308880"/>
            <a:ext cx="10673828" cy="4787120"/>
          </a:xfrm>
          <a:prstGeom prst="rect">
            <a:avLst/>
          </a:prstGeom>
        </p:spPr>
        <p:txBody>
          <a:bodyPr lIns="0" tIns="0" rIns="0" bIns="0"/>
          <a:lstStyle>
            <a:lvl1pPr marL="171450" indent="-171450">
              <a:lnSpc>
                <a:spcPct val="90000"/>
              </a:lnSpc>
              <a:spcBef>
                <a:spcPts val="1000"/>
              </a:spcBef>
              <a:buClrTx/>
              <a:buFont typeface="Arial" panose="020B0604020202020204" pitchFamily="34" charset="0"/>
              <a:buChar char="•"/>
              <a:defRPr sz="2000">
                <a:solidFill>
                  <a:schemeClr val="tx1"/>
                </a:solidFill>
                <a:latin typeface="Arial" pitchFamily="34" charset="0"/>
                <a:cs typeface="Arial" pitchFamily="34" charset="0"/>
              </a:defRPr>
            </a:lvl1pPr>
            <a:lvl2pPr marL="609493" indent="-228560">
              <a:lnSpc>
                <a:spcPct val="90000"/>
              </a:lnSpc>
              <a:spcBef>
                <a:spcPts val="500"/>
              </a:spcBef>
              <a:buClrTx/>
              <a:buFont typeface="Arial" pitchFamily="34" charset="0"/>
              <a:buChar char="–"/>
              <a:defRPr sz="1800">
                <a:solidFill>
                  <a:schemeClr val="tx1"/>
                </a:solidFill>
                <a:latin typeface="Arial" pitchFamily="34" charset="0"/>
                <a:cs typeface="Arial" pitchFamily="34" charset="0"/>
              </a:defRPr>
            </a:lvl2pPr>
            <a:lvl3pPr marL="835938"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3pPr>
            <a:lvl4pPr marL="1147033" indent="-156606">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4pPr>
            <a:lvl5pPr marL="1445431" indent="-150258">
              <a:lnSpc>
                <a:spcPct val="90000"/>
              </a:lnSpc>
              <a:spcBef>
                <a:spcPts val="500"/>
              </a:spcBef>
              <a:buClrTx/>
              <a:buFont typeface="Arial" panose="020B0604020202020204" pitchFamily="34" charset="0"/>
              <a:buChar char="-"/>
              <a:defRPr sz="18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0BC5559F-D4D6-DA53-A720-07C2A2D68FA6}"/>
              </a:ext>
            </a:extLst>
          </p:cNvPr>
          <p:cNvSpPr>
            <a:spLocks noGrp="1"/>
          </p:cNvSpPr>
          <p:nvPr>
            <p:ph type="sldNum" sz="quarter" idx="10"/>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88547047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2727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00BE-7039-95AD-3825-4DEAED9EA6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CFD34-9EA7-046F-C88C-75882410EE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7221B-7C13-C944-E2FE-27A6C790BEF5}"/>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DC330B15-94AF-BC41-606A-A45BB725A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E5C6E-8269-8966-CAF3-BEC58FC643C3}"/>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540301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627F-A644-CDF5-108A-D2AF92C27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1CC1DD-6CAE-A4CB-9295-B0852AB420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82513-A5AA-4A15-75D6-AAF2B1D2A5E8}"/>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77740433-FCC5-07E4-83AC-E090AF14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308DE-242D-F8ED-7AA3-56D026BC30AA}"/>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3880244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7CEE-34E3-22AB-3E28-C075A2FE4B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3B50F-C662-4F3F-5C48-3A12724A6A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0161D8-49D3-503E-CCE8-4FD94C0FF1D4}"/>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4FE08445-4E9D-403F-1A07-280804F1F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A4DAF-CA74-31D9-CA75-B07FC4DE4375}"/>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23908070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B546-8111-84EB-F55A-B39DB13A07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752CE-6FD6-9640-0611-613A39BC43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0FDDF9-1536-B01C-D83E-B54C5D917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604B46-59EF-850B-E696-428EA3626EC3}"/>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6" name="Footer Placeholder 5">
            <a:extLst>
              <a:ext uri="{FF2B5EF4-FFF2-40B4-BE49-F238E27FC236}">
                <a16:creationId xmlns:a16="http://schemas.microsoft.com/office/drawing/2014/main" id="{6232319C-A156-4859-6DC6-C7031A7E0E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971E2-CDC9-9B8F-D7A0-0CB8184D55EF}"/>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3498128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9BEF-AB23-2937-0CCC-98E60C81B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468CDC-CBDE-97D0-0549-37C1506A6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FF2B4-888F-7975-C57F-C6BFC94EC6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911480-AAE7-896F-3395-BA722B24BB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1503AE-9B53-0525-869B-2403829805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25421-C470-FB3B-4901-CDA96674C3BD}"/>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8" name="Footer Placeholder 7">
            <a:extLst>
              <a:ext uri="{FF2B5EF4-FFF2-40B4-BE49-F238E27FC236}">
                <a16:creationId xmlns:a16="http://schemas.microsoft.com/office/drawing/2014/main" id="{455B5C5B-E5DF-ADF1-C12A-7625D4275C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05CBF-BE06-02E0-63C3-67D778B70978}"/>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11426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698E-2CA7-ED6B-C1C6-4810FBE14D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7D5C0D-0A77-8604-FBFB-27CFDA852F65}"/>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4" name="Footer Placeholder 3">
            <a:extLst>
              <a:ext uri="{FF2B5EF4-FFF2-40B4-BE49-F238E27FC236}">
                <a16:creationId xmlns:a16="http://schemas.microsoft.com/office/drawing/2014/main" id="{F40A35FA-C479-4B5C-FB19-638012740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A4CD3-BFFB-E0C3-5B20-D4B1FC61D739}"/>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495844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BF29F-CD80-C7D2-778A-3087A0C39F64}"/>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3" name="Footer Placeholder 2">
            <a:extLst>
              <a:ext uri="{FF2B5EF4-FFF2-40B4-BE49-F238E27FC236}">
                <a16:creationId xmlns:a16="http://schemas.microsoft.com/office/drawing/2014/main" id="{B28966E6-F67D-0262-3329-6DCE54751B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5B3FAA-B364-32EE-68CB-91AE155BD8F8}"/>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1964834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D7F52-FA13-09B7-5E46-B7FE077CA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53DCB-EF74-D23A-80E0-E8F8878B5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05F2F8-91BE-E506-7E20-322939F11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82BA9-8D89-B4A3-F408-289107BB990B}"/>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6" name="Footer Placeholder 5">
            <a:extLst>
              <a:ext uri="{FF2B5EF4-FFF2-40B4-BE49-F238E27FC236}">
                <a16:creationId xmlns:a16="http://schemas.microsoft.com/office/drawing/2014/main" id="{458003C1-4702-DF27-3EB3-7FE9BA32D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A979F-A46A-3068-079B-1AE7606DA654}"/>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5854061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F830-8663-D7EC-D72B-39C309BA0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B0EC52-63DF-B59F-68F2-17409215F6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7BD3BC-A7FA-6CC7-7501-796E731D8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327D4-5E48-48EA-B5EE-6D37AC9C77B1}"/>
              </a:ext>
            </a:extLst>
          </p:cNvPr>
          <p:cNvSpPr>
            <a:spLocks noGrp="1"/>
          </p:cNvSpPr>
          <p:nvPr>
            <p:ph type="dt" sz="half" idx="10"/>
          </p:nvPr>
        </p:nvSpPr>
        <p:spPr/>
        <p:txBody>
          <a:bodyPr/>
          <a:lstStyle/>
          <a:p>
            <a:fld id="{47352666-D789-4A5C-A819-E499744EC2F1}" type="datetimeFigureOut">
              <a:rPr lang="en-US" smtClean="0"/>
              <a:t>6/9/2026</a:t>
            </a:fld>
            <a:endParaRPr lang="en-US"/>
          </a:p>
        </p:txBody>
      </p:sp>
      <p:sp>
        <p:nvSpPr>
          <p:cNvPr id="6" name="Footer Placeholder 5">
            <a:extLst>
              <a:ext uri="{FF2B5EF4-FFF2-40B4-BE49-F238E27FC236}">
                <a16:creationId xmlns:a16="http://schemas.microsoft.com/office/drawing/2014/main" id="{F112E1F9-3B4D-DB15-2DD0-8BA1EBC95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98C34-1276-260C-8EFB-9BD7A07D4DEF}"/>
              </a:ext>
            </a:extLst>
          </p:cNvPr>
          <p:cNvSpPr>
            <a:spLocks noGrp="1"/>
          </p:cNvSpPr>
          <p:nvPr>
            <p:ph type="sldNum" sz="quarter" idx="12"/>
          </p:nvPr>
        </p:nvSpPr>
        <p:spPr/>
        <p:txBody>
          <a:bodyPr/>
          <a:lstStyle/>
          <a:p>
            <a:fld id="{CA19D6E0-52EA-4EC9-9C99-8623A1BC7210}" type="slidenum">
              <a:rPr lang="en-US" smtClean="0"/>
              <a:t>‹#›</a:t>
            </a:fld>
            <a:endParaRPr lang="en-US"/>
          </a:p>
        </p:txBody>
      </p:sp>
    </p:spTree>
    <p:extLst>
      <p:ext uri="{BB962C8B-B14F-4D97-AF65-F5344CB8AC3E}">
        <p14:creationId xmlns:p14="http://schemas.microsoft.com/office/powerpoint/2010/main" val="72164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3.xml"/><Relationship Id="rId1" Type="http://schemas.openxmlformats.org/officeDocument/2006/relationships/slideLayout" Target="../slideLayouts/slideLayout42.xml"/><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tags" Target="../tags/tag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image" Target="../media/image3.emf"/><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8" Type="http://schemas.openxmlformats.org/officeDocument/2006/relationships/slideLayout" Target="../slideLayouts/slideLayout50.xml"/><Relationship Id="rId51" Type="http://schemas.openxmlformats.org/officeDocument/2006/relationships/oleObject" Target="../embeddings/oleObject2.bin"/><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24.emf"/><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oleObject" Target="../embeddings/oleObject5.bin"/><Relationship Id="rId2" Type="http://schemas.openxmlformats.org/officeDocument/2006/relationships/slideLayout" Target="../slideLayouts/slideLayout130.xml"/><Relationship Id="rId16" Type="http://schemas.openxmlformats.org/officeDocument/2006/relationships/tags" Target="../tags/tag6.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7.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72569" y="6400800"/>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51040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ransition spd="med"/>
  <p:hf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7E8C7C-8DEE-852B-78FF-0CC142A6B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733DD-DBA2-881B-555C-0662C88B5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ACC6A-F7A1-F085-8BE9-52A7E24EF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EA2D40-7651-40E6-9791-6CDAC4D737EA}" type="datetimeFigureOut">
              <a:rPr lang="en-US" smtClean="0"/>
              <a:t>6/9/2026</a:t>
            </a:fld>
            <a:endParaRPr lang="en-US"/>
          </a:p>
        </p:txBody>
      </p:sp>
      <p:sp>
        <p:nvSpPr>
          <p:cNvPr id="5" name="Footer Placeholder 4">
            <a:extLst>
              <a:ext uri="{FF2B5EF4-FFF2-40B4-BE49-F238E27FC236}">
                <a16:creationId xmlns:a16="http://schemas.microsoft.com/office/drawing/2014/main" id="{8BAC4391-D5A7-352C-553E-E64D8748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B026509-D2C4-2147-FDCF-96442BF156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14A0B0-BBC1-4982-86E4-78A91C0DF950}" type="slidenum">
              <a:rPr lang="en-US" smtClean="0"/>
              <a:t>‹#›</a:t>
            </a:fld>
            <a:endParaRPr lang="en-US"/>
          </a:p>
        </p:txBody>
      </p:sp>
    </p:spTree>
    <p:extLst>
      <p:ext uri="{BB962C8B-B14F-4D97-AF65-F5344CB8AC3E}">
        <p14:creationId xmlns:p14="http://schemas.microsoft.com/office/powerpoint/2010/main" val="41579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72569" y="6406738"/>
            <a:ext cx="439026" cy="155448"/>
          </a:xfrm>
          <a:prstGeom prst="rect">
            <a:avLst/>
          </a:prstGeom>
        </p:spPr>
        <p:txBody>
          <a:bodyPr vert="horz" lIns="0" tIns="0" rIns="0" bIns="0" rtlCol="0" anchor="ctr"/>
          <a:lstStyle>
            <a:lvl1pPr algn="ctr">
              <a:defRPr sz="10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graphicFrame>
        <p:nvGraphicFramePr>
          <p:cNvPr id="2" name="think-cell data - do not delete" hidden="1">
            <a:extLst>
              <a:ext uri="{FF2B5EF4-FFF2-40B4-BE49-F238E27FC236}">
                <a16:creationId xmlns:a16="http://schemas.microsoft.com/office/drawing/2014/main" id="{817BF0EE-099E-5846-9B3B-01B0F4B86020}"/>
              </a:ext>
            </a:extLst>
          </p:cNvPr>
          <p:cNvGraphicFramePr>
            <a:graphicFrameLocks noChangeAspect="1"/>
          </p:cNvGraphicFramePr>
          <p:nvPr userDrawn="1">
            <p:custDataLst>
              <p:tags r:id="rId3"/>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817BF0EE-099E-5846-9B3B-01B0F4B86020}"/>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E941767-9F18-97EC-2F91-40509FB98CB6}"/>
              </a:ext>
            </a:extLst>
          </p:cNvPr>
          <p:cNvSpPr txBox="1"/>
          <p:nvPr userDrawn="1"/>
        </p:nvSpPr>
        <p:spPr>
          <a:xfrm>
            <a:off x="1602706" y="6401580"/>
            <a:ext cx="4115872" cy="153888"/>
          </a:xfrm>
          <a:prstGeom prst="rect">
            <a:avLst/>
          </a:prstGeom>
          <a:noFill/>
        </p:spPr>
        <p:txBody>
          <a:bodyPr wrap="square" lIns="0" tIns="0" rIns="0" bIns="0" rtlCol="0">
            <a:spAutoFit/>
          </a:bodyPr>
          <a:lstStyle/>
          <a:p>
            <a:r>
              <a:rPr lang="en-US" sz="1000">
                <a:latin typeface="Arial" pitchFamily="34" charset="0"/>
                <a:cs typeface="Arial" pitchFamily="34" charset="0"/>
              </a:rPr>
              <a:t>2026 Lenovo Internal. All rights reserved.</a:t>
            </a:r>
          </a:p>
        </p:txBody>
      </p:sp>
      <p:grpSp>
        <p:nvGrpSpPr>
          <p:cNvPr id="5" name="Group 4">
            <a:extLst>
              <a:ext uri="{FF2B5EF4-FFF2-40B4-BE49-F238E27FC236}">
                <a16:creationId xmlns:a16="http://schemas.microsoft.com/office/drawing/2014/main" id="{4FF5BCFA-34D3-9995-1CDC-7DD275C67506}"/>
              </a:ext>
            </a:extLst>
          </p:cNvPr>
          <p:cNvGrpSpPr>
            <a:grpSpLocks noChangeAspect="1"/>
          </p:cNvGrpSpPr>
          <p:nvPr userDrawn="1"/>
        </p:nvGrpSpPr>
        <p:grpSpPr>
          <a:xfrm>
            <a:off x="760611" y="6348283"/>
            <a:ext cx="777442" cy="259316"/>
            <a:chOff x="547688" y="952500"/>
            <a:chExt cx="12190413" cy="4067175"/>
          </a:xfrm>
        </p:grpSpPr>
        <p:sp>
          <p:nvSpPr>
            <p:cNvPr id="6" name="Rectangle 5">
              <a:extLst>
                <a:ext uri="{FF2B5EF4-FFF2-40B4-BE49-F238E27FC236}">
                  <a16:creationId xmlns:a16="http://schemas.microsoft.com/office/drawing/2014/main" id="{52D519DE-6E45-C731-0539-E42C305F996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03D4B667-2821-CD92-FE5A-0A438F008BF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8">
              <a:extLst>
                <a:ext uri="{FF2B5EF4-FFF2-40B4-BE49-F238E27FC236}">
                  <a16:creationId xmlns:a16="http://schemas.microsoft.com/office/drawing/2014/main" id="{5DCF1257-F36E-B3A3-C17D-AC23807A168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9">
              <a:extLst>
                <a:ext uri="{FF2B5EF4-FFF2-40B4-BE49-F238E27FC236}">
                  <a16:creationId xmlns:a16="http://schemas.microsoft.com/office/drawing/2014/main" id="{1A055BBF-00CF-B932-DB34-B6BECA45E667}"/>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0">
              <a:extLst>
                <a:ext uri="{FF2B5EF4-FFF2-40B4-BE49-F238E27FC236}">
                  <a16:creationId xmlns:a16="http://schemas.microsoft.com/office/drawing/2014/main" id="{3DE9884A-42CE-4B36-D918-B7A9158606D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0">
              <a:extLst>
                <a:ext uri="{FF2B5EF4-FFF2-40B4-BE49-F238E27FC236}">
                  <a16:creationId xmlns:a16="http://schemas.microsoft.com/office/drawing/2014/main" id="{764ADF50-5157-54A8-7202-9AC51C03139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1">
              <a:extLst>
                <a:ext uri="{FF2B5EF4-FFF2-40B4-BE49-F238E27FC236}">
                  <a16:creationId xmlns:a16="http://schemas.microsoft.com/office/drawing/2014/main" id="{8A2597D5-8572-829D-D260-A9744370C0FA}"/>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356719347"/>
      </p:ext>
    </p:extLst>
  </p:cSld>
  <p:clrMap bg1="lt1" tx1="dk1" bg2="lt2" tx2="dk2" accent1="accent1" accent2="accent2" accent3="accent3" accent4="accent4" accent5="accent5" accent6="accent6" hlink="hlink" folHlink="folHlink"/>
  <p:sldLayoutIdLst>
    <p:sldLayoutId id="2147483705" r:id="rId1"/>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91262">
                <a:lumMod val="100000"/>
              </a:srgbClr>
            </a:gs>
            <a:gs pos="42000">
              <a:srgbClr val="4D144A">
                <a:lumMod val="96000"/>
              </a:srgbClr>
            </a:gs>
          </a:gsLst>
          <a:lin ang="13500000" scaled="1"/>
          <a:tileRect/>
        </a:gra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789059C-0B2A-BDCF-7B2A-48354274FE1B}"/>
              </a:ext>
            </a:extLst>
          </p:cNvPr>
          <p:cNvGraphicFramePr>
            <a:graphicFrameLocks noChangeAspect="1"/>
          </p:cNvGraphicFramePr>
          <p:nvPr userDrawn="1">
            <p:custDataLst>
              <p:tags r:id="rId50"/>
            </p:custDataLst>
            <p:extLst>
              <p:ext uri="{D42A27DB-BD31-4B8C-83A1-F6EECF244321}">
                <p14:modId xmlns:p14="http://schemas.microsoft.com/office/powerpoint/2010/main" val="113936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351" imgH="351" progId="TCLayout.ActiveDocument.1">
                  <p:embed/>
                </p:oleObj>
              </mc:Choice>
              <mc:Fallback>
                <p:oleObj name="think-cell Slide" r:id="rId51" imgW="351" imgH="351" progId="TCLayout.ActiveDocument.1">
                  <p:embed/>
                  <p:pic>
                    <p:nvPicPr>
                      <p:cNvPr id="2" name="think-cell data - do not delete" hidden="1">
                        <a:extLst>
                          <a:ext uri="{FF2B5EF4-FFF2-40B4-BE49-F238E27FC236}">
                            <a16:creationId xmlns:a16="http://schemas.microsoft.com/office/drawing/2014/main" id="{5789059C-0B2A-BDCF-7B2A-48354274FE1B}"/>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85B1622-F5A8-7611-E2C0-364F67000740}"/>
              </a:ext>
            </a:extLst>
          </p:cNvPr>
          <p:cNvSpPr txBox="1"/>
          <p:nvPr userDrawn="1"/>
        </p:nvSpPr>
        <p:spPr>
          <a:xfrm>
            <a:off x="1554068" y="6459946"/>
            <a:ext cx="4115872" cy="153888"/>
          </a:xfrm>
          <a:prstGeom prst="rect">
            <a:avLst/>
          </a:prstGeom>
          <a:noFill/>
        </p:spPr>
        <p:txBody>
          <a:bodyPr wrap="square" lIns="0" tIns="0" rIns="0" bIns="0" rtlCol="0">
            <a:spAutoFit/>
          </a:bodyPr>
          <a:lstStyle/>
          <a:p>
            <a:r>
              <a:rPr lang="en-GB" sz="1000">
                <a:solidFill>
                  <a:schemeClr val="bg1"/>
                </a:solidFill>
                <a:latin typeface="Arial" pitchFamily="34" charset="0"/>
                <a:cs typeface="Arial" pitchFamily="34" charset="0"/>
              </a:rPr>
              <a:t>2025 Lenovo Internal. All rights reserved.</a:t>
            </a:r>
            <a:endParaRPr lang="en-US" sz="1000">
              <a:solidFill>
                <a:schemeClr val="bg1"/>
              </a:solidFill>
              <a:latin typeface="Arial" pitchFamily="34" charset="0"/>
              <a:cs typeface="Arial" pitchFamily="34" charset="0"/>
            </a:endParaRPr>
          </a:p>
        </p:txBody>
      </p:sp>
      <p:grpSp>
        <p:nvGrpSpPr>
          <p:cNvPr id="4" name="Group 3">
            <a:extLst>
              <a:ext uri="{FF2B5EF4-FFF2-40B4-BE49-F238E27FC236}">
                <a16:creationId xmlns:a16="http://schemas.microsoft.com/office/drawing/2014/main" id="{C5AEA385-3725-82B7-0B78-6633E703A239}"/>
              </a:ext>
            </a:extLst>
          </p:cNvPr>
          <p:cNvGrpSpPr>
            <a:grpSpLocks noChangeAspect="1"/>
          </p:cNvGrpSpPr>
          <p:nvPr userDrawn="1"/>
        </p:nvGrpSpPr>
        <p:grpSpPr>
          <a:xfrm>
            <a:off x="711973" y="6406649"/>
            <a:ext cx="777442" cy="259316"/>
            <a:chOff x="547688" y="952500"/>
            <a:chExt cx="12190413" cy="4067175"/>
          </a:xfrm>
        </p:grpSpPr>
        <p:sp>
          <p:nvSpPr>
            <p:cNvPr id="5" name="Rectangle 4">
              <a:extLst>
                <a:ext uri="{FF2B5EF4-FFF2-40B4-BE49-F238E27FC236}">
                  <a16:creationId xmlns:a16="http://schemas.microsoft.com/office/drawing/2014/main" id="{149419E2-8707-7BF0-A183-37564973C62C}"/>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6" name="Freeform 7">
              <a:extLst>
                <a:ext uri="{FF2B5EF4-FFF2-40B4-BE49-F238E27FC236}">
                  <a16:creationId xmlns:a16="http://schemas.microsoft.com/office/drawing/2014/main" id="{88E5628B-9718-09CC-AAAC-9C751F3D15E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7" name="Freeform 8">
              <a:extLst>
                <a:ext uri="{FF2B5EF4-FFF2-40B4-BE49-F238E27FC236}">
                  <a16:creationId xmlns:a16="http://schemas.microsoft.com/office/drawing/2014/main" id="{F792BC9D-740A-9E56-8F7E-E36D217CC3B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8" name="Freeform 9">
              <a:extLst>
                <a:ext uri="{FF2B5EF4-FFF2-40B4-BE49-F238E27FC236}">
                  <a16:creationId xmlns:a16="http://schemas.microsoft.com/office/drawing/2014/main" id="{635E1D98-CA0F-EFE4-BD4D-78614AF725C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9" name="Freeform 10">
              <a:extLst>
                <a:ext uri="{FF2B5EF4-FFF2-40B4-BE49-F238E27FC236}">
                  <a16:creationId xmlns:a16="http://schemas.microsoft.com/office/drawing/2014/main" id="{CC4BEE45-D114-8D1E-51F2-DF55ED17479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10" name="Freeform 10">
              <a:extLst>
                <a:ext uri="{FF2B5EF4-FFF2-40B4-BE49-F238E27FC236}">
                  <a16:creationId xmlns:a16="http://schemas.microsoft.com/office/drawing/2014/main" id="{167AEC28-DF4F-FF65-9EFB-9E5F13882FE7}"/>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sp>
          <p:nvSpPr>
            <p:cNvPr id="11" name="Freeform 11">
              <a:extLst>
                <a:ext uri="{FF2B5EF4-FFF2-40B4-BE49-F238E27FC236}">
                  <a16:creationId xmlns:a16="http://schemas.microsoft.com/office/drawing/2014/main" id="{B24F123B-8E1E-2C0B-1455-23376CE009C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grpSp>
    </p:spTree>
    <p:extLst>
      <p:ext uri="{BB962C8B-B14F-4D97-AF65-F5344CB8AC3E}">
        <p14:creationId xmlns:p14="http://schemas.microsoft.com/office/powerpoint/2010/main" val="339179130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Lst>
  <p:transition spd="med"/>
  <p:hf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B7FCA-6CAB-1640-B26D-DA403502D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7AC22-EB71-1A09-6BE5-6102875209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32289-B861-9C89-AFBA-C5A2DCAEF3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352666-D789-4A5C-A819-E499744EC2F1}" type="datetimeFigureOut">
              <a:rPr lang="en-US" smtClean="0"/>
              <a:t>6/9/2026</a:t>
            </a:fld>
            <a:endParaRPr lang="en-US"/>
          </a:p>
        </p:txBody>
      </p:sp>
      <p:sp>
        <p:nvSpPr>
          <p:cNvPr id="5" name="Footer Placeholder 4">
            <a:extLst>
              <a:ext uri="{FF2B5EF4-FFF2-40B4-BE49-F238E27FC236}">
                <a16:creationId xmlns:a16="http://schemas.microsoft.com/office/drawing/2014/main" id="{4B792782-283B-A296-65AE-45B81A4D3C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88328D-864E-7611-3F42-4C053EA880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19D6E0-52EA-4EC9-9C99-8623A1BC7210}" type="slidenum">
              <a:rPr lang="en-US" smtClean="0"/>
              <a:t>‹#›</a:t>
            </a:fld>
            <a:endParaRPr lang="en-US"/>
          </a:p>
        </p:txBody>
      </p:sp>
    </p:spTree>
    <p:extLst>
      <p:ext uri="{BB962C8B-B14F-4D97-AF65-F5344CB8AC3E}">
        <p14:creationId xmlns:p14="http://schemas.microsoft.com/office/powerpoint/2010/main" val="295592943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6F9DD65-CF77-3600-BC19-EFC484DE0E5D}"/>
              </a:ext>
              <a:ext uri="{C183D7F6-B498-43B3-948B-1728B52AA6E4}">
                <adec:decorative xmlns:adec="http://schemas.microsoft.com/office/drawing/2017/decorative" val="1"/>
              </a:ext>
            </a:extLst>
          </p:cNvPr>
          <p:cNvGrpSpPr/>
          <p:nvPr userDrawn="1"/>
        </p:nvGrpSpPr>
        <p:grpSpPr>
          <a:xfrm>
            <a:off x="760611" y="6348283"/>
            <a:ext cx="3394460" cy="259316"/>
            <a:chOff x="760413" y="6348283"/>
            <a:chExt cx="3393576" cy="259316"/>
          </a:xfrm>
        </p:grpSpPr>
        <p:sp>
          <p:nvSpPr>
            <p:cNvPr id="8" name="TextBox 7">
              <a:extLst>
                <a:ext uri="{FF2B5EF4-FFF2-40B4-BE49-F238E27FC236}">
                  <a16:creationId xmlns:a16="http://schemas.microsoft.com/office/drawing/2014/main" id="{3B7093EF-5BE5-48D1-E55D-F42D6F848CAF}"/>
                </a:ext>
              </a:extLst>
            </p:cNvPr>
            <p:cNvSpPr txBox="1"/>
            <p:nvPr/>
          </p:nvSpPr>
          <p:spPr>
            <a:xfrm>
              <a:off x="1602289" y="6401580"/>
              <a:ext cx="2551700" cy="138499"/>
            </a:xfrm>
            <a:prstGeom prst="rect">
              <a:avLst/>
            </a:prstGeom>
            <a:noFill/>
          </p:spPr>
          <p:txBody>
            <a:bodyPr wrap="square" lIns="0" tIns="0" rIns="0" bIns="0" rtlCol="0">
              <a:spAutoFit/>
            </a:bodyPr>
            <a:lstStyle/>
            <a:p>
              <a:r>
                <a:rPr lang="en-US" sz="900">
                  <a:solidFill>
                    <a:schemeClr val="tx1"/>
                  </a:solidFill>
                  <a:latin typeface="Arial" pitchFamily="34" charset="0"/>
                  <a:cs typeface="Arial" pitchFamily="34" charset="0"/>
                </a:rPr>
                <a:t>2025 Lenovo internal. All rights reserved.</a:t>
              </a:r>
            </a:p>
          </p:txBody>
        </p:sp>
        <p:grpSp>
          <p:nvGrpSpPr>
            <p:cNvPr id="9" name="Group 8">
              <a:extLst>
                <a:ext uri="{FF2B5EF4-FFF2-40B4-BE49-F238E27FC236}">
                  <a16:creationId xmlns:a16="http://schemas.microsoft.com/office/drawing/2014/main" id="{7AC71808-51BF-5697-5341-2BCF2FC344C0}"/>
                </a:ext>
              </a:extLst>
            </p:cNvPr>
            <p:cNvGrpSpPr>
              <a:grpSpLocks noChangeAspect="1"/>
            </p:cNvGrpSpPr>
            <p:nvPr/>
          </p:nvGrpSpPr>
          <p:grpSpPr>
            <a:xfrm>
              <a:off x="760413" y="6348283"/>
              <a:ext cx="777240" cy="259316"/>
              <a:chOff x="547688" y="952500"/>
              <a:chExt cx="12190413" cy="4067175"/>
            </a:xfrm>
          </p:grpSpPr>
          <p:sp>
            <p:nvSpPr>
              <p:cNvPr id="10" name="Rectangle 9">
                <a:extLst>
                  <a:ext uri="{FF2B5EF4-FFF2-40B4-BE49-F238E27FC236}">
                    <a16:creationId xmlns:a16="http://schemas.microsoft.com/office/drawing/2014/main" id="{2DBCE0F2-F549-D082-371F-20739B3EF11F}"/>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D2053A00-964C-B282-17B6-4D49ED8940A8}"/>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8">
                <a:extLst>
                  <a:ext uri="{FF2B5EF4-FFF2-40B4-BE49-F238E27FC236}">
                    <a16:creationId xmlns:a16="http://schemas.microsoft.com/office/drawing/2014/main" id="{43C09F41-D080-9068-901E-063121BA607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9">
                <a:extLst>
                  <a:ext uri="{FF2B5EF4-FFF2-40B4-BE49-F238E27FC236}">
                    <a16:creationId xmlns:a16="http://schemas.microsoft.com/office/drawing/2014/main" id="{CF4165EF-CBF6-30C9-92E3-7DCBC029C20A}"/>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0">
                <a:extLst>
                  <a:ext uri="{FF2B5EF4-FFF2-40B4-BE49-F238E27FC236}">
                    <a16:creationId xmlns:a16="http://schemas.microsoft.com/office/drawing/2014/main" id="{99DEA9DF-8946-B83C-CB99-BD99FCBAC22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0">
                <a:extLst>
                  <a:ext uri="{FF2B5EF4-FFF2-40B4-BE49-F238E27FC236}">
                    <a16:creationId xmlns:a16="http://schemas.microsoft.com/office/drawing/2014/main" id="{E6A63A7B-33B9-6C68-FA7D-E83293C3812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1">
                <a:extLst>
                  <a:ext uri="{FF2B5EF4-FFF2-40B4-BE49-F238E27FC236}">
                    <a16:creationId xmlns:a16="http://schemas.microsoft.com/office/drawing/2014/main" id="{00325446-6A00-873E-1612-5C798C74D6D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
        <p:nvSpPr>
          <p:cNvPr id="17" name="Slide Number Placeholder 3">
            <a:extLst>
              <a:ext uri="{FF2B5EF4-FFF2-40B4-BE49-F238E27FC236}">
                <a16:creationId xmlns:a16="http://schemas.microsoft.com/office/drawing/2014/main" id="{708EA072-2BD6-B123-9BDE-DCBDD2AEF400}"/>
              </a:ext>
            </a:extLst>
          </p:cNvPr>
          <p:cNvSpPr>
            <a:spLocks noGrp="1"/>
          </p:cNvSpPr>
          <p:nvPr>
            <p:ph type="sldNum" sz="quarter" idx="4"/>
          </p:nvPr>
        </p:nvSpPr>
        <p:spPr>
          <a:xfrm>
            <a:off x="11672569" y="6388100"/>
            <a:ext cx="439026" cy="155448"/>
          </a:xfrm>
          <a:prstGeom prst="rect">
            <a:avLst/>
          </a:prstGeom>
        </p:spPr>
        <p:txBody>
          <a:bodyPr vert="horz" lIns="0" tIns="0" rIns="0" bIns="0" rtlCol="0" anchor="ctr"/>
          <a:lstStyle>
            <a:defPPr>
              <a:defRPr lang="en-US"/>
            </a:defPPr>
            <a:lvl1pPr marL="0" algn="ctr" defTabSz="1218987"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6D22F896-40B5-4ADD-8801-0D06FADFA095}" type="slidenum">
              <a:rPr lang="en-US" smtClean="0"/>
              <a:pPr/>
              <a:t>‹#›</a:t>
            </a:fld>
            <a:endParaRPr lang="en-US"/>
          </a:p>
        </p:txBody>
      </p:sp>
      <p:sp>
        <p:nvSpPr>
          <p:cNvPr id="2" name="TextBox 1">
            <a:extLst>
              <a:ext uri="{FF2B5EF4-FFF2-40B4-BE49-F238E27FC236}">
                <a16:creationId xmlns:a16="http://schemas.microsoft.com/office/drawing/2014/main" id="{CF3EAB00-8FA0-3581-03E4-B2E5A5CAB5F1}"/>
              </a:ext>
            </a:extLst>
          </p:cNvPr>
          <p:cNvSpPr txBox="1"/>
          <p:nvPr userDrawn="1"/>
        </p:nvSpPr>
        <p:spPr>
          <a:xfrm>
            <a:off x="9622497" y="6360568"/>
            <a:ext cx="1919240" cy="230832"/>
          </a:xfrm>
          <a:prstGeom prst="rect">
            <a:avLst/>
          </a:prstGeom>
          <a:noFill/>
        </p:spPr>
        <p:txBody>
          <a:bodyPr wrap="square" rtlCol="0">
            <a:spAutoFit/>
          </a:bodyPr>
          <a:lstStyle/>
          <a:p>
            <a:pPr algn="r"/>
            <a:r>
              <a:rPr lang="en-US" sz="900">
                <a:solidFill>
                  <a:schemeClr val="tx1"/>
                </a:solidFill>
                <a:latin typeface="Arial" panose="020B0604020202020204" pitchFamily="34" charset="0"/>
                <a:cs typeface="Arial" panose="020B0604020202020204" pitchFamily="34" charset="0"/>
              </a:rPr>
              <a:t>FOR INTERNAL USE ONLY</a:t>
            </a:r>
          </a:p>
        </p:txBody>
      </p:sp>
    </p:spTree>
    <p:extLst>
      <p:ext uri="{BB962C8B-B14F-4D97-AF65-F5344CB8AC3E}">
        <p14:creationId xmlns:p14="http://schemas.microsoft.com/office/powerpoint/2010/main" val="147815910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Lst>
  <p:transition spd="med"/>
  <p:hf hdr="0" ft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Tx/>
        <a:buFont typeface="Arial" panose="020B0604020202020204" pitchFamily="34" charset="0"/>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Tx/>
        <a:buFont typeface="Arial" panose="020B0604020202020204" pitchFamily="34" charset="0"/>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Tx/>
        <a:buFont typeface="Arial" panose="020B0604020202020204" pitchFamily="34" charset="0"/>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Tx/>
        <a:buFont typeface="Arial" panose="020B0604020202020204" pitchFamily="34" charset="0"/>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6719">
          <p15:clr>
            <a:srgbClr val="F26B43"/>
          </p15:clr>
        </p15:guide>
        <p15:guide id="3" orient="horz" pos="2880">
          <p15:clr>
            <a:srgbClr val="F26B43"/>
          </p15:clr>
        </p15:guide>
        <p15:guide id="4" pos="3839">
          <p15:clr>
            <a:srgbClr val="F26B43"/>
          </p15:clr>
        </p15:guide>
        <p15:guide id="5" pos="5279">
          <p15:clr>
            <a:srgbClr val="F26B43"/>
          </p15:clr>
        </p15:guide>
        <p15:guide id="6" pos="2399">
          <p15:clr>
            <a:srgbClr val="F26B43"/>
          </p15:clr>
        </p15:guide>
        <p15:guide id="7" pos="959">
          <p15:clr>
            <a:srgbClr val="F26B43"/>
          </p15:clr>
        </p15:guide>
        <p15:guide id="8" pos="7199">
          <p15:clr>
            <a:srgbClr val="FDE53C"/>
          </p15:clr>
        </p15:guide>
        <p15:guide id="9" pos="6239">
          <p15:clr>
            <a:srgbClr val="FDE53C"/>
          </p15:clr>
        </p15:guide>
        <p15:guide id="10" pos="5759">
          <p15:clr>
            <a:srgbClr val="FDE53C"/>
          </p15:clr>
        </p15:guide>
        <p15:guide id="11" pos="4319">
          <p15:clr>
            <a:srgbClr val="FDE53C"/>
          </p15:clr>
        </p15:guide>
        <p15:guide id="12" pos="4799">
          <p15:clr>
            <a:srgbClr val="FDE53C"/>
          </p15:clr>
        </p15:guide>
        <p15:guide id="13" pos="3335">
          <p15:clr>
            <a:srgbClr val="FDE53C"/>
          </p15:clr>
        </p15:guide>
        <p15:guide id="14" pos="2879">
          <p15:clr>
            <a:srgbClr val="FDE53C"/>
          </p15:clr>
        </p15:guide>
        <p15:guide id="15" pos="1919">
          <p15:clr>
            <a:srgbClr val="FDE53C"/>
          </p15:clr>
        </p15:guide>
        <p15:guide id="16" pos="1439">
          <p15:clr>
            <a:srgbClr val="FDE53C"/>
          </p15:clr>
        </p15:guide>
        <p15:guide id="17" pos="479">
          <p15:clr>
            <a:srgbClr val="FDE53C"/>
          </p15:clr>
        </p15:guide>
        <p15:guide id="18" orient="horz" pos="960">
          <p15:clr>
            <a:srgbClr val="FDE53C"/>
          </p15:clr>
        </p15:guide>
        <p15:guide id="19" orient="horz" pos="480">
          <p15:clr>
            <a:srgbClr val="FDE53C"/>
          </p15:clr>
        </p15:guide>
        <p15:guide id="20" orient="horz" pos="1920">
          <p15:clr>
            <a:srgbClr val="FDE53C"/>
          </p15:clr>
        </p15:guide>
        <p15:guide id="21" orient="horz" pos="2400">
          <p15:clr>
            <a:srgbClr val="FDE53C"/>
          </p15:clr>
        </p15:guide>
        <p15:guide id="22" orient="horz" pos="3360">
          <p15:clr>
            <a:srgbClr val="FDE53C"/>
          </p15:clr>
        </p15:guide>
        <p15:guide id="23" orient="horz" pos="3840">
          <p15:clr>
            <a:srgbClr val="FDE53C"/>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E1F1E12-A186-97E9-6999-0FC9331ECA97}"/>
              </a:ext>
            </a:extLst>
          </p:cNvPr>
          <p:cNvGraphicFramePr>
            <a:graphicFrameLocks noChangeAspect="1"/>
          </p:cNvGraphicFramePr>
          <p:nvPr userDrawn="1">
            <p:custDataLst>
              <p:tags r:id="rId16"/>
            </p:custDataLst>
            <p:extLst>
              <p:ext uri="{D42A27DB-BD31-4B8C-83A1-F6EECF244321}">
                <p14:modId xmlns:p14="http://schemas.microsoft.com/office/powerpoint/2010/main" val="127765276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7" imgW="425" imgH="426" progId="TCLayout.ActiveDocument.1">
                  <p:embed/>
                </p:oleObj>
              </mc:Choice>
              <mc:Fallback>
                <p:oleObj name="think-cell Slide" r:id="rId17" imgW="425" imgH="426" progId="TCLayout.ActiveDocument.1">
                  <p:embed/>
                  <p:pic>
                    <p:nvPicPr>
                      <p:cNvPr id="8" name="think-cell data - do not delete" hidden="1">
                        <a:extLst>
                          <a:ext uri="{FF2B5EF4-FFF2-40B4-BE49-F238E27FC236}">
                            <a16:creationId xmlns:a16="http://schemas.microsoft.com/office/drawing/2014/main" id="{FE1F1E12-A186-97E9-6999-0FC9331ECA97}"/>
                          </a:ext>
                        </a:extLst>
                      </p:cNvPr>
                      <p:cNvPicPr/>
                      <p:nvPr/>
                    </p:nvPicPr>
                    <p:blipFill>
                      <a:blip r:embed="rId18"/>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872930-B002-0B6C-11ED-1A1B509E2CEA}"/>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47E888-B644-CE18-53BF-B5A7CEFE32D3}"/>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D12E9-3CE1-718B-AB00-F4272F22C3B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D89B94-D13F-46B5-8211-1DCA1560C4B0}" type="datetimeFigureOut">
              <a:rPr lang="en-US" smtClean="0"/>
              <a:t>6/9/2026</a:t>
            </a:fld>
            <a:endParaRPr lang="en-US"/>
          </a:p>
        </p:txBody>
      </p:sp>
      <p:sp>
        <p:nvSpPr>
          <p:cNvPr id="5" name="Footer Placeholder 4">
            <a:extLst>
              <a:ext uri="{FF2B5EF4-FFF2-40B4-BE49-F238E27FC236}">
                <a16:creationId xmlns:a16="http://schemas.microsoft.com/office/drawing/2014/main" id="{04D10382-FFF4-AD1C-6390-796DA233164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680EA0-182E-B5A9-8B92-A3B7EFD1355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EB7D4A-C7FE-4609-802E-FF89515C219A}" type="slidenum">
              <a:rPr lang="en-US" smtClean="0"/>
              <a:t>‹#›</a:t>
            </a:fld>
            <a:endParaRPr lang="en-US"/>
          </a:p>
        </p:txBody>
      </p:sp>
    </p:spTree>
    <p:extLst>
      <p:ext uri="{BB962C8B-B14F-4D97-AF65-F5344CB8AC3E}">
        <p14:creationId xmlns:p14="http://schemas.microsoft.com/office/powerpoint/2010/main" val="238725430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8/10/relationships/comments" Target="../comments/modernComment_116_43D76CF8.xml"/><Relationship Id="rId1" Type="http://schemas.openxmlformats.org/officeDocument/2006/relationships/slideLayout" Target="../slideLayouts/slideLayout47.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lenovo.sharepoint.com/:x:/s/S4DiscoveryProject/IQCsXUg1jQiSRZ7_SsUPO2m0AdYJqk8EMYUtxoiYjH6J8PQ?e=YLqhKy" TargetMode="Externa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6.svg"/><Relationship Id="rId2"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7FFFFFE4_DDCA9669.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9.xml"/><Relationship Id="rId6" Type="http://schemas.openxmlformats.org/officeDocument/2006/relationships/customXml" Target="../ink/ink1.xml"/><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customXml" Target="../ink/ink3.xml"/><Relationship Id="rId2" Type="http://schemas.microsoft.com/office/2018/10/relationships/comments" Target="../comments/modernComment_10A_ABD9FC16.xml"/><Relationship Id="rId1" Type="http://schemas.openxmlformats.org/officeDocument/2006/relationships/slideLayout" Target="../slideLayouts/slideLayout4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F9BA85-5DDD-4AF5-9075-53266F771ECB}"/>
              </a:ext>
            </a:extLst>
          </p:cNvPr>
          <p:cNvSpPr>
            <a:spLocks noGrp="1"/>
          </p:cNvSpPr>
          <p:nvPr>
            <p:ph type="title"/>
          </p:nvPr>
        </p:nvSpPr>
        <p:spPr/>
        <p:txBody>
          <a:bodyPr/>
          <a:lstStyle/>
          <a:p>
            <a:r>
              <a:rPr lang="en-US" altLang="zh-CN"/>
              <a:t>Our Key Offerings</a:t>
            </a:r>
            <a:endParaRPr lang="zh-CN" altLang="en-US"/>
          </a:p>
        </p:txBody>
      </p:sp>
      <p:sp>
        <p:nvSpPr>
          <p:cNvPr id="15" name="Rectangle 14">
            <a:extLst>
              <a:ext uri="{FF2B5EF4-FFF2-40B4-BE49-F238E27FC236}">
                <a16:creationId xmlns:a16="http://schemas.microsoft.com/office/drawing/2014/main" id="{37F47FC9-E85C-9149-8B5A-DFDF30E4956C}"/>
              </a:ext>
            </a:extLst>
          </p:cNvPr>
          <p:cNvSpPr/>
          <p:nvPr/>
        </p:nvSpPr>
        <p:spPr>
          <a:xfrm>
            <a:off x="508073" y="5414492"/>
            <a:ext cx="10913033" cy="874793"/>
          </a:xfrm>
          <a:prstGeom prst="rect">
            <a:avLst/>
          </a:prstGeom>
          <a:gradFill>
            <a:gsLst>
              <a:gs pos="100000">
                <a:srgbClr val="7A126B">
                  <a:alpha val="53000"/>
                </a:srgbClr>
              </a:gs>
              <a:gs pos="30000">
                <a:srgbClr val="B8252E">
                  <a:alpha val="90000"/>
                </a:srgbClr>
              </a:gs>
            </a:gsLst>
            <a:lin ang="0" scaled="1"/>
          </a:gradFill>
          <a:ln w="25400" cap="flat" cmpd="sng" algn="ctr">
            <a:noFill/>
            <a:prstDash val="solid"/>
          </a:ln>
          <a:effectLst/>
        </p:spPr>
        <p:txBody>
          <a:bodyPr lIns="365570" tIns="91392" rIns="365570" bIns="91392" rtlCol="0" anchor="ctr" anchorCtr="0"/>
          <a:lstStyle/>
          <a:p>
            <a:pPr marL="0" marR="0" lvl="0" indent="0" algn="ctr" defTabSz="1218255" rtl="0" eaLnBrk="1" fontAlgn="auto" latinLnBrk="0" hangingPunct="1">
              <a:lnSpc>
                <a:spcPct val="100000"/>
              </a:lnSpc>
              <a:spcBef>
                <a:spcPts val="0"/>
              </a:spcBef>
              <a:spcAft>
                <a:spcPts val="1200"/>
              </a:spcAft>
              <a:buClrTx/>
              <a:buSzTx/>
              <a:buFontTx/>
              <a:buNone/>
              <a:tabLst/>
              <a:defRPr/>
            </a:pPr>
            <a:r>
              <a:rPr kumimoji="0" lang="en-GB" sz="1998" b="1" i="0" u="none" strike="noStrike" kern="1200" cap="none" spc="0" normalizeH="0" baseline="0" noProof="0">
                <a:ln>
                  <a:noFill/>
                </a:ln>
                <a:solidFill>
                  <a:prstClr val="white"/>
                </a:solidFill>
                <a:effectLst/>
                <a:uLnTx/>
                <a:uFillTx/>
                <a:latin typeface="Arial"/>
                <a:ea typeface="+mn-ea"/>
                <a:cs typeface="+mn-cs"/>
              </a:rPr>
              <a:t>Lenovo TruScale</a:t>
            </a:r>
            <a:r>
              <a:rPr kumimoji="0" lang="en-GB" sz="1799" b="1" i="0" u="none" strike="noStrike" kern="1200" cap="none" spc="0" normalizeH="0" baseline="0" noProof="0">
                <a:ln>
                  <a:noFill/>
                </a:ln>
                <a:solidFill>
                  <a:prstClr val="white"/>
                </a:solidFill>
                <a:effectLst/>
                <a:uLnTx/>
                <a:uFillTx/>
                <a:latin typeface="Arial"/>
                <a:ea typeface="+mn-ea"/>
                <a:cs typeface="+mn-cs"/>
              </a:rPr>
              <a:t> </a:t>
            </a:r>
            <a:br>
              <a:rPr kumimoji="0" lang="en-GB" sz="1799" b="1" i="0" u="none" strike="noStrike" kern="1200" cap="none" spc="0" normalizeH="0" baseline="0" noProof="0">
                <a:ln>
                  <a:noFill/>
                </a:ln>
                <a:solidFill>
                  <a:prstClr val="white"/>
                </a:solidFill>
                <a:effectLst/>
                <a:uLnTx/>
                <a:uFillTx/>
                <a:latin typeface="Arial"/>
                <a:ea typeface="+mn-ea"/>
                <a:cs typeface="+mn-cs"/>
              </a:rPr>
            </a:br>
            <a:r>
              <a:rPr kumimoji="0" lang="en-US" sz="1300" b="1" i="0" u="none" strike="noStrike" kern="1200" cap="none" spc="0" normalizeH="0" baseline="0" noProof="0">
                <a:ln>
                  <a:noFill/>
                </a:ln>
                <a:solidFill>
                  <a:prstClr val="white"/>
                </a:solidFill>
                <a:effectLst/>
                <a:uLnTx/>
                <a:uFillTx/>
                <a:latin typeface="Arial"/>
                <a:ea typeface="+mn-ea"/>
                <a:cs typeface="Helvetica"/>
                <a:sym typeface="Helvetica"/>
              </a:rPr>
              <a:t>The simplicity and scalability of a flexible, pay-as-you-go model </a:t>
            </a:r>
            <a:endParaRPr kumimoji="0" lang="en-US" sz="1300" b="1" i="0" u="none" strike="noStrike" kern="1200" cap="none" spc="0" normalizeH="0" baseline="0" noProof="0">
              <a:ln>
                <a:noFill/>
              </a:ln>
              <a:solidFill>
                <a:prstClr val="white"/>
              </a:solidFill>
              <a:effectLst/>
              <a:uLnTx/>
              <a:uFillTx/>
              <a:latin typeface="Arial"/>
              <a:ea typeface="+mn-ea"/>
              <a:cs typeface="Helvetica"/>
            </a:endParaRPr>
          </a:p>
        </p:txBody>
      </p:sp>
      <p:pic>
        <p:nvPicPr>
          <p:cNvPr id="10" name="Picture 6">
            <a:extLst>
              <a:ext uri="{FF2B5EF4-FFF2-40B4-BE49-F238E27FC236}">
                <a16:creationId xmlns:a16="http://schemas.microsoft.com/office/drawing/2014/main" id="{2D73533A-8FFC-4A2E-A2F0-0544221A737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31655" y="1167282"/>
            <a:ext cx="2496616" cy="2799432"/>
          </a:xfrm>
          <a:prstGeom prst="rect">
            <a:avLst/>
          </a:prstGeom>
        </p:spPr>
      </p:pic>
      <p:sp>
        <p:nvSpPr>
          <p:cNvPr id="17" name="Rectangle 16">
            <a:extLst>
              <a:ext uri="{FF2B5EF4-FFF2-40B4-BE49-F238E27FC236}">
                <a16:creationId xmlns:a16="http://schemas.microsoft.com/office/drawing/2014/main" id="{AF92BEB7-1A97-E0A0-DC9B-BF387C42AC03}"/>
              </a:ext>
            </a:extLst>
          </p:cNvPr>
          <p:cNvSpPr/>
          <p:nvPr/>
        </p:nvSpPr>
        <p:spPr>
          <a:xfrm>
            <a:off x="593595" y="3920900"/>
            <a:ext cx="2540067" cy="1078155"/>
          </a:xfrm>
          <a:prstGeom prst="rect">
            <a:avLst/>
          </a:prstGeom>
          <a:gradFill>
            <a:gsLst>
              <a:gs pos="78000">
                <a:srgbClr val="4F1A1F"/>
              </a:gs>
              <a:gs pos="58000">
                <a:schemeClr val="accent2">
                  <a:lumMod val="75000"/>
                </a:schemeClr>
              </a:gs>
            </a:gsLst>
            <a:lin ang="5400000" scaled="0"/>
          </a:gradFill>
          <a:ln>
            <a:noFill/>
          </a:ln>
          <a:effectLst>
            <a:outerShdw blurRad="3937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9">
            <a:extLst>
              <a:ext uri="{FF2B5EF4-FFF2-40B4-BE49-F238E27FC236}">
                <a16:creationId xmlns:a16="http://schemas.microsoft.com/office/drawing/2014/main" id="{EB7B0367-8326-EA95-9764-70CF3F8C0B8D}"/>
              </a:ext>
            </a:extLst>
          </p:cNvPr>
          <p:cNvSpPr/>
          <p:nvPr/>
        </p:nvSpPr>
        <p:spPr>
          <a:xfrm>
            <a:off x="619315" y="2887175"/>
            <a:ext cx="2523724" cy="1068492"/>
          </a:xfrm>
          <a:prstGeom prst="rect">
            <a:avLst/>
          </a:prstGeom>
          <a:gradFill>
            <a:gsLst>
              <a:gs pos="100000">
                <a:schemeClr val="tx1">
                  <a:alpha val="0"/>
                </a:schemeClr>
              </a:gs>
              <a:gs pos="0">
                <a:schemeClr val="tx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31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Arial"/>
              <a:ea typeface="+mn-ea"/>
              <a:cs typeface="+mn-cs"/>
            </a:endParaRPr>
          </a:p>
        </p:txBody>
      </p:sp>
      <p:sp>
        <p:nvSpPr>
          <p:cNvPr id="31" name="文本框 11">
            <a:extLst>
              <a:ext uri="{FF2B5EF4-FFF2-40B4-BE49-F238E27FC236}">
                <a16:creationId xmlns:a16="http://schemas.microsoft.com/office/drawing/2014/main" id="{FEC733C9-14E8-AE79-E255-0C3F441FB010}"/>
              </a:ext>
            </a:extLst>
          </p:cNvPr>
          <p:cNvSpPr txBox="1"/>
          <p:nvPr/>
        </p:nvSpPr>
        <p:spPr>
          <a:xfrm>
            <a:off x="704766" y="2973229"/>
            <a:ext cx="2309345" cy="899778"/>
          </a:xfrm>
          <a:prstGeom prst="rect">
            <a:avLst/>
          </a:prstGeom>
          <a:noFill/>
        </p:spPr>
        <p:txBody>
          <a:bodyPr wrap="square">
            <a:spAutoFit/>
          </a:bodyPr>
          <a:lstStyle/>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Digital</a:t>
            </a:r>
          </a:p>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Workplace Solutions</a:t>
            </a:r>
            <a:endParaRPr kumimoji="0" lang="zh-CN" altLang="en-US"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2" name="文本框 29">
            <a:extLst>
              <a:ext uri="{FF2B5EF4-FFF2-40B4-BE49-F238E27FC236}">
                <a16:creationId xmlns:a16="http://schemas.microsoft.com/office/drawing/2014/main" id="{520C9A71-CE6E-0FBE-AA70-528AB06D9F35}"/>
              </a:ext>
            </a:extLst>
          </p:cNvPr>
          <p:cNvSpPr txBox="1"/>
          <p:nvPr/>
        </p:nvSpPr>
        <p:spPr>
          <a:xfrm>
            <a:off x="704766" y="4071471"/>
            <a:ext cx="2472659" cy="523060"/>
          </a:xfrm>
          <a:prstGeom prst="rect">
            <a:avLst/>
          </a:prstGeom>
          <a:noFill/>
        </p:spPr>
        <p:txBody>
          <a:bodyPr wrap="square" lIns="91392" tIns="45696" rIns="91392" bIns="45696" rtlCol="0" anchor="t">
            <a:spAutoFit/>
          </a:bodyPr>
          <a:lstStyle>
            <a:defPPr>
              <a:defRPr lang="en-US"/>
            </a:defPPr>
            <a:lvl1pPr defTabSz="1949770">
              <a:defRPr sz="1919">
                <a:solidFill>
                  <a:prstClr val="white"/>
                </a:solidFill>
                <a:latin typeface="Arial" pitchFamily="34" charset="0"/>
                <a:ea typeface="黑体" panose="02010609060101010101" pitchFamily="49" charset="-122"/>
                <a:cs typeface="Arial" pitchFamily="34" charset="0"/>
              </a:defRPr>
            </a:lvl1pPr>
          </a:lstStyle>
          <a:p>
            <a:pPr marL="0" marR="0" lvl="0" indent="0" algn="l" defTabSz="19491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黑体"/>
                <a:cs typeface="Arial"/>
              </a:rPr>
              <a:t>Security, Performance, and Employee Satisfaction</a:t>
            </a:r>
            <a:endParaRPr kumimoji="0" lang="zh-CN" altLang="en-US" sz="1400" b="0" i="0" u="none" strike="noStrike" kern="1200" cap="none" spc="0" normalizeH="0" baseline="0" noProof="0">
              <a:ln>
                <a:noFill/>
              </a:ln>
              <a:solidFill>
                <a:prstClr val="white"/>
              </a:solidFill>
              <a:effectLst/>
              <a:uLnTx/>
              <a:uFillTx/>
              <a:latin typeface="Arial"/>
              <a:ea typeface="黑体"/>
              <a:cs typeface="Arial"/>
            </a:endParaRPr>
          </a:p>
        </p:txBody>
      </p:sp>
      <p:pic>
        <p:nvPicPr>
          <p:cNvPr id="27" name="Picture 26" descr="A group of people standing in a factory&#10;&#10;Description automatically generated">
            <a:extLst>
              <a:ext uri="{FF2B5EF4-FFF2-40B4-BE49-F238E27FC236}">
                <a16:creationId xmlns:a16="http://schemas.microsoft.com/office/drawing/2014/main" id="{AE4C9FDB-D536-0974-9575-E12DEB7992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87451" y="1167282"/>
            <a:ext cx="2523853" cy="2852608"/>
          </a:xfrm>
          <a:prstGeom prst="rect">
            <a:avLst/>
          </a:prstGeom>
        </p:spPr>
      </p:pic>
      <p:sp>
        <p:nvSpPr>
          <p:cNvPr id="6" name="Rectangle 5">
            <a:extLst>
              <a:ext uri="{FF2B5EF4-FFF2-40B4-BE49-F238E27FC236}">
                <a16:creationId xmlns:a16="http://schemas.microsoft.com/office/drawing/2014/main" id="{815A6A54-1007-CF8D-8FDF-107DC4138A54}"/>
              </a:ext>
            </a:extLst>
          </p:cNvPr>
          <p:cNvSpPr/>
          <p:nvPr/>
        </p:nvSpPr>
        <p:spPr>
          <a:xfrm>
            <a:off x="8787349" y="3920900"/>
            <a:ext cx="2523954" cy="1044665"/>
          </a:xfrm>
          <a:prstGeom prst="rect">
            <a:avLst/>
          </a:prstGeom>
          <a:gradFill>
            <a:gsLst>
              <a:gs pos="93000">
                <a:srgbClr val="89333C"/>
              </a:gs>
              <a:gs pos="51000">
                <a:srgbClr val="B8252E"/>
              </a:gs>
            </a:gsLst>
            <a:lin ang="5400000" scaled="0"/>
          </a:gradFill>
          <a:ln>
            <a:noFill/>
          </a:ln>
          <a:effectLst>
            <a:outerShdw blurRad="3937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9">
            <a:extLst>
              <a:ext uri="{FF2B5EF4-FFF2-40B4-BE49-F238E27FC236}">
                <a16:creationId xmlns:a16="http://schemas.microsoft.com/office/drawing/2014/main" id="{D9302682-2179-4E91-BE31-3B55F527FB53}"/>
              </a:ext>
            </a:extLst>
          </p:cNvPr>
          <p:cNvSpPr/>
          <p:nvPr/>
        </p:nvSpPr>
        <p:spPr>
          <a:xfrm>
            <a:off x="8773542" y="2887175"/>
            <a:ext cx="2503500" cy="1044666"/>
          </a:xfrm>
          <a:prstGeom prst="rect">
            <a:avLst/>
          </a:prstGeom>
          <a:gradFill>
            <a:gsLst>
              <a:gs pos="100000">
                <a:schemeClr val="tx1">
                  <a:alpha val="0"/>
                </a:schemeClr>
              </a:gs>
              <a:gs pos="0">
                <a:schemeClr val="tx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31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Arial"/>
              <a:ea typeface="+mn-ea"/>
              <a:cs typeface="+mn-cs"/>
            </a:endParaRPr>
          </a:p>
        </p:txBody>
      </p:sp>
      <p:sp>
        <p:nvSpPr>
          <p:cNvPr id="28" name="文本框 6">
            <a:extLst>
              <a:ext uri="{FF2B5EF4-FFF2-40B4-BE49-F238E27FC236}">
                <a16:creationId xmlns:a16="http://schemas.microsoft.com/office/drawing/2014/main" id="{4CCA978F-F663-5DAB-7E0D-D7486ED2BE54}"/>
              </a:ext>
            </a:extLst>
          </p:cNvPr>
          <p:cNvSpPr txBox="1"/>
          <p:nvPr/>
        </p:nvSpPr>
        <p:spPr>
          <a:xfrm>
            <a:off x="8800858" y="2973229"/>
            <a:ext cx="2359637" cy="630778"/>
          </a:xfrm>
          <a:prstGeom prst="rect">
            <a:avLst/>
          </a:prstGeom>
          <a:noFill/>
        </p:spPr>
        <p:txBody>
          <a:bodyPr wrap="square">
            <a:spAutoFit/>
          </a:bodyPr>
          <a:lstStyle/>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Vertical</a:t>
            </a:r>
          </a:p>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Solutions</a:t>
            </a:r>
            <a:endParaRPr kumimoji="0" lang="zh-CN" altLang="en-US"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9" name="文本框 20">
            <a:extLst>
              <a:ext uri="{FF2B5EF4-FFF2-40B4-BE49-F238E27FC236}">
                <a16:creationId xmlns:a16="http://schemas.microsoft.com/office/drawing/2014/main" id="{FA9EDD4F-54A9-BA57-B288-3CD01C1ACF13}"/>
              </a:ext>
            </a:extLst>
          </p:cNvPr>
          <p:cNvSpPr txBox="1"/>
          <p:nvPr/>
        </p:nvSpPr>
        <p:spPr>
          <a:xfrm>
            <a:off x="8773543" y="4071471"/>
            <a:ext cx="2523954" cy="523060"/>
          </a:xfrm>
          <a:prstGeom prst="rect">
            <a:avLst/>
          </a:prstGeom>
          <a:noFill/>
        </p:spPr>
        <p:txBody>
          <a:bodyPr wrap="square" lIns="91392" tIns="45696" rIns="91392" bIns="45696" rtlCol="0" anchor="t">
            <a:spAutoFit/>
          </a:bodyPr>
          <a:lstStyle/>
          <a:p>
            <a:pPr marL="0" marR="0" lvl="0" indent="0" algn="l" defTabSz="121768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prstClr val="white"/>
                </a:solidFill>
                <a:effectLst/>
                <a:uLnTx/>
                <a:uFillTx/>
                <a:latin typeface="Arial" pitchFamily="34" charset="0"/>
                <a:ea typeface="黑体" panose="02010609060101010101" pitchFamily="49" charset="-122"/>
                <a:cs typeface="Arial" pitchFamily="34" charset="0"/>
              </a:rPr>
              <a:t>Tailored to specific industries and sectors</a:t>
            </a:r>
          </a:p>
        </p:txBody>
      </p:sp>
      <p:pic>
        <p:nvPicPr>
          <p:cNvPr id="14" name="Picture 4">
            <a:extLst>
              <a:ext uri="{FF2B5EF4-FFF2-40B4-BE49-F238E27FC236}">
                <a16:creationId xmlns:a16="http://schemas.microsoft.com/office/drawing/2014/main" id="{A8A56B21-8490-4F1E-9618-19DEFE17245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081579" y="1167282"/>
            <a:ext cx="2468617" cy="2852608"/>
          </a:xfrm>
          <a:prstGeom prst="rect">
            <a:avLst/>
          </a:prstGeom>
        </p:spPr>
      </p:pic>
      <p:sp>
        <p:nvSpPr>
          <p:cNvPr id="34" name="Rectangle 9">
            <a:extLst>
              <a:ext uri="{FF2B5EF4-FFF2-40B4-BE49-F238E27FC236}">
                <a16:creationId xmlns:a16="http://schemas.microsoft.com/office/drawing/2014/main" id="{A4FF406F-8AD3-2F4F-5169-514A04911C64}"/>
              </a:ext>
            </a:extLst>
          </p:cNvPr>
          <p:cNvSpPr/>
          <p:nvPr/>
        </p:nvSpPr>
        <p:spPr>
          <a:xfrm>
            <a:off x="6072672" y="2872615"/>
            <a:ext cx="2466706" cy="1059227"/>
          </a:xfrm>
          <a:prstGeom prst="rect">
            <a:avLst/>
          </a:prstGeom>
          <a:gradFill>
            <a:gsLst>
              <a:gs pos="100000">
                <a:schemeClr val="tx1">
                  <a:alpha val="0"/>
                </a:schemeClr>
              </a:gs>
              <a:gs pos="0">
                <a:schemeClr val="tx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31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Arial"/>
              <a:ea typeface="+mn-ea"/>
              <a:cs typeface="+mn-cs"/>
            </a:endParaRPr>
          </a:p>
        </p:txBody>
      </p:sp>
      <p:sp>
        <p:nvSpPr>
          <p:cNvPr id="37" name="文本框 14">
            <a:extLst>
              <a:ext uri="{FF2B5EF4-FFF2-40B4-BE49-F238E27FC236}">
                <a16:creationId xmlns:a16="http://schemas.microsoft.com/office/drawing/2014/main" id="{EA0FA197-05DD-2B25-1C08-48E98DA0B91E}"/>
              </a:ext>
            </a:extLst>
          </p:cNvPr>
          <p:cNvSpPr txBox="1"/>
          <p:nvPr/>
        </p:nvSpPr>
        <p:spPr>
          <a:xfrm>
            <a:off x="6101845" y="2973229"/>
            <a:ext cx="2252568" cy="630614"/>
          </a:xfrm>
          <a:prstGeom prst="rect">
            <a:avLst/>
          </a:prstGeom>
          <a:noFill/>
        </p:spPr>
        <p:txBody>
          <a:bodyPr wrap="square">
            <a:spAutoFit/>
          </a:bodyPr>
          <a:lstStyle/>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Sustainability</a:t>
            </a:r>
          </a:p>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Solutions</a:t>
            </a:r>
            <a:endParaRPr kumimoji="0" lang="zh-CN" altLang="en-US"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6" name="Rectangle 15">
            <a:extLst>
              <a:ext uri="{FF2B5EF4-FFF2-40B4-BE49-F238E27FC236}">
                <a16:creationId xmlns:a16="http://schemas.microsoft.com/office/drawing/2014/main" id="{EE5B62CC-34B5-0E51-46AC-0E86D114DC2D}"/>
              </a:ext>
            </a:extLst>
          </p:cNvPr>
          <p:cNvSpPr/>
          <p:nvPr/>
        </p:nvSpPr>
        <p:spPr>
          <a:xfrm>
            <a:off x="6083489" y="3920900"/>
            <a:ext cx="2466706" cy="1059227"/>
          </a:xfrm>
          <a:prstGeom prst="rect">
            <a:avLst/>
          </a:prstGeom>
          <a:gradFill>
            <a:gsLst>
              <a:gs pos="92000">
                <a:srgbClr val="2A2A4F"/>
              </a:gs>
              <a:gs pos="73000">
                <a:schemeClr val="accent6"/>
              </a:gs>
            </a:gsLst>
            <a:lin ang="5400000" scaled="0"/>
          </a:gradFill>
          <a:ln>
            <a:noFill/>
          </a:ln>
          <a:effectLst>
            <a:outerShdw blurRad="3937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a:ea typeface="+mn-ea"/>
              <a:cs typeface="+mn-cs"/>
            </a:endParaRPr>
          </a:p>
        </p:txBody>
      </p:sp>
      <p:sp>
        <p:nvSpPr>
          <p:cNvPr id="47" name="文本框 24">
            <a:extLst>
              <a:ext uri="{FF2B5EF4-FFF2-40B4-BE49-F238E27FC236}">
                <a16:creationId xmlns:a16="http://schemas.microsoft.com/office/drawing/2014/main" id="{726B1502-F88E-6206-688A-3A78BE439FF7}"/>
              </a:ext>
            </a:extLst>
          </p:cNvPr>
          <p:cNvSpPr txBox="1"/>
          <p:nvPr/>
        </p:nvSpPr>
        <p:spPr>
          <a:xfrm>
            <a:off x="6189698" y="4071471"/>
            <a:ext cx="2396095" cy="523060"/>
          </a:xfrm>
          <a:prstGeom prst="rect">
            <a:avLst/>
          </a:prstGeom>
          <a:noFill/>
        </p:spPr>
        <p:txBody>
          <a:bodyPr wrap="square" lIns="91392" tIns="45696" rIns="91392" bIns="45696" rtlCol="0" anchor="t">
            <a:spAutoFit/>
          </a:bodyPr>
          <a:lstStyle/>
          <a:p>
            <a:pPr marL="0" marR="0" lvl="0" indent="0" algn="l" defTabSz="121768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黑体"/>
                <a:cs typeface="+mn-cs"/>
              </a:rPr>
              <a:t>Solutions for meeting sustainability goals</a:t>
            </a:r>
            <a:endParaRPr kumimoji="0" lang="en-US" altLang="zh-CN" sz="1400" b="0" i="0" u="none" strike="noStrike" kern="1200" cap="none" spc="0" normalizeH="0" baseline="0" noProof="0">
              <a:ln>
                <a:noFill/>
              </a:ln>
              <a:solidFill>
                <a:prstClr val="white"/>
              </a:solidFill>
              <a:effectLst/>
              <a:uLnTx/>
              <a:uFillTx/>
              <a:latin typeface="Arial"/>
              <a:ea typeface="黑体"/>
              <a:cs typeface="+mn-cs"/>
            </a:endParaRPr>
          </a:p>
        </p:txBody>
      </p:sp>
      <p:pic>
        <p:nvPicPr>
          <p:cNvPr id="25" name="Picture 24" descr="A close-up of a glass cube&#10;&#10;Description automatically generated">
            <a:extLst>
              <a:ext uri="{FF2B5EF4-FFF2-40B4-BE49-F238E27FC236}">
                <a16:creationId xmlns:a16="http://schemas.microsoft.com/office/drawing/2014/main" id="{AA29A60A-F475-0C36-EA22-EC0D42B3019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00772" y="1167283"/>
            <a:ext cx="2484149" cy="3115497"/>
          </a:xfrm>
          <a:prstGeom prst="rect">
            <a:avLst/>
          </a:prstGeom>
        </p:spPr>
      </p:pic>
      <p:sp>
        <p:nvSpPr>
          <p:cNvPr id="30" name="Rectangle 9">
            <a:extLst>
              <a:ext uri="{FF2B5EF4-FFF2-40B4-BE49-F238E27FC236}">
                <a16:creationId xmlns:a16="http://schemas.microsoft.com/office/drawing/2014/main" id="{38D67579-A0F9-1C61-93BD-FE43CCA69BF3}"/>
              </a:ext>
            </a:extLst>
          </p:cNvPr>
          <p:cNvSpPr/>
          <p:nvPr/>
        </p:nvSpPr>
        <p:spPr>
          <a:xfrm>
            <a:off x="3372762" y="2887175"/>
            <a:ext cx="2372585" cy="1044666"/>
          </a:xfrm>
          <a:prstGeom prst="rect">
            <a:avLst/>
          </a:prstGeom>
          <a:gradFill>
            <a:gsLst>
              <a:gs pos="100000">
                <a:schemeClr val="tx1">
                  <a:alpha val="0"/>
                </a:schemeClr>
              </a:gs>
              <a:gs pos="0">
                <a:schemeClr val="tx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31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Arial"/>
              <a:ea typeface="+mn-ea"/>
              <a:cs typeface="+mn-cs"/>
            </a:endParaRPr>
          </a:p>
        </p:txBody>
      </p:sp>
      <p:sp>
        <p:nvSpPr>
          <p:cNvPr id="35" name="文本框 12">
            <a:extLst>
              <a:ext uri="{FF2B5EF4-FFF2-40B4-BE49-F238E27FC236}">
                <a16:creationId xmlns:a16="http://schemas.microsoft.com/office/drawing/2014/main" id="{E9D69D96-BFA9-A81F-B971-0EADE2495EA9}"/>
              </a:ext>
            </a:extLst>
          </p:cNvPr>
          <p:cNvSpPr txBox="1"/>
          <p:nvPr/>
        </p:nvSpPr>
        <p:spPr>
          <a:xfrm>
            <a:off x="3486354" y="2973229"/>
            <a:ext cx="2082563" cy="899778"/>
          </a:xfrm>
          <a:prstGeom prst="rect">
            <a:avLst/>
          </a:prstGeom>
          <a:noFill/>
        </p:spPr>
        <p:txBody>
          <a:bodyPr wrap="square">
            <a:spAutoFit/>
          </a:bodyPr>
          <a:lstStyle/>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Hybrid</a:t>
            </a:r>
          </a:p>
          <a:p>
            <a:pPr marL="0" marR="0" lvl="0" indent="0" algn="l" defTabSz="913146" rtl="0" eaLnBrk="1" fontAlgn="auto" latinLnBrk="0" hangingPunct="1">
              <a:lnSpc>
                <a:spcPts val="2098"/>
              </a:lnSpc>
              <a:spcBef>
                <a:spcPts val="0"/>
              </a:spcBef>
              <a:spcAft>
                <a:spcPts val="0"/>
              </a:spcAft>
              <a:buClrTx/>
              <a:buSzTx/>
              <a:buFontTx/>
              <a:buNone/>
              <a:tabLst/>
              <a:defRPr/>
            </a:pPr>
            <a:r>
              <a:rPr kumimoji="0" lang="en-US" altLang="zh-CN"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rPr>
              <a:t>Cloud Solutions</a:t>
            </a:r>
            <a:endParaRPr kumimoji="0" lang="zh-CN" altLang="en-US" sz="1996" b="1"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7" name="Rectangle 6">
            <a:extLst>
              <a:ext uri="{FF2B5EF4-FFF2-40B4-BE49-F238E27FC236}">
                <a16:creationId xmlns:a16="http://schemas.microsoft.com/office/drawing/2014/main" id="{6EB489E5-7CE2-4D2B-7225-06138DCCE1AE}"/>
              </a:ext>
            </a:extLst>
          </p:cNvPr>
          <p:cNvSpPr/>
          <p:nvPr/>
        </p:nvSpPr>
        <p:spPr>
          <a:xfrm>
            <a:off x="3365175" y="3920899"/>
            <a:ext cx="2497955" cy="1044666"/>
          </a:xfrm>
          <a:prstGeom prst="rect">
            <a:avLst/>
          </a:prstGeom>
          <a:gradFill>
            <a:gsLst>
              <a:gs pos="82000">
                <a:srgbClr val="632A60"/>
              </a:gs>
              <a:gs pos="56000">
                <a:schemeClr val="accent4">
                  <a:lumMod val="90000"/>
                  <a:lumOff val="10000"/>
                </a:schemeClr>
              </a:gs>
            </a:gsLst>
            <a:lin ang="5400000" scaled="0"/>
          </a:gradFill>
          <a:ln>
            <a:noFill/>
          </a:ln>
          <a:effectLst>
            <a:outerShdw blurRad="393700" algn="ctr"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Arial"/>
              <a:ea typeface="+mn-ea"/>
              <a:cs typeface="+mn-cs"/>
            </a:endParaRPr>
          </a:p>
        </p:txBody>
      </p:sp>
      <p:sp>
        <p:nvSpPr>
          <p:cNvPr id="13" name="文本框 22">
            <a:extLst>
              <a:ext uri="{FF2B5EF4-FFF2-40B4-BE49-F238E27FC236}">
                <a16:creationId xmlns:a16="http://schemas.microsoft.com/office/drawing/2014/main" id="{9624D2C4-6DCD-3B64-7B26-68A45E365384}"/>
              </a:ext>
            </a:extLst>
          </p:cNvPr>
          <p:cNvSpPr txBox="1"/>
          <p:nvPr/>
        </p:nvSpPr>
        <p:spPr>
          <a:xfrm>
            <a:off x="3365175" y="4071471"/>
            <a:ext cx="2497955" cy="523084"/>
          </a:xfrm>
          <a:prstGeom prst="rect">
            <a:avLst/>
          </a:prstGeom>
          <a:noFill/>
        </p:spPr>
        <p:txBody>
          <a:bodyPr wrap="square" rtlCol="0">
            <a:spAutoFit/>
          </a:bodyPr>
          <a:lstStyle>
            <a:defPPr>
              <a:defRPr lang="en-US"/>
            </a:defPPr>
            <a:lvl1pPr marL="0" algn="l" defTabSz="1218835" rtl="0" eaLnBrk="1" latinLnBrk="0" hangingPunct="1">
              <a:defRPr sz="2400" kern="1200">
                <a:solidFill>
                  <a:schemeClr val="tx1"/>
                </a:solidFill>
                <a:latin typeface="+mn-lt"/>
                <a:ea typeface="+mn-ea"/>
                <a:cs typeface="+mn-cs"/>
              </a:defRPr>
            </a:lvl1pPr>
            <a:lvl2pPr marL="609417" algn="l" defTabSz="1218835" rtl="0" eaLnBrk="1" latinLnBrk="0" hangingPunct="1">
              <a:defRPr sz="2400" kern="1200">
                <a:solidFill>
                  <a:schemeClr val="tx1"/>
                </a:solidFill>
                <a:latin typeface="+mn-lt"/>
                <a:ea typeface="+mn-ea"/>
                <a:cs typeface="+mn-cs"/>
              </a:defRPr>
            </a:lvl2pPr>
            <a:lvl3pPr marL="1218835" algn="l" defTabSz="1218835" rtl="0" eaLnBrk="1" latinLnBrk="0" hangingPunct="1">
              <a:defRPr sz="2400" kern="1200">
                <a:solidFill>
                  <a:schemeClr val="tx1"/>
                </a:solidFill>
                <a:latin typeface="+mn-lt"/>
                <a:ea typeface="+mn-ea"/>
                <a:cs typeface="+mn-cs"/>
              </a:defRPr>
            </a:lvl3pPr>
            <a:lvl4pPr marL="1828252" algn="l" defTabSz="1218835" rtl="0" eaLnBrk="1" latinLnBrk="0" hangingPunct="1">
              <a:defRPr sz="2400" kern="1200">
                <a:solidFill>
                  <a:schemeClr val="tx1"/>
                </a:solidFill>
                <a:latin typeface="+mn-lt"/>
                <a:ea typeface="+mn-ea"/>
                <a:cs typeface="+mn-cs"/>
              </a:defRPr>
            </a:lvl4pPr>
            <a:lvl5pPr marL="2437669" algn="l" defTabSz="1218835" rtl="0" eaLnBrk="1" latinLnBrk="0" hangingPunct="1">
              <a:defRPr sz="2400" kern="1200">
                <a:solidFill>
                  <a:schemeClr val="tx1"/>
                </a:solidFill>
                <a:latin typeface="+mn-lt"/>
                <a:ea typeface="+mn-ea"/>
                <a:cs typeface="+mn-cs"/>
              </a:defRPr>
            </a:lvl5pPr>
            <a:lvl6pPr marL="3047086" algn="l" defTabSz="1218835" rtl="0" eaLnBrk="1" latinLnBrk="0" hangingPunct="1">
              <a:defRPr sz="2400" kern="1200">
                <a:solidFill>
                  <a:schemeClr val="tx1"/>
                </a:solidFill>
                <a:latin typeface="+mn-lt"/>
                <a:ea typeface="+mn-ea"/>
                <a:cs typeface="+mn-cs"/>
              </a:defRPr>
            </a:lvl6pPr>
            <a:lvl7pPr marL="3656503" algn="l" defTabSz="1218835" rtl="0" eaLnBrk="1" latinLnBrk="0" hangingPunct="1">
              <a:defRPr sz="2400" kern="1200">
                <a:solidFill>
                  <a:schemeClr val="tx1"/>
                </a:solidFill>
                <a:latin typeface="+mn-lt"/>
                <a:ea typeface="+mn-ea"/>
                <a:cs typeface="+mn-cs"/>
              </a:defRPr>
            </a:lvl7pPr>
            <a:lvl8pPr marL="4265919" algn="l" defTabSz="1218835" rtl="0" eaLnBrk="1" latinLnBrk="0" hangingPunct="1">
              <a:defRPr sz="2400" kern="1200">
                <a:solidFill>
                  <a:schemeClr val="tx1"/>
                </a:solidFill>
                <a:latin typeface="+mn-lt"/>
                <a:ea typeface="+mn-ea"/>
                <a:cs typeface="+mn-cs"/>
              </a:defRPr>
            </a:lvl8pPr>
            <a:lvl9pPr marL="4875338" algn="l" defTabSz="1218835" rtl="0" eaLnBrk="1" latinLnBrk="0" hangingPunct="1">
              <a:defRPr sz="2400" kern="1200">
                <a:solidFill>
                  <a:schemeClr val="tx1"/>
                </a:solidFill>
                <a:latin typeface="+mn-lt"/>
                <a:ea typeface="+mn-ea"/>
                <a:cs typeface="+mn-cs"/>
              </a:defRPr>
            </a:lvl9pPr>
          </a:lstStyle>
          <a:p>
            <a:pPr marL="0" marR="0" lvl="0" indent="0" algn="l" defTabSz="1218469" rtl="0" eaLnBrk="1" fontAlgn="auto" latinLnBrk="0" hangingPunct="1">
              <a:lnSpc>
                <a:spcPct val="100000"/>
              </a:lnSpc>
              <a:spcBef>
                <a:spcPts val="0"/>
              </a:spcBef>
              <a:spcAft>
                <a:spcPts val="0"/>
              </a:spcAft>
              <a:buClrTx/>
              <a:buSzTx/>
              <a:buFontTx/>
              <a:buNone/>
              <a:tabLst/>
              <a:defRPr/>
            </a:pPr>
            <a:r>
              <a:rPr kumimoji="0" lang="en-GB" sz="1400" b="0" i="0" u="none" strike="noStrike" kern="100" cap="none" spc="0" normalizeH="0" baseline="0" noProof="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The power </a:t>
            </a:r>
            <a:r>
              <a:rPr kumimoji="0" lang="en-US" sz="1400" b="0" i="0" u="none" strike="noStrike" kern="1200" cap="none" spc="0" normalizeH="0" baseline="0" noProof="0">
                <a:ln>
                  <a:noFill/>
                </a:ln>
                <a:solidFill>
                  <a:prstClr val="white"/>
                </a:solidFill>
                <a:effectLst/>
                <a:uLnTx/>
                <a:uFillTx/>
                <a:latin typeface="Arial" pitchFamily="34" charset="0"/>
                <a:ea typeface="黑体" panose="02010609060101010101" pitchFamily="49" charset="-122"/>
                <a:cs typeface="Arial" pitchFamily="34" charset="0"/>
              </a:rPr>
              <a:t>of a public cloud; the security of a private one</a:t>
            </a:r>
            <a:endParaRPr kumimoji="0" lang="en-US" altLang="zh-CN" sz="1400" b="0" i="0" u="none" strike="noStrike" kern="1200" cap="none" spc="0" normalizeH="0" baseline="0" noProof="0">
              <a:ln>
                <a:noFill/>
              </a:ln>
              <a:solidFill>
                <a:prstClr val="white"/>
              </a:solidFill>
              <a:effectLst/>
              <a:uLnTx/>
              <a:uFillTx/>
              <a:latin typeface="Arial" pitchFamily="34" charset="0"/>
              <a:ea typeface="黑体" panose="02010609060101010101" pitchFamily="49" charset="-122"/>
              <a:cs typeface="Arial" pitchFamily="34" charset="0"/>
            </a:endParaRPr>
          </a:p>
        </p:txBody>
      </p:sp>
      <p:sp>
        <p:nvSpPr>
          <p:cNvPr id="26" name="Rectangle 25">
            <a:extLst>
              <a:ext uri="{FF2B5EF4-FFF2-40B4-BE49-F238E27FC236}">
                <a16:creationId xmlns:a16="http://schemas.microsoft.com/office/drawing/2014/main" id="{1D7340DB-8AAF-C158-3493-895EC9252FE3}"/>
              </a:ext>
            </a:extLst>
          </p:cNvPr>
          <p:cNvSpPr/>
          <p:nvPr/>
        </p:nvSpPr>
        <p:spPr>
          <a:xfrm>
            <a:off x="508073" y="4826609"/>
            <a:ext cx="10913032" cy="476091"/>
          </a:xfrm>
          <a:prstGeom prst="rect">
            <a:avLst/>
          </a:prstGeom>
          <a:gradFill>
            <a:gsLst>
              <a:gs pos="100000">
                <a:srgbClr val="7A126B">
                  <a:alpha val="96000"/>
                </a:srgbClr>
              </a:gs>
              <a:gs pos="30000">
                <a:srgbClr val="B8252E">
                  <a:alpha val="90000"/>
                </a:srgbClr>
              </a:gs>
            </a:gsLst>
            <a:lin ang="0" scaled="1"/>
          </a:gradFill>
          <a:ln w="25400" cap="flat" cmpd="sng" algn="ctr">
            <a:noFill/>
            <a:prstDash val="solid"/>
          </a:ln>
          <a:effectLst/>
        </p:spPr>
        <p:txBody>
          <a:bodyPr lIns="365570" tIns="91392" rIns="365570" bIns="91392" rtlCol="0" anchor="t" anchorCtr="0"/>
          <a:lstStyle/>
          <a:p>
            <a:pPr marL="0" marR="0" lvl="0" indent="0" algn="ctr" defTabSz="1218255" rtl="0" eaLnBrk="1" fontAlgn="auto" latinLnBrk="0" hangingPunct="1">
              <a:lnSpc>
                <a:spcPct val="100000"/>
              </a:lnSpc>
              <a:spcBef>
                <a:spcPts val="0"/>
              </a:spcBef>
              <a:spcAft>
                <a:spcPts val="120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AI Powered</a:t>
            </a:r>
            <a:br>
              <a:rPr kumimoji="0" lang="en-GB" sz="1200" b="1" i="0" u="none" strike="noStrike" kern="1200" cap="none" spc="0" normalizeH="0" baseline="0" noProof="0">
                <a:ln>
                  <a:noFill/>
                </a:ln>
                <a:solidFill>
                  <a:prstClr val="white"/>
                </a:solidFill>
                <a:effectLst/>
                <a:uLnTx/>
                <a:uFillTx/>
                <a:latin typeface="Arial"/>
                <a:ea typeface="+mn-ea"/>
                <a:cs typeface="+mn-cs"/>
              </a:rPr>
            </a:br>
            <a:endParaRPr kumimoji="0" lang="en-US" sz="1200" b="1" i="0" u="none" strike="noStrike" kern="1200" cap="none" spc="0" normalizeH="0" baseline="0" noProof="0">
              <a:ln>
                <a:noFill/>
              </a:ln>
              <a:solidFill>
                <a:prstClr val="white"/>
              </a:solidFill>
              <a:effectLst/>
              <a:uLnTx/>
              <a:uFillTx/>
              <a:latin typeface="Arial"/>
              <a:ea typeface="+mn-ea"/>
              <a:cs typeface="Helvetica"/>
            </a:endParaRPr>
          </a:p>
        </p:txBody>
      </p:sp>
      <p:sp>
        <p:nvSpPr>
          <p:cNvPr id="36" name="Slide Number Placeholder 2">
            <a:extLst>
              <a:ext uri="{FF2B5EF4-FFF2-40B4-BE49-F238E27FC236}">
                <a16:creationId xmlns:a16="http://schemas.microsoft.com/office/drawing/2014/main" id="{0D0E7E87-93E5-E624-E72A-CF1061E9C734}"/>
              </a:ext>
            </a:extLst>
          </p:cNvPr>
          <p:cNvSpPr txBox="1">
            <a:spLocks/>
          </p:cNvSpPr>
          <p:nvPr/>
        </p:nvSpPr>
        <p:spPr>
          <a:xfrm>
            <a:off x="11751501" y="6473159"/>
            <a:ext cx="438912" cy="1554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621"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a:ln>
                  <a:noFill/>
                </a:ln>
                <a:solidFill>
                  <a:prstClr val="white"/>
                </a:solidFill>
                <a:effectLst/>
                <a:uLnTx/>
                <a:uFillTx/>
                <a:latin typeface="Arial"/>
                <a:ea typeface="+mn-ea"/>
                <a:cs typeface="+mn-cs"/>
              </a:rPr>
              <a:pPr marL="0" marR="0" lvl="0" indent="0" algn="l" defTabSz="1218621"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3888823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48B0-3945-C93D-302E-0FA2970D745A}"/>
              </a:ext>
            </a:extLst>
          </p:cNvPr>
          <p:cNvSpPr>
            <a:spLocks noGrp="1"/>
          </p:cNvSpPr>
          <p:nvPr>
            <p:ph type="title"/>
          </p:nvPr>
        </p:nvSpPr>
        <p:spPr/>
        <p:txBody>
          <a:bodyPr/>
          <a:lstStyle/>
          <a:p>
            <a:r>
              <a:rPr lang="en-US"/>
              <a:t>Financing Quote PDF Output</a:t>
            </a:r>
          </a:p>
        </p:txBody>
      </p:sp>
      <p:sp>
        <p:nvSpPr>
          <p:cNvPr id="3" name="Slide Number Placeholder 2">
            <a:extLst>
              <a:ext uri="{FF2B5EF4-FFF2-40B4-BE49-F238E27FC236}">
                <a16:creationId xmlns:a16="http://schemas.microsoft.com/office/drawing/2014/main" id="{99780D6F-D5AC-71DD-1B50-812F16679D7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108C3839-36D0-4F89-58A9-A4CBF602D9D8}"/>
              </a:ext>
            </a:extLst>
          </p:cNvPr>
          <p:cNvPicPr>
            <a:picLocks noChangeAspect="1"/>
          </p:cNvPicPr>
          <p:nvPr/>
        </p:nvPicPr>
        <p:blipFill>
          <a:blip r:embed="rId3"/>
          <a:stretch>
            <a:fillRect/>
          </a:stretch>
        </p:blipFill>
        <p:spPr>
          <a:xfrm>
            <a:off x="678073" y="909034"/>
            <a:ext cx="4688217" cy="2281490"/>
          </a:xfrm>
          <a:prstGeom prst="rect">
            <a:avLst/>
          </a:prstGeom>
        </p:spPr>
      </p:pic>
      <p:pic>
        <p:nvPicPr>
          <p:cNvPr id="7" name="Picture 6">
            <a:extLst>
              <a:ext uri="{FF2B5EF4-FFF2-40B4-BE49-F238E27FC236}">
                <a16:creationId xmlns:a16="http://schemas.microsoft.com/office/drawing/2014/main" id="{4CCB0F12-1708-5DE2-B567-3B2FBBD2AF57}"/>
              </a:ext>
            </a:extLst>
          </p:cNvPr>
          <p:cNvPicPr>
            <a:picLocks noChangeAspect="1"/>
          </p:cNvPicPr>
          <p:nvPr/>
        </p:nvPicPr>
        <p:blipFill>
          <a:blip r:embed="rId4"/>
          <a:stretch>
            <a:fillRect/>
          </a:stretch>
        </p:blipFill>
        <p:spPr>
          <a:xfrm>
            <a:off x="678073" y="3232564"/>
            <a:ext cx="4758038" cy="3625436"/>
          </a:xfrm>
          <a:prstGeom prst="rect">
            <a:avLst/>
          </a:prstGeom>
        </p:spPr>
      </p:pic>
      <p:sp>
        <p:nvSpPr>
          <p:cNvPr id="10" name="TextBox 9">
            <a:extLst>
              <a:ext uri="{FF2B5EF4-FFF2-40B4-BE49-F238E27FC236}">
                <a16:creationId xmlns:a16="http://schemas.microsoft.com/office/drawing/2014/main" id="{A99D6A78-AC68-888F-CF23-AB41689EF497}"/>
              </a:ext>
            </a:extLst>
          </p:cNvPr>
          <p:cNvSpPr txBox="1"/>
          <p:nvPr/>
        </p:nvSpPr>
        <p:spPr>
          <a:xfrm>
            <a:off x="5563385" y="906895"/>
            <a:ext cx="58623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rPr>
              <a:t>Financing Quote PDF Output can be generated by selecting option &amp; click download button.</a:t>
            </a:r>
          </a:p>
        </p:txBody>
      </p:sp>
      <p:pic>
        <p:nvPicPr>
          <p:cNvPr id="6" name="Picture 5" descr="A document with text on it&#10;&#10;AI-generated content may be incorrect.">
            <a:extLst>
              <a:ext uri="{FF2B5EF4-FFF2-40B4-BE49-F238E27FC236}">
                <a16:creationId xmlns:a16="http://schemas.microsoft.com/office/drawing/2014/main" id="{18FD568E-22C8-9A89-E359-6EB76730DC4B}"/>
              </a:ext>
            </a:extLst>
          </p:cNvPr>
          <p:cNvPicPr>
            <a:picLocks noChangeAspect="1"/>
          </p:cNvPicPr>
          <p:nvPr/>
        </p:nvPicPr>
        <p:blipFill>
          <a:blip r:embed="rId5"/>
          <a:stretch>
            <a:fillRect/>
          </a:stretch>
        </p:blipFill>
        <p:spPr>
          <a:xfrm>
            <a:off x="5708453" y="1433592"/>
            <a:ext cx="4145973" cy="5153187"/>
          </a:xfrm>
          <a:prstGeom prst="rect">
            <a:avLst/>
          </a:prstGeom>
        </p:spPr>
      </p:pic>
    </p:spTree>
    <p:extLst>
      <p:ext uri="{BB962C8B-B14F-4D97-AF65-F5344CB8AC3E}">
        <p14:creationId xmlns:p14="http://schemas.microsoft.com/office/powerpoint/2010/main" val="1138191608"/>
      </p:ext>
    </p:extLst>
  </p:cSld>
  <p:clrMapOvr>
    <a:masterClrMapping/>
  </p:clrMapOvr>
  <p:transition spd="med"/>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6C0A0-9470-7777-6E0D-E41A47C095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23537F-2146-B42F-C75B-313E567E064C}"/>
              </a:ext>
            </a:extLst>
          </p:cNvPr>
          <p:cNvSpPr>
            <a:spLocks noGrp="1"/>
          </p:cNvSpPr>
          <p:nvPr>
            <p:ph type="body" idx="10"/>
          </p:nvPr>
        </p:nvSpPr>
        <p:spPr/>
        <p:txBody>
          <a:bodyPr/>
          <a:lstStyle/>
          <a:p>
            <a:r>
              <a:rPr lang="en-US"/>
              <a:t>Below export file is generated &amp; attached to email sent out to LFS Funder.</a:t>
            </a:r>
          </a:p>
        </p:txBody>
      </p:sp>
      <p:sp>
        <p:nvSpPr>
          <p:cNvPr id="3" name="Title 2">
            <a:extLst>
              <a:ext uri="{FF2B5EF4-FFF2-40B4-BE49-F238E27FC236}">
                <a16:creationId xmlns:a16="http://schemas.microsoft.com/office/drawing/2014/main" id="{0995F267-9ECC-8D5B-5A2D-52F4C3C719DD}"/>
              </a:ext>
            </a:extLst>
          </p:cNvPr>
          <p:cNvSpPr>
            <a:spLocks noGrp="1"/>
          </p:cNvSpPr>
          <p:nvPr>
            <p:ph type="title"/>
          </p:nvPr>
        </p:nvSpPr>
        <p:spPr/>
        <p:txBody>
          <a:bodyPr/>
          <a:lstStyle/>
          <a:p>
            <a:r>
              <a:rPr lang="en-US"/>
              <a:t>Export Template</a:t>
            </a:r>
          </a:p>
        </p:txBody>
      </p:sp>
      <p:sp>
        <p:nvSpPr>
          <p:cNvPr id="4" name="Slide Number Placeholder 3">
            <a:extLst>
              <a:ext uri="{FF2B5EF4-FFF2-40B4-BE49-F238E27FC236}">
                <a16:creationId xmlns:a16="http://schemas.microsoft.com/office/drawing/2014/main" id="{31E47D10-D547-0AE0-42D8-5A243A211D7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CFBB72-0D79-D234-DBBF-AFA720FADE87}"/>
              </a:ext>
            </a:extLst>
          </p:cNvPr>
          <p:cNvSpPr txBox="1"/>
          <p:nvPr/>
        </p:nvSpPr>
        <p:spPr>
          <a:xfrm>
            <a:off x="641858" y="5926438"/>
            <a:ext cx="14839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Arial" pitchFamily="34" charset="0"/>
                <a:ea typeface="+mn-ea"/>
                <a:cs typeface="Arial" pitchFamily="34" charset="0"/>
                <a:hlinkClick r:id="rId2">
                  <a:extLst>
                    <a:ext uri="{A12FA001-AC4F-418D-AE19-62706E023703}">
                      <ahyp:hlinkClr xmlns:ahyp="http://schemas.microsoft.com/office/drawing/2018/hyperlinkcolor" val="tx"/>
                    </a:ext>
                  </a:extLst>
                </a:hlinkClick>
              </a:rPr>
              <a:t>Link to Template</a:t>
            </a:r>
            <a:endParaRPr kumimoji="0" lang="en-US" sz="1400" b="0" i="0" u="none" strike="noStrike" kern="1200" cap="none" spc="0" normalizeH="0" baseline="0" noProof="0">
              <a:ln>
                <a:noFill/>
              </a:ln>
              <a:solidFill>
                <a:srgbClr val="00B0F0"/>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E9F02394-FD2C-C571-0D88-B72118E4762B}"/>
              </a:ext>
            </a:extLst>
          </p:cNvPr>
          <p:cNvPicPr>
            <a:picLocks noChangeAspect="1"/>
          </p:cNvPicPr>
          <p:nvPr/>
        </p:nvPicPr>
        <p:blipFill>
          <a:blip r:embed="rId3"/>
          <a:stretch>
            <a:fillRect/>
          </a:stretch>
        </p:blipFill>
        <p:spPr>
          <a:xfrm>
            <a:off x="3039181" y="1645121"/>
            <a:ext cx="8631936" cy="2719718"/>
          </a:xfrm>
          <a:prstGeom prst="rect">
            <a:avLst/>
          </a:prstGeom>
        </p:spPr>
      </p:pic>
      <p:graphicFrame>
        <p:nvGraphicFramePr>
          <p:cNvPr id="11" name="Table 10">
            <a:extLst>
              <a:ext uri="{FF2B5EF4-FFF2-40B4-BE49-F238E27FC236}">
                <a16:creationId xmlns:a16="http://schemas.microsoft.com/office/drawing/2014/main" id="{637FE51E-D490-24B9-9E5B-5A8C61F49111}"/>
              </a:ext>
            </a:extLst>
          </p:cNvPr>
          <p:cNvGraphicFramePr>
            <a:graphicFrameLocks noGrp="1"/>
          </p:cNvGraphicFramePr>
          <p:nvPr/>
        </p:nvGraphicFramePr>
        <p:xfrm>
          <a:off x="641859" y="1645121"/>
          <a:ext cx="2156207" cy="4191000"/>
        </p:xfrm>
        <a:graphic>
          <a:graphicData uri="http://schemas.openxmlformats.org/drawingml/2006/table">
            <a:tbl>
              <a:tblPr/>
              <a:tblGrid>
                <a:gridCol w="2156207">
                  <a:extLst>
                    <a:ext uri="{9D8B030D-6E8A-4147-A177-3AD203B41FA5}">
                      <a16:colId xmlns:a16="http://schemas.microsoft.com/office/drawing/2014/main" val="43715646"/>
                    </a:ext>
                  </a:extLst>
                </a:gridCol>
              </a:tblGrid>
              <a:tr h="167640">
                <a:tc>
                  <a:txBody>
                    <a:bodyPr/>
                    <a:lstStyle/>
                    <a:p>
                      <a:pPr algn="l" fontAlgn="b">
                        <a:buNone/>
                      </a:pPr>
                      <a:r>
                        <a:rPr lang="en-US" sz="1000" b="0" i="0" u="none" strike="noStrike">
                          <a:solidFill>
                            <a:schemeClr val="bg1"/>
                          </a:solidFill>
                          <a:effectLst/>
                          <a:latin typeface="Arial" panose="020B0604020202020204" pitchFamily="34" charset="0"/>
                        </a:rPr>
                        <a:t>Bid Request ID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67981207"/>
                  </a:ext>
                </a:extLst>
              </a:tr>
              <a:tr h="167640">
                <a:tc>
                  <a:txBody>
                    <a:bodyPr/>
                    <a:lstStyle/>
                    <a:p>
                      <a:pPr algn="l" fontAlgn="b">
                        <a:buNone/>
                      </a:pPr>
                      <a:r>
                        <a:rPr lang="en-US" sz="1000" b="0" i="0" u="none" strike="noStrike">
                          <a:solidFill>
                            <a:schemeClr val="bg1"/>
                          </a:solidFill>
                          <a:effectLst/>
                          <a:latin typeface="Arial" panose="020B0604020202020204" pitchFamily="34" charset="0"/>
                        </a:rPr>
                        <a:t>End Customer ID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22903"/>
                  </a:ext>
                </a:extLst>
              </a:tr>
              <a:tr h="167640">
                <a:tc>
                  <a:txBody>
                    <a:bodyPr/>
                    <a:lstStyle/>
                    <a:p>
                      <a:pPr algn="l" fontAlgn="b">
                        <a:buNone/>
                      </a:pPr>
                      <a:r>
                        <a:rPr lang="en-US" sz="1000" b="0" i="0" u="none" strike="noStrike">
                          <a:solidFill>
                            <a:schemeClr val="bg1"/>
                          </a:solidFill>
                          <a:effectLst/>
                          <a:latin typeface="Arial" panose="020B0604020202020204" pitchFamily="34" charset="0"/>
                        </a:rPr>
                        <a:t>End Customer 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1572632"/>
                  </a:ext>
                </a:extLst>
              </a:tr>
              <a:tr h="167640">
                <a:tc>
                  <a:txBody>
                    <a:bodyPr/>
                    <a:lstStyle/>
                    <a:p>
                      <a:pPr algn="l" fontAlgn="b">
                        <a:buNone/>
                      </a:pPr>
                      <a:r>
                        <a:rPr lang="en-US" sz="1000" b="0" i="0" u="none" strike="noStrike">
                          <a:solidFill>
                            <a:schemeClr val="bg1"/>
                          </a:solidFill>
                          <a:effectLst/>
                          <a:latin typeface="Arial" panose="020B0604020202020204" pitchFamily="34" charset="0"/>
                        </a:rPr>
                        <a:t>End Customer Address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1268078"/>
                  </a:ext>
                </a:extLst>
              </a:tr>
              <a:tr h="167640">
                <a:tc>
                  <a:txBody>
                    <a:bodyPr/>
                    <a:lstStyle/>
                    <a:p>
                      <a:pPr algn="l" fontAlgn="b">
                        <a:buNone/>
                      </a:pPr>
                      <a:r>
                        <a:rPr lang="en-US" sz="1000" b="0" i="0" u="none" strike="noStrike">
                          <a:solidFill>
                            <a:schemeClr val="bg1"/>
                          </a:solidFill>
                          <a:effectLst/>
                          <a:latin typeface="Arial" panose="020B0604020202020204" pitchFamily="34" charset="0"/>
                        </a:rPr>
                        <a:t>Quote Created Date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274861"/>
                  </a:ext>
                </a:extLst>
              </a:tr>
              <a:tr h="167640">
                <a:tc>
                  <a:txBody>
                    <a:bodyPr/>
                    <a:lstStyle/>
                    <a:p>
                      <a:pPr algn="l" fontAlgn="b">
                        <a:buNone/>
                      </a:pPr>
                      <a:r>
                        <a:rPr lang="en-US" sz="1000" b="0" i="0" u="none" strike="noStrike">
                          <a:solidFill>
                            <a:schemeClr val="bg1"/>
                          </a:solidFill>
                          <a:effectLst/>
                          <a:latin typeface="Arial" panose="020B0604020202020204" pitchFamily="34" charset="0"/>
                        </a:rPr>
                        <a:t>Last Modified Date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4275060"/>
                  </a:ext>
                </a:extLst>
              </a:tr>
              <a:tr h="167640">
                <a:tc>
                  <a:txBody>
                    <a:bodyPr/>
                    <a:lstStyle/>
                    <a:p>
                      <a:pPr algn="l" fontAlgn="b">
                        <a:buNone/>
                      </a:pPr>
                      <a:r>
                        <a:rPr lang="en-US" sz="1000" b="0" i="0" u="none" strike="noStrike">
                          <a:solidFill>
                            <a:schemeClr val="bg1"/>
                          </a:solidFill>
                          <a:effectLst/>
                          <a:latin typeface="Arial" panose="020B0604020202020204" pitchFamily="34" charset="0"/>
                        </a:rPr>
                        <a:t>Bid Request Expiry Date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90497"/>
                  </a:ext>
                </a:extLst>
              </a:tr>
              <a:tr h="167640">
                <a:tc>
                  <a:txBody>
                    <a:bodyPr/>
                    <a:lstStyle/>
                    <a:p>
                      <a:pPr algn="l" fontAlgn="b">
                        <a:buNone/>
                      </a:pPr>
                      <a:r>
                        <a:rPr lang="en-US" sz="1000" b="0" i="0" u="none" strike="noStrike">
                          <a:solidFill>
                            <a:schemeClr val="bg1"/>
                          </a:solidFill>
                          <a:effectLst/>
                          <a:latin typeface="Arial" panose="020B0604020202020204" pitchFamily="34" charset="0"/>
                        </a:rPr>
                        <a:t>Contract End Date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9391162"/>
                  </a:ext>
                </a:extLst>
              </a:tr>
              <a:tr h="167640">
                <a:tc>
                  <a:txBody>
                    <a:bodyPr/>
                    <a:lstStyle/>
                    <a:p>
                      <a:pPr algn="l" fontAlgn="b">
                        <a:buNone/>
                      </a:pPr>
                      <a:r>
                        <a:rPr lang="en-US" sz="1000" b="0" i="0" u="none" strike="noStrike">
                          <a:solidFill>
                            <a:schemeClr val="bg1"/>
                          </a:solidFill>
                          <a:effectLst/>
                          <a:latin typeface="Arial" panose="020B0604020202020204" pitchFamily="34" charset="0"/>
                        </a:rPr>
                        <a:t>Country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4749963"/>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ID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7609377"/>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1227650"/>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Contact 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192397"/>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Contact Phone Number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1655816"/>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Contact Email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8071749"/>
                  </a:ext>
                </a:extLst>
              </a:tr>
              <a:tr h="167640">
                <a:tc>
                  <a:txBody>
                    <a:bodyPr/>
                    <a:lstStyle/>
                    <a:p>
                      <a:pPr algn="l" fontAlgn="b">
                        <a:buNone/>
                      </a:pPr>
                      <a:r>
                        <a:rPr lang="en-US" sz="1000" b="0" i="0" u="none" strike="noStrike">
                          <a:solidFill>
                            <a:schemeClr val="bg1"/>
                          </a:solidFill>
                          <a:effectLst/>
                          <a:latin typeface="Arial" panose="020B0604020202020204" pitchFamily="34" charset="0"/>
                        </a:rPr>
                        <a:t>Requested Leasing Term (Months)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0229502"/>
                  </a:ext>
                </a:extLst>
              </a:tr>
              <a:tr h="167640">
                <a:tc>
                  <a:txBody>
                    <a:bodyPr/>
                    <a:lstStyle/>
                    <a:p>
                      <a:pPr algn="l" fontAlgn="b">
                        <a:buNone/>
                      </a:pPr>
                      <a:r>
                        <a:rPr lang="en-US" sz="1000" b="0" i="0" u="none" strike="noStrike">
                          <a:solidFill>
                            <a:schemeClr val="bg1"/>
                          </a:solidFill>
                          <a:effectLst/>
                          <a:latin typeface="Arial" panose="020B0604020202020204" pitchFamily="34" charset="0"/>
                        </a:rPr>
                        <a:t>Requested Billing Cycle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954043"/>
                  </a:ext>
                </a:extLst>
              </a:tr>
              <a:tr h="167640">
                <a:tc>
                  <a:txBody>
                    <a:bodyPr/>
                    <a:lstStyle/>
                    <a:p>
                      <a:pPr algn="l" fontAlgn="b">
                        <a:buNone/>
                      </a:pPr>
                      <a:r>
                        <a:rPr lang="en-US" sz="1000" b="0" i="0" u="none" strike="noStrike">
                          <a:solidFill>
                            <a:schemeClr val="bg1"/>
                          </a:solidFill>
                          <a:effectLst/>
                          <a:latin typeface="Arial" panose="020B0604020202020204" pitchFamily="34" charset="0"/>
                        </a:rPr>
                        <a:t>Status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3559767"/>
                  </a:ext>
                </a:extLst>
              </a:tr>
              <a:tr h="167640">
                <a:tc>
                  <a:txBody>
                    <a:bodyPr/>
                    <a:lstStyle/>
                    <a:p>
                      <a:pPr algn="l" fontAlgn="b">
                        <a:buNone/>
                      </a:pPr>
                      <a:r>
                        <a:rPr lang="en-US" sz="1000" b="0" i="0" u="none" strike="noStrike">
                          <a:solidFill>
                            <a:schemeClr val="bg1"/>
                          </a:solidFill>
                          <a:effectLst/>
                          <a:latin typeface="Arial" panose="020B0604020202020204" pitchFamily="34" charset="0"/>
                        </a:rPr>
                        <a:t>Currency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3205949"/>
                  </a:ext>
                </a:extLst>
              </a:tr>
              <a:tr h="167640">
                <a:tc>
                  <a:txBody>
                    <a:bodyPr/>
                    <a:lstStyle/>
                    <a:p>
                      <a:pPr algn="l" fontAlgn="b">
                        <a:buNone/>
                      </a:pPr>
                      <a:r>
                        <a:rPr lang="en-US" sz="1000" b="0" i="0" u="none" strike="noStrike">
                          <a:solidFill>
                            <a:schemeClr val="bg1"/>
                          </a:solidFill>
                          <a:effectLst/>
                          <a:latin typeface="Arial" panose="020B0604020202020204" pitchFamily="34" charset="0"/>
                        </a:rPr>
                        <a:t>Total Reseller Price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5546129"/>
                  </a:ext>
                </a:extLst>
              </a:tr>
              <a:tr h="167640">
                <a:tc>
                  <a:txBody>
                    <a:bodyPr/>
                    <a:lstStyle/>
                    <a:p>
                      <a:pPr algn="l" fontAlgn="b">
                        <a:buNone/>
                      </a:pPr>
                      <a:r>
                        <a:rPr lang="en-US" sz="1000" b="0" i="0" u="none" strike="noStrike">
                          <a:solidFill>
                            <a:schemeClr val="bg1"/>
                          </a:solidFill>
                          <a:effectLst/>
                          <a:latin typeface="Arial" panose="020B0604020202020204" pitchFamily="34" charset="0"/>
                        </a:rPr>
                        <a:t>Part Number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6427799"/>
                  </a:ext>
                </a:extLst>
              </a:tr>
              <a:tr h="167640">
                <a:tc>
                  <a:txBody>
                    <a:bodyPr/>
                    <a:lstStyle/>
                    <a:p>
                      <a:pPr algn="l" fontAlgn="b">
                        <a:buNone/>
                      </a:pPr>
                      <a:r>
                        <a:rPr lang="en-US" sz="1000" b="0" i="0" u="none" strike="noStrike">
                          <a:solidFill>
                            <a:schemeClr val="bg1"/>
                          </a:solidFill>
                          <a:effectLst/>
                          <a:latin typeface="Arial" panose="020B0604020202020204" pitchFamily="34" charset="0"/>
                        </a:rPr>
                        <a:t>Category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3149387"/>
                  </a:ext>
                </a:extLst>
              </a:tr>
              <a:tr h="167640">
                <a:tc>
                  <a:txBody>
                    <a:bodyPr/>
                    <a:lstStyle/>
                    <a:p>
                      <a:pPr algn="l" fontAlgn="b">
                        <a:buNone/>
                      </a:pPr>
                      <a:r>
                        <a:rPr lang="en-US" sz="1000" b="0" i="0" u="none" strike="noStrike">
                          <a:solidFill>
                            <a:schemeClr val="bg1"/>
                          </a:solidFill>
                          <a:effectLst/>
                          <a:latin typeface="Arial" panose="020B0604020202020204" pitchFamily="34" charset="0"/>
                        </a:rPr>
                        <a:t>Description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1343296"/>
                  </a:ext>
                </a:extLst>
              </a:tr>
              <a:tr h="167640">
                <a:tc>
                  <a:txBody>
                    <a:bodyPr/>
                    <a:lstStyle/>
                    <a:p>
                      <a:pPr algn="l" fontAlgn="b">
                        <a:buNone/>
                      </a:pPr>
                      <a:r>
                        <a:rPr lang="en-US" sz="1000" b="0" i="0" u="none" strike="noStrike">
                          <a:solidFill>
                            <a:schemeClr val="bg1"/>
                          </a:solidFill>
                          <a:effectLst/>
                          <a:latin typeface="Arial" panose="020B0604020202020204" pitchFamily="34" charset="0"/>
                        </a:rPr>
                        <a:t>Requested Quantity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1174238"/>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Price (per unit)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1607960"/>
                  </a:ext>
                </a:extLst>
              </a:tr>
              <a:tr h="167640">
                <a:tc>
                  <a:txBody>
                    <a:bodyPr/>
                    <a:lstStyle/>
                    <a:p>
                      <a:pPr algn="l" fontAlgn="b">
                        <a:buNone/>
                      </a:pPr>
                      <a:r>
                        <a:rPr lang="en-US" sz="1000" b="0" i="0" u="none" strike="noStrike">
                          <a:solidFill>
                            <a:schemeClr val="bg1"/>
                          </a:solidFill>
                          <a:effectLst/>
                          <a:latin typeface="Arial" panose="020B0604020202020204" pitchFamily="34" charset="0"/>
                        </a:rPr>
                        <a:t>Reseller Price (Qty X Unit Price)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536141"/>
                  </a:ext>
                </a:extLst>
              </a:tr>
            </a:tbl>
          </a:graphicData>
        </a:graphic>
      </p:graphicFrame>
      <p:sp>
        <p:nvSpPr>
          <p:cNvPr id="12" name="TextBox 11">
            <a:extLst>
              <a:ext uri="{FF2B5EF4-FFF2-40B4-BE49-F238E27FC236}">
                <a16:creationId xmlns:a16="http://schemas.microsoft.com/office/drawing/2014/main" id="{A088F080-89CA-31C6-19DF-F07939C6B61A}"/>
              </a:ext>
            </a:extLst>
          </p:cNvPr>
          <p:cNvSpPr txBox="1"/>
          <p:nvPr/>
        </p:nvSpPr>
        <p:spPr>
          <a:xfrm>
            <a:off x="557461" y="1337345"/>
            <a:ext cx="21259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B0F0"/>
                </a:solidFill>
                <a:effectLst/>
                <a:uLnTx/>
                <a:uFillTx/>
                <a:latin typeface="Arial" pitchFamily="34" charset="0"/>
                <a:ea typeface="+mn-ea"/>
                <a:cs typeface="Arial" pitchFamily="34" charset="0"/>
              </a:rPr>
              <a:t>Exported Data Elements</a:t>
            </a:r>
          </a:p>
        </p:txBody>
      </p:sp>
      <p:sp>
        <p:nvSpPr>
          <p:cNvPr id="13" name="TextBox 12">
            <a:extLst>
              <a:ext uri="{FF2B5EF4-FFF2-40B4-BE49-F238E27FC236}">
                <a16:creationId xmlns:a16="http://schemas.microsoft.com/office/drawing/2014/main" id="{540C8AC5-C1C5-27A6-F844-BAFCFB966F60}"/>
              </a:ext>
            </a:extLst>
          </p:cNvPr>
          <p:cNvSpPr txBox="1"/>
          <p:nvPr/>
        </p:nvSpPr>
        <p:spPr>
          <a:xfrm>
            <a:off x="3002606" y="1337345"/>
            <a:ext cx="22887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B0F0"/>
                </a:solidFill>
                <a:effectLst/>
                <a:uLnTx/>
                <a:uFillTx/>
                <a:latin typeface="Arial" pitchFamily="34" charset="0"/>
                <a:ea typeface="+mn-ea"/>
                <a:cs typeface="Arial" pitchFamily="34" charset="0"/>
              </a:rPr>
              <a:t>Exported Template Format</a:t>
            </a:r>
          </a:p>
        </p:txBody>
      </p:sp>
    </p:spTree>
    <p:extLst>
      <p:ext uri="{BB962C8B-B14F-4D97-AF65-F5344CB8AC3E}">
        <p14:creationId xmlns:p14="http://schemas.microsoft.com/office/powerpoint/2010/main" val="77066170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A068FA-983D-722E-3250-C5745E80AC60}"/>
              </a:ext>
            </a:extLst>
          </p:cNvPr>
          <p:cNvSpPr>
            <a:spLocks noGrp="1"/>
          </p:cNvSpPr>
          <p:nvPr>
            <p:ph type="sldNum" sz="quarter" idx="10"/>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1218987"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35C5B28-8375-3C6F-8AA1-8813C4409A2D}"/>
              </a:ext>
            </a:extLst>
          </p:cNvPr>
          <p:cNvSpPr/>
          <p:nvPr/>
        </p:nvSpPr>
        <p:spPr>
          <a:xfrm>
            <a:off x="662298" y="716364"/>
            <a:ext cx="4155131" cy="1027949"/>
          </a:xfrm>
          <a:prstGeom prst="rect">
            <a:avLst/>
          </a:prstGeom>
        </p:spPr>
        <p:txBody>
          <a:bodyPr wrap="square" lIns="91416" tIns="45708" rIns="91416" bIns="45708" anchor="t">
            <a:spAutoFit/>
          </a:bodyPr>
          <a:lstStyle/>
          <a:p>
            <a:pPr marL="0" marR="0" lvl="0" indent="0" algn="l" defTabSz="1218529" rtl="0" eaLnBrk="1" fontAlgn="auto" latinLnBrk="0" hangingPunct="1">
              <a:lnSpc>
                <a:spcPct val="80000"/>
              </a:lnSpc>
              <a:spcBef>
                <a:spcPts val="0"/>
              </a:spcBef>
              <a:spcAft>
                <a:spcPts val="0"/>
              </a:spcAft>
              <a:buClr>
                <a:srgbClr val="000000"/>
              </a:buClr>
              <a:buSzTx/>
              <a:buFontTx/>
              <a:buNone/>
              <a:tabLst/>
              <a:defRPr/>
            </a:pPr>
            <a:r>
              <a:rPr kumimoji="0" lang="en-US" sz="4000" b="1" i="0" u="none" strike="noStrike" kern="0" cap="none" spc="-10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Lenovo TruScale</a:t>
            </a:r>
          </a:p>
          <a:p>
            <a:pPr marL="0" marR="0" lvl="0" indent="0" algn="l" defTabSz="1218529" rtl="0" eaLnBrk="1" fontAlgn="auto" latinLnBrk="0" hangingPunct="1">
              <a:lnSpc>
                <a:spcPct val="80000"/>
              </a:lnSpc>
              <a:spcBef>
                <a:spcPts val="0"/>
              </a:spcBef>
              <a:spcAft>
                <a:spcPts val="0"/>
              </a:spcAft>
              <a:buClr>
                <a:srgbClr val="000000"/>
              </a:buClr>
              <a:buSzTx/>
              <a:buFontTx/>
              <a:buNone/>
              <a:tabLst/>
              <a:defRPr/>
            </a:pPr>
            <a:r>
              <a:rPr kumimoji="0" lang="en-US" sz="3600" b="1" i="0" u="none" strike="noStrike" kern="0" cap="none" spc="-100" normalizeH="0" baseline="0" noProof="0">
                <a:ln>
                  <a:noFill/>
                </a:ln>
                <a:solidFill>
                  <a:srgbClr val="D9C1D8"/>
                </a:solidFill>
                <a:effectLst/>
                <a:uLnTx/>
                <a:uFillTx/>
                <a:latin typeface="Arial" panose="020B0604020202020204" pitchFamily="34" charset="0"/>
                <a:ea typeface="Calibri" panose="020F0502020204030204" pitchFamily="34" charset="0"/>
                <a:cs typeface="Arial" panose="020B0604020202020204" pitchFamily="34" charset="0"/>
                <a:sym typeface="Arial"/>
              </a:rPr>
              <a:t>Modular approach</a:t>
            </a:r>
            <a:endParaRPr kumimoji="0" lang="en-US" sz="3200" b="1" i="0" u="none" strike="noStrike" kern="0" cap="none" spc="-100" normalizeH="0" baseline="0" noProof="0">
              <a:ln>
                <a:noFill/>
              </a:ln>
              <a:solidFill>
                <a:srgbClr val="D9C1D8"/>
              </a:solidFill>
              <a:effectLst/>
              <a:uLnTx/>
              <a:uFillTx/>
              <a:latin typeface="Arial"/>
              <a:ea typeface="Calibri" panose="020F0502020204030204" pitchFamily="34" charset="0"/>
              <a:cs typeface="Arial"/>
            </a:endParaRPr>
          </a:p>
        </p:txBody>
      </p:sp>
      <p:grpSp>
        <p:nvGrpSpPr>
          <p:cNvPr id="7" name="Group 6">
            <a:extLst>
              <a:ext uri="{FF2B5EF4-FFF2-40B4-BE49-F238E27FC236}">
                <a16:creationId xmlns:a16="http://schemas.microsoft.com/office/drawing/2014/main" id="{8D4898EE-DEFC-A1FA-5B08-4E63A0289603}"/>
              </a:ext>
            </a:extLst>
          </p:cNvPr>
          <p:cNvGrpSpPr/>
          <p:nvPr/>
        </p:nvGrpSpPr>
        <p:grpSpPr>
          <a:xfrm>
            <a:off x="4641099" y="555751"/>
            <a:ext cx="6508774" cy="5523030"/>
            <a:chOff x="2965021" y="756771"/>
            <a:chExt cx="6508774" cy="5523030"/>
          </a:xfrm>
        </p:grpSpPr>
        <p:sp>
          <p:nvSpPr>
            <p:cNvPr id="8" name="Oval 7">
              <a:extLst>
                <a:ext uri="{FF2B5EF4-FFF2-40B4-BE49-F238E27FC236}">
                  <a16:creationId xmlns:a16="http://schemas.microsoft.com/office/drawing/2014/main" id="{7CCEE343-A6EC-D14B-A965-59EBCDC5E35B}"/>
                </a:ext>
              </a:extLst>
            </p:cNvPr>
            <p:cNvSpPr/>
            <p:nvPr/>
          </p:nvSpPr>
          <p:spPr>
            <a:xfrm>
              <a:off x="5415795" y="3377418"/>
              <a:ext cx="1656429" cy="1656429"/>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987"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TruScale </a:t>
              </a:r>
            </a:p>
          </p:txBody>
        </p:sp>
        <p:grpSp>
          <p:nvGrpSpPr>
            <p:cNvPr id="9" name="Group 8">
              <a:extLst>
                <a:ext uri="{FF2B5EF4-FFF2-40B4-BE49-F238E27FC236}">
                  <a16:creationId xmlns:a16="http://schemas.microsoft.com/office/drawing/2014/main" id="{E4726658-3DC5-A809-405C-9A8D34061039}"/>
                </a:ext>
              </a:extLst>
            </p:cNvPr>
            <p:cNvGrpSpPr/>
            <p:nvPr/>
          </p:nvGrpSpPr>
          <p:grpSpPr>
            <a:xfrm rot="3618778">
              <a:off x="4939610" y="2905611"/>
              <a:ext cx="2557999" cy="2625443"/>
              <a:chOff x="4108697" y="2025025"/>
              <a:chExt cx="2891233" cy="2967463"/>
            </a:xfrm>
          </p:grpSpPr>
          <p:sp>
            <p:nvSpPr>
              <p:cNvPr id="16" name="Freeform 15">
                <a:extLst>
                  <a:ext uri="{FF2B5EF4-FFF2-40B4-BE49-F238E27FC236}">
                    <a16:creationId xmlns:a16="http://schemas.microsoft.com/office/drawing/2014/main" id="{ECEDC4A7-E302-3727-2D67-AFFC8D0A3F4E}"/>
                  </a:ext>
                </a:extLst>
              </p:cNvPr>
              <p:cNvSpPr/>
              <p:nvPr/>
            </p:nvSpPr>
            <p:spPr>
              <a:xfrm>
                <a:off x="5552936" y="2025025"/>
                <a:ext cx="1446994" cy="2243967"/>
              </a:xfrm>
              <a:custGeom>
                <a:avLst/>
                <a:gdLst>
                  <a:gd name="connsiteX0" fmla="*/ 0 w 1446994"/>
                  <a:gd name="connsiteY0" fmla="*/ 0 h 2243967"/>
                  <a:gd name="connsiteX1" fmla="*/ 129855 w 1446994"/>
                  <a:gd name="connsiteY1" fmla="*/ 6557 h 2243967"/>
                  <a:gd name="connsiteX2" fmla="*/ 1446994 w 1446994"/>
                  <a:gd name="connsiteY2" fmla="*/ 1466128 h 2243967"/>
                  <a:gd name="connsiteX3" fmla="*/ 1269917 w 1446994"/>
                  <a:gd name="connsiteY3" fmla="*/ 2165457 h 2243967"/>
                  <a:gd name="connsiteX4" fmla="*/ 1222221 w 1446994"/>
                  <a:gd name="connsiteY4" fmla="*/ 2243967 h 2243967"/>
                  <a:gd name="connsiteX5" fmla="*/ 932252 w 1446994"/>
                  <a:gd name="connsiteY5" fmla="*/ 2059427 h 2243967"/>
                  <a:gd name="connsiteX6" fmla="*/ 967448 w 1446994"/>
                  <a:gd name="connsiteY6" fmla="*/ 2001492 h 2243967"/>
                  <a:gd name="connsiteX7" fmla="*/ 1103007 w 1446994"/>
                  <a:gd name="connsiteY7" fmla="*/ 1466128 h 2243967"/>
                  <a:gd name="connsiteX8" fmla="*/ 94685 w 1446994"/>
                  <a:gd name="connsiteY8" fmla="*/ 348768 h 2243967"/>
                  <a:gd name="connsiteX9" fmla="*/ 0 w 1446994"/>
                  <a:gd name="connsiteY9" fmla="*/ 343987 h 2243967"/>
                  <a:gd name="connsiteX10" fmla="*/ 0 w 1446994"/>
                  <a:gd name="connsiteY10" fmla="*/ 0 h 224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6994" h="2243967">
                    <a:moveTo>
                      <a:pt x="0" y="0"/>
                    </a:moveTo>
                    <a:lnTo>
                      <a:pt x="129855" y="6557"/>
                    </a:lnTo>
                    <a:cubicBezTo>
                      <a:pt x="869672" y="81689"/>
                      <a:pt x="1446994" y="706489"/>
                      <a:pt x="1446994" y="1466128"/>
                    </a:cubicBezTo>
                    <a:cubicBezTo>
                      <a:pt x="1446994" y="1719341"/>
                      <a:pt x="1382847" y="1957572"/>
                      <a:pt x="1269917" y="2165457"/>
                    </a:cubicBezTo>
                    <a:lnTo>
                      <a:pt x="1222221" y="2243967"/>
                    </a:lnTo>
                    <a:lnTo>
                      <a:pt x="932252" y="2059427"/>
                    </a:lnTo>
                    <a:lnTo>
                      <a:pt x="967448" y="2001492"/>
                    </a:lnTo>
                    <a:cubicBezTo>
                      <a:pt x="1053900" y="1842349"/>
                      <a:pt x="1103007" y="1659973"/>
                      <a:pt x="1103007" y="1466128"/>
                    </a:cubicBezTo>
                    <a:cubicBezTo>
                      <a:pt x="1103007" y="884593"/>
                      <a:pt x="661045" y="406285"/>
                      <a:pt x="94685" y="348768"/>
                    </a:cubicBezTo>
                    <a:lnTo>
                      <a:pt x="0" y="343987"/>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16">
                <a:extLst>
                  <a:ext uri="{FF2B5EF4-FFF2-40B4-BE49-F238E27FC236}">
                    <a16:creationId xmlns:a16="http://schemas.microsoft.com/office/drawing/2014/main" id="{598E094B-411D-FA00-13C1-EA12722B1BD9}"/>
                  </a:ext>
                </a:extLst>
              </p:cNvPr>
              <p:cNvSpPr/>
              <p:nvPr/>
            </p:nvSpPr>
            <p:spPr>
              <a:xfrm flipH="1">
                <a:off x="4108697" y="2025025"/>
                <a:ext cx="1446994" cy="2243967"/>
              </a:xfrm>
              <a:custGeom>
                <a:avLst/>
                <a:gdLst>
                  <a:gd name="connsiteX0" fmla="*/ 0 w 1446994"/>
                  <a:gd name="connsiteY0" fmla="*/ 0 h 2243967"/>
                  <a:gd name="connsiteX1" fmla="*/ 129855 w 1446994"/>
                  <a:gd name="connsiteY1" fmla="*/ 6557 h 2243967"/>
                  <a:gd name="connsiteX2" fmla="*/ 1446994 w 1446994"/>
                  <a:gd name="connsiteY2" fmla="*/ 1466128 h 2243967"/>
                  <a:gd name="connsiteX3" fmla="*/ 1269917 w 1446994"/>
                  <a:gd name="connsiteY3" fmla="*/ 2165457 h 2243967"/>
                  <a:gd name="connsiteX4" fmla="*/ 1222221 w 1446994"/>
                  <a:gd name="connsiteY4" fmla="*/ 2243967 h 2243967"/>
                  <a:gd name="connsiteX5" fmla="*/ 932252 w 1446994"/>
                  <a:gd name="connsiteY5" fmla="*/ 2059427 h 2243967"/>
                  <a:gd name="connsiteX6" fmla="*/ 967448 w 1446994"/>
                  <a:gd name="connsiteY6" fmla="*/ 2001492 h 2243967"/>
                  <a:gd name="connsiteX7" fmla="*/ 1103007 w 1446994"/>
                  <a:gd name="connsiteY7" fmla="*/ 1466128 h 2243967"/>
                  <a:gd name="connsiteX8" fmla="*/ 94685 w 1446994"/>
                  <a:gd name="connsiteY8" fmla="*/ 348768 h 2243967"/>
                  <a:gd name="connsiteX9" fmla="*/ 0 w 1446994"/>
                  <a:gd name="connsiteY9" fmla="*/ 343987 h 2243967"/>
                  <a:gd name="connsiteX10" fmla="*/ 0 w 1446994"/>
                  <a:gd name="connsiteY10" fmla="*/ 0 h 224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6994" h="2243967">
                    <a:moveTo>
                      <a:pt x="0" y="0"/>
                    </a:moveTo>
                    <a:lnTo>
                      <a:pt x="129855" y="6557"/>
                    </a:lnTo>
                    <a:cubicBezTo>
                      <a:pt x="869672" y="81689"/>
                      <a:pt x="1446994" y="706489"/>
                      <a:pt x="1446994" y="1466128"/>
                    </a:cubicBezTo>
                    <a:cubicBezTo>
                      <a:pt x="1446994" y="1719341"/>
                      <a:pt x="1382847" y="1957572"/>
                      <a:pt x="1269917" y="2165457"/>
                    </a:cubicBezTo>
                    <a:lnTo>
                      <a:pt x="1222221" y="2243967"/>
                    </a:lnTo>
                    <a:lnTo>
                      <a:pt x="932252" y="2059427"/>
                    </a:lnTo>
                    <a:lnTo>
                      <a:pt x="967448" y="2001492"/>
                    </a:lnTo>
                    <a:cubicBezTo>
                      <a:pt x="1053900" y="1842349"/>
                      <a:pt x="1103007" y="1659973"/>
                      <a:pt x="1103007" y="1466128"/>
                    </a:cubicBezTo>
                    <a:cubicBezTo>
                      <a:pt x="1103007" y="884593"/>
                      <a:pt x="661045" y="406285"/>
                      <a:pt x="94685" y="348768"/>
                    </a:cubicBezTo>
                    <a:lnTo>
                      <a:pt x="0" y="343987"/>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17">
                <a:extLst>
                  <a:ext uri="{FF2B5EF4-FFF2-40B4-BE49-F238E27FC236}">
                    <a16:creationId xmlns:a16="http://schemas.microsoft.com/office/drawing/2014/main" id="{D4ADDA95-812A-C2C3-8A4B-7B1E8552FDB7}"/>
                  </a:ext>
                </a:extLst>
              </p:cNvPr>
              <p:cNvSpPr/>
              <p:nvPr/>
            </p:nvSpPr>
            <p:spPr>
              <a:xfrm rot="14400000" flipH="1">
                <a:off x="4907122" y="3147007"/>
                <a:ext cx="1446994" cy="2243967"/>
              </a:xfrm>
              <a:custGeom>
                <a:avLst/>
                <a:gdLst>
                  <a:gd name="connsiteX0" fmla="*/ 0 w 1446994"/>
                  <a:gd name="connsiteY0" fmla="*/ 0 h 2243967"/>
                  <a:gd name="connsiteX1" fmla="*/ 129855 w 1446994"/>
                  <a:gd name="connsiteY1" fmla="*/ 6557 h 2243967"/>
                  <a:gd name="connsiteX2" fmla="*/ 1446994 w 1446994"/>
                  <a:gd name="connsiteY2" fmla="*/ 1466128 h 2243967"/>
                  <a:gd name="connsiteX3" fmla="*/ 1269917 w 1446994"/>
                  <a:gd name="connsiteY3" fmla="*/ 2165457 h 2243967"/>
                  <a:gd name="connsiteX4" fmla="*/ 1222221 w 1446994"/>
                  <a:gd name="connsiteY4" fmla="*/ 2243967 h 2243967"/>
                  <a:gd name="connsiteX5" fmla="*/ 932252 w 1446994"/>
                  <a:gd name="connsiteY5" fmla="*/ 2059427 h 2243967"/>
                  <a:gd name="connsiteX6" fmla="*/ 967448 w 1446994"/>
                  <a:gd name="connsiteY6" fmla="*/ 2001492 h 2243967"/>
                  <a:gd name="connsiteX7" fmla="*/ 1103007 w 1446994"/>
                  <a:gd name="connsiteY7" fmla="*/ 1466128 h 2243967"/>
                  <a:gd name="connsiteX8" fmla="*/ 94685 w 1446994"/>
                  <a:gd name="connsiteY8" fmla="*/ 348768 h 2243967"/>
                  <a:gd name="connsiteX9" fmla="*/ 0 w 1446994"/>
                  <a:gd name="connsiteY9" fmla="*/ 343987 h 2243967"/>
                  <a:gd name="connsiteX10" fmla="*/ 0 w 1446994"/>
                  <a:gd name="connsiteY10" fmla="*/ 0 h 224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6994" h="2243967">
                    <a:moveTo>
                      <a:pt x="0" y="0"/>
                    </a:moveTo>
                    <a:lnTo>
                      <a:pt x="129855" y="6557"/>
                    </a:lnTo>
                    <a:cubicBezTo>
                      <a:pt x="869672" y="81689"/>
                      <a:pt x="1446994" y="706489"/>
                      <a:pt x="1446994" y="1466128"/>
                    </a:cubicBezTo>
                    <a:cubicBezTo>
                      <a:pt x="1446994" y="1719341"/>
                      <a:pt x="1382847" y="1957572"/>
                      <a:pt x="1269917" y="2165457"/>
                    </a:cubicBezTo>
                    <a:lnTo>
                      <a:pt x="1222221" y="2243967"/>
                    </a:lnTo>
                    <a:lnTo>
                      <a:pt x="932252" y="2059427"/>
                    </a:lnTo>
                    <a:lnTo>
                      <a:pt x="967448" y="2001492"/>
                    </a:lnTo>
                    <a:cubicBezTo>
                      <a:pt x="1053900" y="1842349"/>
                      <a:pt x="1103007" y="1659973"/>
                      <a:pt x="1103007" y="1466128"/>
                    </a:cubicBezTo>
                    <a:cubicBezTo>
                      <a:pt x="1103007" y="884593"/>
                      <a:pt x="661045" y="406285"/>
                      <a:pt x="94685" y="348768"/>
                    </a:cubicBezTo>
                    <a:lnTo>
                      <a:pt x="0" y="343987"/>
                    </a:lnTo>
                    <a:lnTo>
                      <a:pt x="0" y="0"/>
                    </a:lnTo>
                    <a:close/>
                  </a:path>
                </a:pathLst>
              </a:custGeom>
              <a:solidFill>
                <a:srgbClr val="EAEE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no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sp>
          <p:nvSpPr>
            <p:cNvPr id="10" name="Oval 9">
              <a:extLst>
                <a:ext uri="{FF2B5EF4-FFF2-40B4-BE49-F238E27FC236}">
                  <a16:creationId xmlns:a16="http://schemas.microsoft.com/office/drawing/2014/main" id="{31426B7A-EF3A-2615-652E-B1B1895D42A0}"/>
                </a:ext>
              </a:extLst>
            </p:cNvPr>
            <p:cNvSpPr/>
            <p:nvPr/>
          </p:nvSpPr>
          <p:spPr>
            <a:xfrm>
              <a:off x="7596015" y="4403853"/>
              <a:ext cx="1877780" cy="187594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987"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Flexible financing</a:t>
              </a:r>
            </a:p>
          </p:txBody>
        </p:sp>
        <p:cxnSp>
          <p:nvCxnSpPr>
            <p:cNvPr id="11" name="Straight Connector 10">
              <a:extLst>
                <a:ext uri="{FF2B5EF4-FFF2-40B4-BE49-F238E27FC236}">
                  <a16:creationId xmlns:a16="http://schemas.microsoft.com/office/drawing/2014/main" id="{A20063B5-9CBB-7BBD-5908-49E51D1BB1E1}"/>
                </a:ext>
              </a:extLst>
            </p:cNvPr>
            <p:cNvCxnSpPr>
              <a:cxnSpLocks/>
            </p:cNvCxnSpPr>
            <p:nvPr/>
          </p:nvCxnSpPr>
          <p:spPr>
            <a:xfrm>
              <a:off x="6234753" y="2623835"/>
              <a:ext cx="0" cy="352038"/>
            </a:xfrm>
            <a:prstGeom prst="line">
              <a:avLst/>
            </a:prstGeom>
            <a:ln w="63500">
              <a:solidFill>
                <a:schemeClr val="accent5"/>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DF06D1-5B23-38FD-F3F1-EE895255450E}"/>
                </a:ext>
              </a:extLst>
            </p:cNvPr>
            <p:cNvCxnSpPr>
              <a:cxnSpLocks/>
            </p:cNvCxnSpPr>
            <p:nvPr/>
          </p:nvCxnSpPr>
          <p:spPr>
            <a:xfrm>
              <a:off x="7325331" y="4731121"/>
              <a:ext cx="550471" cy="302726"/>
            </a:xfrm>
            <a:prstGeom prst="line">
              <a:avLst/>
            </a:prstGeom>
            <a:ln w="6350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405C182-D098-6BE7-AD96-643FC9B45D5D}"/>
                </a:ext>
              </a:extLst>
            </p:cNvPr>
            <p:cNvCxnSpPr>
              <a:cxnSpLocks/>
            </p:cNvCxnSpPr>
            <p:nvPr/>
          </p:nvCxnSpPr>
          <p:spPr>
            <a:xfrm flipH="1">
              <a:off x="4558428" y="4733582"/>
              <a:ext cx="620984" cy="322943"/>
            </a:xfrm>
            <a:prstGeom prst="line">
              <a:avLst/>
            </a:prstGeom>
            <a:ln w="63500">
              <a:solidFill>
                <a:srgbClr val="EAEEF5"/>
              </a:solidFill>
              <a:miter lim="800000"/>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5857BDE-CB01-CA52-50F0-69B99CA5FDA1}"/>
                </a:ext>
              </a:extLst>
            </p:cNvPr>
            <p:cNvSpPr/>
            <p:nvPr/>
          </p:nvSpPr>
          <p:spPr>
            <a:xfrm>
              <a:off x="2965021" y="4403853"/>
              <a:ext cx="1877780" cy="1875948"/>
            </a:xfrm>
            <a:prstGeom prst="ellipse">
              <a:avLst/>
            </a:prstGeom>
            <a:solidFill>
              <a:srgbClr val="EAEEF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987"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Scalable IT &amp; infrastructure</a:t>
              </a:r>
            </a:p>
          </p:txBody>
        </p:sp>
        <p:sp>
          <p:nvSpPr>
            <p:cNvPr id="15" name="Oval 14">
              <a:extLst>
                <a:ext uri="{FF2B5EF4-FFF2-40B4-BE49-F238E27FC236}">
                  <a16:creationId xmlns:a16="http://schemas.microsoft.com/office/drawing/2014/main" id="{B42E8F62-AC20-8D9F-BC98-BEFEEAC33CE9}"/>
                </a:ext>
              </a:extLst>
            </p:cNvPr>
            <p:cNvSpPr/>
            <p:nvPr/>
          </p:nvSpPr>
          <p:spPr>
            <a:xfrm>
              <a:off x="5297361" y="756771"/>
              <a:ext cx="1877780" cy="18759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987"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Modular services</a:t>
              </a:r>
            </a:p>
          </p:txBody>
        </p:sp>
      </p:grpSp>
      <p:sp>
        <p:nvSpPr>
          <p:cNvPr id="19" name="Text Placeholder 4">
            <a:extLst>
              <a:ext uri="{FF2B5EF4-FFF2-40B4-BE49-F238E27FC236}">
                <a16:creationId xmlns:a16="http://schemas.microsoft.com/office/drawing/2014/main" id="{1AD393B6-0D69-BB1F-BD69-6AC66F953B7F}"/>
              </a:ext>
            </a:extLst>
          </p:cNvPr>
          <p:cNvSpPr txBox="1">
            <a:spLocks/>
          </p:cNvSpPr>
          <p:nvPr/>
        </p:nvSpPr>
        <p:spPr>
          <a:xfrm>
            <a:off x="762003" y="2527416"/>
            <a:ext cx="3424831" cy="2495689"/>
          </a:xfrm>
          <a:prstGeom prst="rect">
            <a:avLst/>
          </a:prstGeom>
        </p:spPr>
        <p:txBody>
          <a:bodyPr lIns="0" tIns="0" rIns="0" bIns="0" anchor="t"/>
          <a:lstStyle>
            <a:lvl1pPr marL="0" indent="0" algn="l" defTabSz="1218987" rtl="0" eaLnBrk="1" latinLnBrk="0" hangingPunct="1">
              <a:lnSpc>
                <a:spcPts val="2400"/>
              </a:lnSpc>
              <a:spcBef>
                <a:spcPts val="0"/>
              </a:spcBef>
              <a:buClrTx/>
              <a:buFont typeface="Arial" panose="020B0604020202020204" pitchFamily="34" charset="0"/>
              <a:buNone/>
              <a:defRPr sz="2400" kern="1200" baseline="0">
                <a:solidFill>
                  <a:schemeClr val="tx1"/>
                </a:solidFill>
                <a:latin typeface="Arial" pitchFamily="34" charset="0"/>
                <a:ea typeface="+mn-ea"/>
                <a:cs typeface="Arial" pitchFamily="34" charset="0"/>
              </a:defRPr>
            </a:lvl1pPr>
            <a:lvl2pPr marL="609494" indent="0" algn="l" defTabSz="1218987" rtl="0" eaLnBrk="1" latinLnBrk="0" hangingPunct="1">
              <a:spcBef>
                <a:spcPct val="20000"/>
              </a:spcBef>
              <a:buClrTx/>
              <a:buFont typeface="Arial" panose="020B0604020202020204" pitchFamily="34" charset="0"/>
              <a:buNone/>
              <a:defRPr sz="3700" kern="1200">
                <a:solidFill>
                  <a:schemeClr val="tx1"/>
                </a:solidFill>
                <a:latin typeface="Arial" pitchFamily="34" charset="0"/>
                <a:ea typeface="+mn-ea"/>
                <a:cs typeface="Arial" pitchFamily="34" charset="0"/>
              </a:defRPr>
            </a:lvl2pPr>
            <a:lvl3pPr marL="1218986" indent="0" algn="l" defTabSz="1218987" rtl="0" eaLnBrk="1" latinLnBrk="0" hangingPunct="1">
              <a:spcBef>
                <a:spcPct val="20000"/>
              </a:spcBef>
              <a:buClrTx/>
              <a:buFont typeface="Arial" panose="020B0604020202020204" pitchFamily="34" charset="0"/>
              <a:buNone/>
              <a:defRPr sz="3200" kern="1200">
                <a:solidFill>
                  <a:schemeClr val="tx1"/>
                </a:solidFill>
                <a:latin typeface="Arial" pitchFamily="34" charset="0"/>
                <a:ea typeface="+mn-ea"/>
                <a:cs typeface="Arial" pitchFamily="34" charset="0"/>
              </a:defRPr>
            </a:lvl3pPr>
            <a:lvl4pPr marL="1828480" indent="0" algn="l" defTabSz="1218987" rtl="0" eaLnBrk="1" latinLnBrk="0" hangingPunct="1">
              <a:spcBef>
                <a:spcPct val="20000"/>
              </a:spcBef>
              <a:buClrTx/>
              <a:buFont typeface="Arial" panose="020B0604020202020204" pitchFamily="34" charset="0"/>
              <a:buNone/>
              <a:defRPr sz="2700" kern="1200">
                <a:solidFill>
                  <a:schemeClr val="tx1"/>
                </a:solidFill>
                <a:latin typeface="Arial" pitchFamily="34" charset="0"/>
                <a:ea typeface="+mn-ea"/>
                <a:cs typeface="Arial" pitchFamily="34" charset="0"/>
              </a:defRPr>
            </a:lvl4pPr>
            <a:lvl5pPr marL="2437973" indent="0" algn="l" defTabSz="1218987" rtl="0" eaLnBrk="1" latinLnBrk="0" hangingPunct="1">
              <a:spcBef>
                <a:spcPct val="20000"/>
              </a:spcBef>
              <a:buClrTx/>
              <a:buFont typeface="Arial" panose="020B0604020202020204" pitchFamily="34" charset="0"/>
              <a:buNone/>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a:rPr>
              <a:t>Our solution provides your customers and partners greater choices to select the right technology, modular services, and flexible financing. All with on-premises security for control and peace of mind.</a:t>
            </a:r>
            <a:endParaRPr kumimoji="0" lang="en-US" sz="2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l" defTabSz="121898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a:rPr>
              <a:t>Customers achieve flexibility, scale, and control with the support that meets their unique needs.</a:t>
            </a:r>
            <a:endPar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a:p>
            <a:pPr marL="0" marR="0" lvl="0" indent="0" algn="l" defTabSz="121898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4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402264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14BE54-69B4-0217-BB86-5F3E55C69414}"/>
              </a:ext>
            </a:extLst>
          </p:cNvPr>
          <p:cNvSpPr>
            <a:spLocks noGrp="1"/>
          </p:cNvSpPr>
          <p:nvPr>
            <p:ph type="title"/>
          </p:nvPr>
        </p:nvSpPr>
        <p:spPr>
          <a:xfrm>
            <a:off x="759221" y="586959"/>
            <a:ext cx="10670780" cy="418576"/>
          </a:xfrm>
        </p:spPr>
        <p:txBody>
          <a:bodyPr/>
          <a:lstStyle/>
          <a:p>
            <a:r>
              <a:rPr lang="en-US"/>
              <a:t>What is Capex to </a:t>
            </a:r>
            <a:r>
              <a:rPr lang="en-US" err="1"/>
              <a:t>Opex</a:t>
            </a:r>
            <a:r>
              <a:rPr lang="en-US"/>
              <a:t> Indirect?</a:t>
            </a:r>
          </a:p>
        </p:txBody>
      </p:sp>
      <p:sp>
        <p:nvSpPr>
          <p:cNvPr id="16" name="Rectangle 15">
            <a:extLst>
              <a:ext uri="{FF2B5EF4-FFF2-40B4-BE49-F238E27FC236}">
                <a16:creationId xmlns:a16="http://schemas.microsoft.com/office/drawing/2014/main" id="{C0A622C0-FA6F-0D1B-7BB3-4AF5E068D227}"/>
              </a:ext>
              <a:ext uri="{C183D7F6-B498-43B3-948B-1728B52AA6E4}">
                <adec:decorative xmlns:adec="http://schemas.microsoft.com/office/drawing/2017/decorative" val="0"/>
              </a:ext>
            </a:extLst>
          </p:cNvPr>
          <p:cNvSpPr/>
          <p:nvPr/>
        </p:nvSpPr>
        <p:spPr>
          <a:xfrm>
            <a:off x="758953" y="1382267"/>
            <a:ext cx="10671048" cy="16822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1680" tIns="182880" rIns="182880" bIns="182880" rtlCol="0" anchor="ctr" anchorCtr="0"/>
          <a:lstStyle/>
          <a:p>
            <a:pPr defTabSz="1218987"/>
            <a:r>
              <a:rPr lang="en-US" sz="1600"/>
              <a:t>The Capex to </a:t>
            </a:r>
            <a:r>
              <a:rPr lang="en-US" sz="1600" err="1"/>
              <a:t>Opex</a:t>
            </a:r>
            <a:r>
              <a:rPr lang="en-US" sz="1600"/>
              <a:t> Indirect solution provides a more scalable, automated, and partner‑friendly financing solution, enabling channel partners to directly initiate financing quotes, view indicative pricing, and trigger automated Lenovo Global Financial Services engagement. </a:t>
            </a:r>
          </a:p>
          <a:p>
            <a:pPr defTabSz="1218987"/>
            <a:endParaRPr lang="en-US" sz="1200">
              <a:solidFill>
                <a:prstClr val="white"/>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D09F5637-8F92-61FC-2466-06032A6C6F77}"/>
              </a:ext>
              <a:ext uri="{C183D7F6-B498-43B3-948B-1728B52AA6E4}">
                <adec:decorative xmlns:adec="http://schemas.microsoft.com/office/drawing/2017/decorative" val="0"/>
              </a:ext>
            </a:extLst>
          </p:cNvPr>
          <p:cNvSpPr/>
          <p:nvPr/>
        </p:nvSpPr>
        <p:spPr>
          <a:xfrm>
            <a:off x="758953" y="3128125"/>
            <a:ext cx="10671048" cy="2933628"/>
          </a:xfrm>
          <a:prstGeom prst="rect">
            <a:avLst/>
          </a:prstGeom>
          <a:solidFill>
            <a:srgbClr val="4D144A"/>
          </a:solidFill>
          <a:ln>
            <a:noFill/>
          </a:ln>
        </p:spPr>
        <p:style>
          <a:lnRef idx="2">
            <a:schemeClr val="accent1">
              <a:shade val="50000"/>
            </a:schemeClr>
          </a:lnRef>
          <a:fillRef idx="1">
            <a:schemeClr val="accent1"/>
          </a:fillRef>
          <a:effectRef idx="0">
            <a:schemeClr val="accent1"/>
          </a:effectRef>
          <a:fontRef idx="minor">
            <a:schemeClr val="lt1"/>
          </a:fontRef>
        </p:style>
        <p:txBody>
          <a:bodyPr lIns="2011680" tIns="182880" rIns="182880" bIns="182880" rtlCol="0" anchor="ctr" anchorCtr="0"/>
          <a:lstStyle/>
          <a:p>
            <a:pPr>
              <a:spcAft>
                <a:spcPts val="600"/>
              </a:spcAft>
            </a:pPr>
            <a:r>
              <a:rPr lang="en-US" sz="1600"/>
              <a:t>Why it Matters:</a:t>
            </a:r>
          </a:p>
          <a:p>
            <a:pPr marL="342900" indent="-342900">
              <a:spcAft>
                <a:spcPts val="600"/>
              </a:spcAft>
              <a:buFont typeface="Arial" panose="020B0604020202020204" pitchFamily="34" charset="0"/>
              <a:buChar char="•"/>
            </a:pPr>
            <a:r>
              <a:rPr lang="en-US" sz="1600" b="1"/>
              <a:t>Partners can initiate financing quotes</a:t>
            </a:r>
            <a:r>
              <a:rPr lang="en-US" sz="1600"/>
              <a:t> directly in LBP‑e, removing reliance on Lenovo and accelerating quote creation</a:t>
            </a:r>
          </a:p>
          <a:p>
            <a:pPr marL="342900" indent="-342900">
              <a:spcAft>
                <a:spcPts val="600"/>
              </a:spcAft>
              <a:buFont typeface="Arial" panose="020B0604020202020204" pitchFamily="34" charset="0"/>
              <a:buChar char="•"/>
            </a:pPr>
            <a:r>
              <a:rPr lang="en-US" sz="1600"/>
              <a:t>Dynamic indicative financing pricing gives partners </a:t>
            </a:r>
            <a:r>
              <a:rPr lang="en-US" sz="1600" b="1"/>
              <a:t>real‑time visibility</a:t>
            </a:r>
            <a:r>
              <a:rPr lang="en-US" sz="1600"/>
              <a:t>, improving customer conversations and reducing manual interventions / conversations</a:t>
            </a:r>
          </a:p>
          <a:p>
            <a:pPr marL="342900" indent="-342900">
              <a:spcAft>
                <a:spcPts val="600"/>
              </a:spcAft>
              <a:buFont typeface="Arial" panose="020B0604020202020204" pitchFamily="34" charset="0"/>
              <a:buChar char="•"/>
            </a:pPr>
            <a:r>
              <a:rPr lang="en-US" sz="1600"/>
              <a:t>Triggers </a:t>
            </a:r>
            <a:r>
              <a:rPr lang="en-US" sz="1600" b="1" err="1"/>
              <a:t>Opex</a:t>
            </a:r>
            <a:r>
              <a:rPr lang="en-US" sz="1600" b="1"/>
              <a:t> pricing in every quote </a:t>
            </a:r>
            <a:r>
              <a:rPr lang="en-US" sz="1600"/>
              <a:t>which creates additional visibility for the opportunity to position this to customers. Auto-routes Partner Rep to the right contact in LGFS/LFS for credit check and final contract pricing</a:t>
            </a:r>
          </a:p>
        </p:txBody>
      </p:sp>
      <p:pic>
        <p:nvPicPr>
          <p:cNvPr id="19" name="Graphic 18">
            <a:extLst>
              <a:ext uri="{FF2B5EF4-FFF2-40B4-BE49-F238E27FC236}">
                <a16:creationId xmlns:a16="http://schemas.microsoft.com/office/drawing/2014/main" id="{040534F7-727F-AE8A-6FA8-314DA9E530C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195148" y="3442160"/>
            <a:ext cx="1054190" cy="1054190"/>
          </a:xfrm>
          <a:prstGeom prst="rect">
            <a:avLst/>
          </a:prstGeom>
        </p:spPr>
      </p:pic>
      <p:pic>
        <p:nvPicPr>
          <p:cNvPr id="21" name="Graphic 20">
            <a:extLst>
              <a:ext uri="{FF2B5EF4-FFF2-40B4-BE49-F238E27FC236}">
                <a16:creationId xmlns:a16="http://schemas.microsoft.com/office/drawing/2014/main" id="{E9273ABB-B9D6-0830-8A97-36028FBD075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95148" y="1696305"/>
            <a:ext cx="1054184" cy="1054184"/>
          </a:xfrm>
          <a:prstGeom prst="rect">
            <a:avLst/>
          </a:prstGeom>
        </p:spPr>
      </p:pic>
      <p:sp>
        <p:nvSpPr>
          <p:cNvPr id="3" name="Slide Number Placeholder 2">
            <a:extLst>
              <a:ext uri="{FF2B5EF4-FFF2-40B4-BE49-F238E27FC236}">
                <a16:creationId xmlns:a16="http://schemas.microsoft.com/office/drawing/2014/main" id="{92DC99FD-D1D5-5078-B1F9-57CFA59EDFFC}"/>
              </a:ext>
            </a:extLst>
          </p:cNvPr>
          <p:cNvSpPr>
            <a:spLocks noGrp="1"/>
          </p:cNvSpPr>
          <p:nvPr>
            <p:ph type="sldNum" sz="quarter" idx="11"/>
          </p:nvPr>
        </p:nvSpPr>
        <p:spPr/>
        <p:txBody>
          <a:bodyPr/>
          <a:lstStyle/>
          <a:p>
            <a:pPr defTabSz="1218987"/>
            <a:fld id="{6D22F896-40B5-4ADD-8801-0D06FADFA095}" type="slidenum">
              <a:rPr lang="en-US">
                <a:solidFill>
                  <a:srgbClr val="000000"/>
                </a:solidFill>
              </a:rPr>
              <a:pPr defTabSz="1218987"/>
              <a:t>3</a:t>
            </a:fld>
            <a:endParaRPr lang="en-US">
              <a:solidFill>
                <a:srgbClr val="000000"/>
              </a:solidFill>
            </a:endParaRPr>
          </a:p>
        </p:txBody>
      </p:sp>
    </p:spTree>
    <p:extLst>
      <p:ext uri="{BB962C8B-B14F-4D97-AF65-F5344CB8AC3E}">
        <p14:creationId xmlns:p14="http://schemas.microsoft.com/office/powerpoint/2010/main" val="27777305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PRV149-DaaS and TruScale Infrastructure for Indirect Capex to Opex Quotes">
            <a:hlinkClick r:id="" action="ppaction://media"/>
            <a:extLst>
              <a:ext uri="{FF2B5EF4-FFF2-40B4-BE49-F238E27FC236}">
                <a16:creationId xmlns:a16="http://schemas.microsoft.com/office/drawing/2014/main" id="{60AFA9C2-5985-227D-6355-5B13F8D157C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176" y="1787"/>
            <a:ext cx="12185651" cy="6853802"/>
          </a:xfrm>
        </p:spPr>
      </p:pic>
      <p:sp>
        <p:nvSpPr>
          <p:cNvPr id="5" name="Slide Number Placeholder 4">
            <a:extLst>
              <a:ext uri="{FF2B5EF4-FFF2-40B4-BE49-F238E27FC236}">
                <a16:creationId xmlns:a16="http://schemas.microsoft.com/office/drawing/2014/main" id="{B856FFB3-4EE2-91F1-1B70-E6D261BC5D5A}"/>
              </a:ext>
            </a:extLst>
          </p:cNvPr>
          <p:cNvSpPr>
            <a:spLocks noGrp="1"/>
          </p:cNvSpPr>
          <p:nvPr>
            <p:ph type="sldNum" sz="quarter" idx="11"/>
          </p:nvPr>
        </p:nvSpPr>
        <p:spPr/>
        <p:txBody>
          <a:bodyPr/>
          <a:lstStyle/>
          <a:p>
            <a:pPr defTabSz="913852">
              <a:defRPr/>
            </a:pPr>
            <a:fld id="{6D22F896-40B5-4ADD-8801-0D06FADFA095}" type="slidenum">
              <a:rPr lang="en-US">
                <a:solidFill>
                  <a:srgbClr val="000000"/>
                </a:solidFill>
                <a:latin typeface="Aptos" panose="02110004020202020204"/>
              </a:rPr>
              <a:pPr defTabSz="913852">
                <a:defRPr/>
              </a:pPr>
              <a:t>4</a:t>
            </a:fld>
            <a:endParaRPr lang="en-US">
              <a:solidFill>
                <a:srgbClr val="000000"/>
              </a:solidFill>
              <a:latin typeface="Aptos" panose="02110004020202020204"/>
            </a:endParaRPr>
          </a:p>
        </p:txBody>
      </p:sp>
    </p:spTree>
    <p:extLst>
      <p:ext uri="{BB962C8B-B14F-4D97-AF65-F5344CB8AC3E}">
        <p14:creationId xmlns:p14="http://schemas.microsoft.com/office/powerpoint/2010/main" val="3360943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1598-856C-B211-5943-8608E03AC1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ABE3AB-A533-212F-778A-1DC60AA928F6}"/>
              </a:ext>
            </a:extLst>
          </p:cNvPr>
          <p:cNvSpPr>
            <a:spLocks noGrp="1"/>
          </p:cNvSpPr>
          <p:nvPr>
            <p:ph type="title"/>
          </p:nvPr>
        </p:nvSpPr>
        <p:spPr/>
        <p:txBody>
          <a:bodyPr/>
          <a:lstStyle/>
          <a:p>
            <a:r>
              <a:rPr lang="en-US"/>
              <a:t>What to Know</a:t>
            </a:r>
          </a:p>
        </p:txBody>
      </p:sp>
      <p:sp>
        <p:nvSpPr>
          <p:cNvPr id="24" name="Rectangle 23">
            <a:extLst>
              <a:ext uri="{FF2B5EF4-FFF2-40B4-BE49-F238E27FC236}">
                <a16:creationId xmlns:a16="http://schemas.microsoft.com/office/drawing/2014/main" id="{8389EBD2-C473-8410-6D6A-E7343481D4D7}"/>
              </a:ext>
              <a:ext uri="{C183D7F6-B498-43B3-948B-1728B52AA6E4}">
                <adec:decorative xmlns:adec="http://schemas.microsoft.com/office/drawing/2017/decorative" val="1"/>
              </a:ext>
            </a:extLst>
          </p:cNvPr>
          <p:cNvSpPr/>
          <p:nvPr/>
        </p:nvSpPr>
        <p:spPr>
          <a:xfrm>
            <a:off x="3175" y="1187090"/>
            <a:ext cx="12188825" cy="4737928"/>
          </a:xfrm>
          <a:prstGeom prst="rect">
            <a:avLst/>
          </a:prstGeom>
          <a:gradFill>
            <a:gsLst>
              <a:gs pos="45000">
                <a:srgbClr val="310012"/>
              </a:gs>
              <a:gs pos="0">
                <a:srgbClr val="64131E"/>
              </a:gs>
              <a:gs pos="84000">
                <a:srgbClr val="4C145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endParaRPr>
          </a:p>
        </p:txBody>
      </p:sp>
      <p:sp>
        <p:nvSpPr>
          <p:cNvPr id="25" name="文本框 15">
            <a:extLst>
              <a:ext uri="{FF2B5EF4-FFF2-40B4-BE49-F238E27FC236}">
                <a16:creationId xmlns:a16="http://schemas.microsoft.com/office/drawing/2014/main" id="{1D452C7A-B0E3-ABDB-8A8E-E30BC9AA4A77}"/>
              </a:ext>
            </a:extLst>
          </p:cNvPr>
          <p:cNvSpPr txBox="1"/>
          <p:nvPr/>
        </p:nvSpPr>
        <p:spPr>
          <a:xfrm>
            <a:off x="1625034" y="1694673"/>
            <a:ext cx="3937082" cy="918200"/>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Partner Initiated Quotes</a:t>
            </a:r>
            <a:endParaRPr lang="en-US" sz="1600" b="1">
              <a:solidFill>
                <a:schemeClr val="bg1"/>
              </a:solidFill>
              <a:latin typeface="Arial" pitchFamily="34" charset="0"/>
              <a:cs typeface="Arial" pitchFamily="34" charset="0"/>
            </a:endParaRPr>
          </a:p>
          <a:p>
            <a:pPr>
              <a:spcBef>
                <a:spcPts val="200"/>
              </a:spcBef>
            </a:pPr>
            <a:r>
              <a:rPr lang="en-US" sz="1200">
                <a:solidFill>
                  <a:schemeClr val="bg1"/>
                </a:solidFill>
              </a:rPr>
              <a:t>Channel partners can now start financing quotes directly in LBP‑e, reducing dependency on Lenovo sellers and speeding up indirect deal cycles</a:t>
            </a:r>
            <a:endParaRPr lang="en-US" sz="1200">
              <a:solidFill>
                <a:schemeClr val="bg1"/>
              </a:solidFill>
              <a:latin typeface="Arial" pitchFamily="34" charset="0"/>
              <a:cs typeface="Arial" pitchFamily="34" charset="0"/>
            </a:endParaRPr>
          </a:p>
        </p:txBody>
      </p:sp>
      <p:sp>
        <p:nvSpPr>
          <p:cNvPr id="26" name="文本框 15">
            <a:extLst>
              <a:ext uri="{FF2B5EF4-FFF2-40B4-BE49-F238E27FC236}">
                <a16:creationId xmlns:a16="http://schemas.microsoft.com/office/drawing/2014/main" id="{EA35A6D2-4FAB-D4C7-DFF2-B472C001AC6A}"/>
              </a:ext>
            </a:extLst>
          </p:cNvPr>
          <p:cNvSpPr txBox="1"/>
          <p:nvPr/>
        </p:nvSpPr>
        <p:spPr>
          <a:xfrm>
            <a:off x="1625034" y="3008069"/>
            <a:ext cx="3937082" cy="733534"/>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Dynamic Indicative financing Price</a:t>
            </a:r>
            <a:endParaRPr lang="en-US" sz="1600" b="1">
              <a:solidFill>
                <a:schemeClr val="bg1"/>
              </a:solidFill>
              <a:latin typeface="Arial" pitchFamily="34" charset="0"/>
              <a:cs typeface="Arial" pitchFamily="34" charset="0"/>
            </a:endParaRPr>
          </a:p>
          <a:p>
            <a:pPr>
              <a:spcBef>
                <a:spcPts val="200"/>
              </a:spcBef>
            </a:pPr>
            <a:r>
              <a:rPr lang="en-US" sz="1200">
                <a:solidFill>
                  <a:schemeClr val="bg1"/>
                </a:solidFill>
              </a:rPr>
              <a:t>Partners can view non‑binding financing estimates during quote simulation</a:t>
            </a:r>
            <a:endParaRPr lang="en-US" sz="1200">
              <a:solidFill>
                <a:schemeClr val="bg1"/>
              </a:solidFill>
              <a:latin typeface="Arial" pitchFamily="34" charset="0"/>
              <a:cs typeface="Arial" pitchFamily="34" charset="0"/>
            </a:endParaRPr>
          </a:p>
        </p:txBody>
      </p:sp>
      <p:sp>
        <p:nvSpPr>
          <p:cNvPr id="27" name="文本框 15">
            <a:extLst>
              <a:ext uri="{FF2B5EF4-FFF2-40B4-BE49-F238E27FC236}">
                <a16:creationId xmlns:a16="http://schemas.microsoft.com/office/drawing/2014/main" id="{F7867083-7C6C-AFA6-3BFF-46D07001BA8C}"/>
              </a:ext>
            </a:extLst>
          </p:cNvPr>
          <p:cNvSpPr txBox="1"/>
          <p:nvPr/>
        </p:nvSpPr>
        <p:spPr>
          <a:xfrm>
            <a:off x="1625034" y="4321464"/>
            <a:ext cx="3937082" cy="892552"/>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Automated LGFS Engagement</a:t>
            </a:r>
            <a:endParaRPr lang="en-US" sz="1600" b="1">
              <a:solidFill>
                <a:schemeClr val="bg1"/>
              </a:solidFill>
              <a:latin typeface="Arial" pitchFamily="34" charset="0"/>
              <a:cs typeface="Arial" pitchFamily="34" charset="0"/>
            </a:endParaRPr>
          </a:p>
          <a:p>
            <a:r>
              <a:rPr lang="en-US" sz="1200">
                <a:solidFill>
                  <a:schemeClr val="bg1"/>
                </a:solidFill>
              </a:rPr>
              <a:t>Partner rep can select to move forward with the quote and the opportunity information will automatically be shared with an LGFS representative</a:t>
            </a:r>
          </a:p>
        </p:txBody>
      </p:sp>
      <p:sp>
        <p:nvSpPr>
          <p:cNvPr id="28" name="文本框 15">
            <a:extLst>
              <a:ext uri="{FF2B5EF4-FFF2-40B4-BE49-F238E27FC236}">
                <a16:creationId xmlns:a16="http://schemas.microsoft.com/office/drawing/2014/main" id="{46734E65-4FF8-44C1-4585-6B7F5949E528}"/>
              </a:ext>
            </a:extLst>
          </p:cNvPr>
          <p:cNvSpPr txBox="1"/>
          <p:nvPr/>
        </p:nvSpPr>
        <p:spPr>
          <a:xfrm>
            <a:off x="7116751" y="1694673"/>
            <a:ext cx="3937082" cy="892552"/>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Expanded Funding Options</a:t>
            </a:r>
            <a:endParaRPr lang="en-US" sz="1600" b="1">
              <a:solidFill>
                <a:schemeClr val="bg1"/>
              </a:solidFill>
              <a:latin typeface="Arial" pitchFamily="34" charset="0"/>
              <a:cs typeface="Arial" pitchFamily="34" charset="0"/>
            </a:endParaRPr>
          </a:p>
          <a:p>
            <a:r>
              <a:rPr lang="en-US" sz="1200">
                <a:solidFill>
                  <a:schemeClr val="bg1"/>
                </a:solidFill>
              </a:rPr>
              <a:t>Deals can be funded through an ecosystem of approved funding partners so that the best pricing is secured</a:t>
            </a:r>
          </a:p>
        </p:txBody>
      </p:sp>
      <p:sp>
        <p:nvSpPr>
          <p:cNvPr id="29" name="文本框 15">
            <a:extLst>
              <a:ext uri="{FF2B5EF4-FFF2-40B4-BE49-F238E27FC236}">
                <a16:creationId xmlns:a16="http://schemas.microsoft.com/office/drawing/2014/main" id="{1CF1FF81-BE95-BDA7-EABA-C87DA5C5E50D}"/>
              </a:ext>
            </a:extLst>
          </p:cNvPr>
          <p:cNvSpPr txBox="1"/>
          <p:nvPr/>
        </p:nvSpPr>
        <p:spPr>
          <a:xfrm>
            <a:off x="7116751" y="3008069"/>
            <a:ext cx="3937082" cy="707886"/>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Sales Opportunity Integration </a:t>
            </a:r>
          </a:p>
          <a:p>
            <a:r>
              <a:rPr lang="en-US" sz="1200">
                <a:solidFill>
                  <a:schemeClr val="bg1"/>
                </a:solidFill>
              </a:rPr>
              <a:t>Prompts partner reps to propose an </a:t>
            </a:r>
            <a:r>
              <a:rPr lang="en-US" sz="1200" err="1">
                <a:solidFill>
                  <a:schemeClr val="bg1"/>
                </a:solidFill>
              </a:rPr>
              <a:t>Opex</a:t>
            </a:r>
            <a:r>
              <a:rPr lang="en-US" sz="1200">
                <a:solidFill>
                  <a:schemeClr val="bg1"/>
                </a:solidFill>
              </a:rPr>
              <a:t> pricing solution alongside Capex pricing</a:t>
            </a:r>
            <a:endParaRPr lang="en-US" sz="1200">
              <a:solidFill>
                <a:srgbClr val="FF0000"/>
              </a:solidFill>
            </a:endParaRPr>
          </a:p>
        </p:txBody>
      </p:sp>
      <p:sp>
        <p:nvSpPr>
          <p:cNvPr id="30" name="文本框 15">
            <a:extLst>
              <a:ext uri="{FF2B5EF4-FFF2-40B4-BE49-F238E27FC236}">
                <a16:creationId xmlns:a16="http://schemas.microsoft.com/office/drawing/2014/main" id="{064733BF-29FA-280E-4EF9-5C2437608869}"/>
              </a:ext>
            </a:extLst>
          </p:cNvPr>
          <p:cNvSpPr txBox="1"/>
          <p:nvPr/>
        </p:nvSpPr>
        <p:spPr>
          <a:xfrm>
            <a:off x="7116751" y="4321464"/>
            <a:ext cx="3937082" cy="733534"/>
          </a:xfrm>
          <a:prstGeom prst="rect">
            <a:avLst/>
          </a:prstGeom>
          <a:noFill/>
        </p:spPr>
        <p:txBody>
          <a:bodyPr wrap="square" lIns="91440" tIns="45720" rIns="91440" bIns="45720" rtlCol="0" anchor="t">
            <a:spAutoFit/>
          </a:bodyPr>
          <a:lstStyle/>
          <a:p>
            <a:pPr>
              <a:spcBef>
                <a:spcPts val="200"/>
              </a:spcBef>
            </a:pPr>
            <a:r>
              <a:rPr lang="en-US" sz="1600" b="1">
                <a:solidFill>
                  <a:schemeClr val="bg1"/>
                </a:solidFill>
              </a:rPr>
              <a:t>Solution scope</a:t>
            </a:r>
            <a:endParaRPr lang="en-US" sz="1600" b="1">
              <a:solidFill>
                <a:schemeClr val="bg1"/>
              </a:solidFill>
              <a:latin typeface="Arial" pitchFamily="34" charset="0"/>
              <a:cs typeface="Arial" pitchFamily="34" charset="0"/>
            </a:endParaRPr>
          </a:p>
          <a:p>
            <a:pPr>
              <a:spcBef>
                <a:spcPts val="200"/>
              </a:spcBef>
            </a:pPr>
            <a:r>
              <a:rPr lang="en-US" sz="1200">
                <a:solidFill>
                  <a:schemeClr val="bg1"/>
                </a:solidFill>
              </a:rPr>
              <a:t>Available for DaaS and ISG Leasing, LGFS can include other elements to the pricing at partner request</a:t>
            </a:r>
            <a:endParaRPr lang="en-US" sz="1200">
              <a:solidFill>
                <a:schemeClr val="bg1"/>
              </a:solidFill>
              <a:latin typeface="Arial" pitchFamily="34" charset="0"/>
              <a:cs typeface="Arial" pitchFamily="34" charset="0"/>
            </a:endParaRPr>
          </a:p>
        </p:txBody>
      </p:sp>
      <p:pic>
        <p:nvPicPr>
          <p:cNvPr id="31" name="Graphic 30">
            <a:extLst>
              <a:ext uri="{FF2B5EF4-FFF2-40B4-BE49-F238E27FC236}">
                <a16:creationId xmlns:a16="http://schemas.microsoft.com/office/drawing/2014/main" id="{D7541D87-42FB-3655-B32C-44DB32C7BF8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619479" y="3008069"/>
            <a:ext cx="833414" cy="833414"/>
          </a:xfrm>
          <a:prstGeom prst="rect">
            <a:avLst/>
          </a:prstGeom>
        </p:spPr>
      </p:pic>
      <p:pic>
        <p:nvPicPr>
          <p:cNvPr id="32" name="Graphic 31">
            <a:extLst>
              <a:ext uri="{FF2B5EF4-FFF2-40B4-BE49-F238E27FC236}">
                <a16:creationId xmlns:a16="http://schemas.microsoft.com/office/drawing/2014/main" id="{51AB9CFA-7A1F-3111-0E38-9B047B0471C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19483" y="4321465"/>
            <a:ext cx="833411" cy="833411"/>
          </a:xfrm>
          <a:prstGeom prst="rect">
            <a:avLst/>
          </a:prstGeom>
        </p:spPr>
      </p:pic>
      <p:pic>
        <p:nvPicPr>
          <p:cNvPr id="41" name="Graphic 40">
            <a:extLst>
              <a:ext uri="{FF2B5EF4-FFF2-40B4-BE49-F238E27FC236}">
                <a16:creationId xmlns:a16="http://schemas.microsoft.com/office/drawing/2014/main" id="{B3520103-45D6-87CD-5DBE-43A50ABE387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19483" y="1694673"/>
            <a:ext cx="833410" cy="833410"/>
          </a:xfrm>
          <a:prstGeom prst="rect">
            <a:avLst/>
          </a:prstGeom>
        </p:spPr>
      </p:pic>
      <p:pic>
        <p:nvPicPr>
          <p:cNvPr id="45" name="Graphic 44">
            <a:extLst>
              <a:ext uri="{FF2B5EF4-FFF2-40B4-BE49-F238E27FC236}">
                <a16:creationId xmlns:a16="http://schemas.microsoft.com/office/drawing/2014/main" id="{F3C1102A-B36F-571B-509C-CBFB260A462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24011" y="1694674"/>
            <a:ext cx="833411" cy="833411"/>
          </a:xfrm>
          <a:prstGeom prst="rect">
            <a:avLst/>
          </a:prstGeom>
        </p:spPr>
      </p:pic>
      <p:pic>
        <p:nvPicPr>
          <p:cNvPr id="46" name="Graphic 45">
            <a:extLst>
              <a:ext uri="{FF2B5EF4-FFF2-40B4-BE49-F238E27FC236}">
                <a16:creationId xmlns:a16="http://schemas.microsoft.com/office/drawing/2014/main" id="{41B38AAA-4FD6-823E-5389-34D6E9F5199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129022" y="3008070"/>
            <a:ext cx="833413" cy="833413"/>
          </a:xfrm>
          <a:prstGeom prst="rect">
            <a:avLst/>
          </a:prstGeom>
        </p:spPr>
      </p:pic>
      <p:pic>
        <p:nvPicPr>
          <p:cNvPr id="47" name="Graphic 46">
            <a:extLst>
              <a:ext uri="{FF2B5EF4-FFF2-40B4-BE49-F238E27FC236}">
                <a16:creationId xmlns:a16="http://schemas.microsoft.com/office/drawing/2014/main" id="{0F95D988-D8DF-E798-D7E2-673C97BD867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124010" y="4321465"/>
            <a:ext cx="833411" cy="833411"/>
          </a:xfrm>
          <a:prstGeom prst="rect">
            <a:avLst/>
          </a:prstGeom>
        </p:spPr>
      </p:pic>
      <p:sp>
        <p:nvSpPr>
          <p:cNvPr id="3" name="Slide Number Placeholder 2">
            <a:extLst>
              <a:ext uri="{FF2B5EF4-FFF2-40B4-BE49-F238E27FC236}">
                <a16:creationId xmlns:a16="http://schemas.microsoft.com/office/drawing/2014/main" id="{C4298836-913A-42F1-C1ED-444CA0F5C6FE}"/>
              </a:ext>
            </a:extLst>
          </p:cNvPr>
          <p:cNvSpPr>
            <a:spLocks noGrp="1"/>
          </p:cNvSpPr>
          <p:nvPr>
            <p:ph type="sldNum" sz="quarter" idx="11"/>
          </p:nvPr>
        </p:nvSpPr>
        <p:spPr/>
        <p:txBody>
          <a:bodyPr/>
          <a:lstStyle/>
          <a:p>
            <a:fld id="{6D22F896-40B5-4ADD-8801-0D06FADFA095}" type="slidenum">
              <a:rPr lang="en-US" smtClean="0"/>
              <a:pPr/>
              <a:t>5</a:t>
            </a:fld>
            <a:endParaRPr lang="en-US"/>
          </a:p>
        </p:txBody>
      </p:sp>
    </p:spTree>
    <p:extLst>
      <p:ext uri="{BB962C8B-B14F-4D97-AF65-F5344CB8AC3E}">
        <p14:creationId xmlns:p14="http://schemas.microsoft.com/office/powerpoint/2010/main" val="41530077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EBB9-6AE3-0D30-9EDF-E81E14A86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9C921-962E-0D92-63B7-6400C09BD110}"/>
              </a:ext>
            </a:extLst>
          </p:cNvPr>
          <p:cNvSpPr>
            <a:spLocks noGrp="1"/>
          </p:cNvSpPr>
          <p:nvPr>
            <p:ph type="title"/>
          </p:nvPr>
        </p:nvSpPr>
        <p:spPr>
          <a:xfrm>
            <a:off x="284361" y="457274"/>
            <a:ext cx="10670780" cy="418576"/>
          </a:xfrm>
        </p:spPr>
        <p:txBody>
          <a:bodyPr/>
          <a:lstStyle/>
          <a:p>
            <a:r>
              <a:rPr lang="en-US"/>
              <a:t>High Level Process Flow: Partner Initiated Financing Quote </a:t>
            </a:r>
          </a:p>
        </p:txBody>
      </p:sp>
      <p:sp>
        <p:nvSpPr>
          <p:cNvPr id="3" name="Slide Number Placeholder 2">
            <a:extLst>
              <a:ext uri="{FF2B5EF4-FFF2-40B4-BE49-F238E27FC236}">
                <a16:creationId xmlns:a16="http://schemas.microsoft.com/office/drawing/2014/main" id="{B629839F-CF8E-4764-AC28-0167854CBB9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6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49323C2B-76F8-498C-6CB3-2A164334D376}"/>
              </a:ext>
            </a:extLst>
          </p:cNvPr>
          <p:cNvGrpSpPr/>
          <p:nvPr/>
        </p:nvGrpSpPr>
        <p:grpSpPr>
          <a:xfrm>
            <a:off x="284361" y="950451"/>
            <a:ext cx="11202249" cy="5450275"/>
            <a:chOff x="442388" y="1061771"/>
            <a:chExt cx="11202249" cy="5450275"/>
          </a:xfrm>
        </p:grpSpPr>
        <p:graphicFrame>
          <p:nvGraphicFramePr>
            <p:cNvPr id="4" name="Diagram 3">
              <a:extLst>
                <a:ext uri="{FF2B5EF4-FFF2-40B4-BE49-F238E27FC236}">
                  <a16:creationId xmlns:a16="http://schemas.microsoft.com/office/drawing/2014/main" id="{91499CDB-003C-8649-D0ED-E6E4EB1C0785}"/>
                </a:ext>
              </a:extLst>
            </p:cNvPr>
            <p:cNvGraphicFramePr/>
            <p:nvPr>
              <p:extLst>
                <p:ext uri="{D42A27DB-BD31-4B8C-83A1-F6EECF244321}">
                  <p14:modId xmlns:p14="http://schemas.microsoft.com/office/powerpoint/2010/main" val="3641407233"/>
                </p:ext>
              </p:extLst>
            </p:nvPr>
          </p:nvGraphicFramePr>
          <p:xfrm>
            <a:off x="442388" y="1061771"/>
            <a:ext cx="11202249" cy="545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A9ABA394-9365-578B-C463-18DC829B9CD8}"/>
                </a:ext>
              </a:extLst>
            </p:cNvPr>
            <p:cNvSpPr/>
            <p:nvPr/>
          </p:nvSpPr>
          <p:spPr>
            <a:xfrm>
              <a:off x="442388" y="4447821"/>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2" name="Rectangle: Rounded Corners 11">
              <a:extLst>
                <a:ext uri="{FF2B5EF4-FFF2-40B4-BE49-F238E27FC236}">
                  <a16:creationId xmlns:a16="http://schemas.microsoft.com/office/drawing/2014/main" id="{CDB5CD37-8B80-1B65-654C-5A5B3F75BDCF}"/>
                </a:ext>
              </a:extLst>
            </p:cNvPr>
            <p:cNvSpPr/>
            <p:nvPr/>
          </p:nvSpPr>
          <p:spPr>
            <a:xfrm>
              <a:off x="8906866" y="4410800"/>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4" name="Rectangle: Rounded Corners 13">
              <a:extLst>
                <a:ext uri="{FF2B5EF4-FFF2-40B4-BE49-F238E27FC236}">
                  <a16:creationId xmlns:a16="http://schemas.microsoft.com/office/drawing/2014/main" id="{74927096-3CF3-9E57-E6F2-1BB579E8AA2D}"/>
                </a:ext>
              </a:extLst>
            </p:cNvPr>
            <p:cNvSpPr/>
            <p:nvPr/>
          </p:nvSpPr>
          <p:spPr>
            <a:xfrm>
              <a:off x="7492494" y="4414661"/>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5" name="Rectangle: Rounded Corners 14">
              <a:extLst>
                <a:ext uri="{FF2B5EF4-FFF2-40B4-BE49-F238E27FC236}">
                  <a16:creationId xmlns:a16="http://schemas.microsoft.com/office/drawing/2014/main" id="{A02E4A66-35A2-E62E-0474-875CF2021190}"/>
                </a:ext>
              </a:extLst>
            </p:cNvPr>
            <p:cNvSpPr/>
            <p:nvPr/>
          </p:nvSpPr>
          <p:spPr>
            <a:xfrm>
              <a:off x="4659898" y="4419097"/>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6" name="Rectangle: Rounded Corners 15">
              <a:extLst>
                <a:ext uri="{FF2B5EF4-FFF2-40B4-BE49-F238E27FC236}">
                  <a16:creationId xmlns:a16="http://schemas.microsoft.com/office/drawing/2014/main" id="{435B1996-EDEC-F46E-75B4-297502B0933B}"/>
                </a:ext>
              </a:extLst>
            </p:cNvPr>
            <p:cNvSpPr/>
            <p:nvPr/>
          </p:nvSpPr>
          <p:spPr>
            <a:xfrm>
              <a:off x="3272570" y="4423295"/>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7" name="Rectangle: Rounded Corners 16">
              <a:extLst>
                <a:ext uri="{FF2B5EF4-FFF2-40B4-BE49-F238E27FC236}">
                  <a16:creationId xmlns:a16="http://schemas.microsoft.com/office/drawing/2014/main" id="{3671D133-6DEA-E307-BA5C-14B2194848F8}"/>
                </a:ext>
              </a:extLst>
            </p:cNvPr>
            <p:cNvSpPr/>
            <p:nvPr/>
          </p:nvSpPr>
          <p:spPr>
            <a:xfrm>
              <a:off x="1857479" y="4441335"/>
              <a:ext cx="1341256" cy="226461"/>
            </a:xfrm>
            <a:prstGeom prst="round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Partner</a:t>
              </a:r>
            </a:p>
          </p:txBody>
        </p:sp>
        <p:sp>
          <p:nvSpPr>
            <p:cNvPr id="19" name="Rectangle: Rounded Corners 18">
              <a:extLst>
                <a:ext uri="{FF2B5EF4-FFF2-40B4-BE49-F238E27FC236}">
                  <a16:creationId xmlns:a16="http://schemas.microsoft.com/office/drawing/2014/main" id="{6703B09E-4736-D511-BC4E-0E3010D6861D}"/>
                </a:ext>
              </a:extLst>
            </p:cNvPr>
            <p:cNvSpPr/>
            <p:nvPr/>
          </p:nvSpPr>
          <p:spPr>
            <a:xfrm>
              <a:off x="6071497" y="4419097"/>
              <a:ext cx="1341256" cy="226461"/>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Automatic</a:t>
              </a:r>
            </a:p>
          </p:txBody>
        </p:sp>
        <p:sp>
          <p:nvSpPr>
            <p:cNvPr id="30" name="Rectangle: Rounded Corners 29">
              <a:extLst>
                <a:ext uri="{FF2B5EF4-FFF2-40B4-BE49-F238E27FC236}">
                  <a16:creationId xmlns:a16="http://schemas.microsoft.com/office/drawing/2014/main" id="{408DBF5A-C98A-9900-C466-077B854F3871}"/>
                </a:ext>
              </a:extLst>
            </p:cNvPr>
            <p:cNvSpPr/>
            <p:nvPr/>
          </p:nvSpPr>
          <p:spPr>
            <a:xfrm>
              <a:off x="10298373" y="4410800"/>
              <a:ext cx="1341256" cy="226461"/>
            </a:xfrm>
            <a:prstGeom prst="round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accent4"/>
                  </a:solidFill>
                </a:rPr>
                <a:t>Automatic</a:t>
              </a:r>
            </a:p>
          </p:txBody>
        </p:sp>
      </p:grpSp>
    </p:spTree>
    <p:extLst>
      <p:ext uri="{BB962C8B-B14F-4D97-AF65-F5344CB8AC3E}">
        <p14:creationId xmlns:p14="http://schemas.microsoft.com/office/powerpoint/2010/main" val="3721041513"/>
      </p:ext>
    </p:extLst>
  </p:cSld>
  <p:clrMapOvr>
    <a:masterClrMapping/>
  </p:clrMapOvr>
  <p:transition spd="med"/>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98ED-933B-A2CF-E0DA-79E0AD8F9E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B7BC3F-9879-5A96-78E8-26FAA39533DF}"/>
              </a:ext>
            </a:extLst>
          </p:cNvPr>
          <p:cNvSpPr>
            <a:spLocks noGrp="1"/>
          </p:cNvSpPr>
          <p:nvPr>
            <p:ph type="title"/>
          </p:nvPr>
        </p:nvSpPr>
        <p:spPr>
          <a:xfrm>
            <a:off x="199400" y="250228"/>
            <a:ext cx="10670780" cy="418576"/>
          </a:xfrm>
        </p:spPr>
        <p:txBody>
          <a:bodyPr/>
          <a:lstStyle/>
          <a:p>
            <a:r>
              <a:rPr lang="en-US"/>
              <a:t>Partner Initiated Quote: Financing in LBP-e Bid</a:t>
            </a:r>
          </a:p>
        </p:txBody>
      </p:sp>
      <p:pic>
        <p:nvPicPr>
          <p:cNvPr id="9" name="Picture 2">
            <a:extLst>
              <a:ext uri="{FF2B5EF4-FFF2-40B4-BE49-F238E27FC236}">
                <a16:creationId xmlns:a16="http://schemas.microsoft.com/office/drawing/2014/main" id="{D6479AEE-70B5-6547-55AA-1893593506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233"/>
          <a:stretch/>
        </p:blipFill>
        <p:spPr bwMode="auto">
          <a:xfrm>
            <a:off x="129606" y="901640"/>
            <a:ext cx="8658173" cy="58740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1C0348-229A-E26B-8F93-7269B170CA91}"/>
              </a:ext>
            </a:extLst>
          </p:cNvPr>
          <p:cNvPicPr>
            <a:picLocks noChangeAspect="1"/>
          </p:cNvPicPr>
          <p:nvPr/>
        </p:nvPicPr>
        <p:blipFill>
          <a:blip r:embed="rId3"/>
          <a:stretch>
            <a:fillRect/>
          </a:stretch>
        </p:blipFill>
        <p:spPr>
          <a:xfrm>
            <a:off x="7490524" y="1711579"/>
            <a:ext cx="1297254" cy="343557"/>
          </a:xfrm>
          <a:prstGeom prst="rect">
            <a:avLst/>
          </a:prstGeom>
        </p:spPr>
      </p:pic>
      <p:sp>
        <p:nvSpPr>
          <p:cNvPr id="4" name="Rectangle 3">
            <a:extLst>
              <a:ext uri="{FF2B5EF4-FFF2-40B4-BE49-F238E27FC236}">
                <a16:creationId xmlns:a16="http://schemas.microsoft.com/office/drawing/2014/main" id="{21B76132-E605-F43A-0AE9-5DDC2D7CCFAF}"/>
              </a:ext>
            </a:extLst>
          </p:cNvPr>
          <p:cNvSpPr/>
          <p:nvPr/>
        </p:nvSpPr>
        <p:spPr>
          <a:xfrm>
            <a:off x="3064828" y="6512083"/>
            <a:ext cx="960120" cy="25603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sp>
        <p:nvSpPr>
          <p:cNvPr id="2" name="Rectangle 1">
            <a:extLst>
              <a:ext uri="{FF2B5EF4-FFF2-40B4-BE49-F238E27FC236}">
                <a16:creationId xmlns:a16="http://schemas.microsoft.com/office/drawing/2014/main" id="{A9EEF673-3CC8-A223-D32B-765771D9EF0C}"/>
              </a:ext>
            </a:extLst>
          </p:cNvPr>
          <p:cNvSpPr/>
          <p:nvPr/>
        </p:nvSpPr>
        <p:spPr>
          <a:xfrm>
            <a:off x="4865203" y="3930643"/>
            <a:ext cx="1744917" cy="5232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pic>
        <p:nvPicPr>
          <p:cNvPr id="11" name="Picture 10">
            <a:extLst>
              <a:ext uri="{FF2B5EF4-FFF2-40B4-BE49-F238E27FC236}">
                <a16:creationId xmlns:a16="http://schemas.microsoft.com/office/drawing/2014/main" id="{B1F72CC7-8241-704F-E227-1D07AEA77B26}"/>
              </a:ext>
            </a:extLst>
          </p:cNvPr>
          <p:cNvPicPr>
            <a:picLocks noChangeAspect="1"/>
          </p:cNvPicPr>
          <p:nvPr/>
        </p:nvPicPr>
        <p:blipFill>
          <a:blip r:embed="rId4"/>
          <a:stretch>
            <a:fillRect/>
          </a:stretch>
        </p:blipFill>
        <p:spPr>
          <a:xfrm>
            <a:off x="7472237" y="1702434"/>
            <a:ext cx="1329863" cy="351368"/>
          </a:xfrm>
          <a:prstGeom prst="rect">
            <a:avLst/>
          </a:prstGeom>
        </p:spPr>
      </p:pic>
      <p:pic>
        <p:nvPicPr>
          <p:cNvPr id="15" name="Picture 14">
            <a:extLst>
              <a:ext uri="{FF2B5EF4-FFF2-40B4-BE49-F238E27FC236}">
                <a16:creationId xmlns:a16="http://schemas.microsoft.com/office/drawing/2014/main" id="{23907BC2-11F1-7384-91E6-887CB128446C}"/>
              </a:ext>
            </a:extLst>
          </p:cNvPr>
          <p:cNvPicPr>
            <a:picLocks noChangeAspect="1"/>
          </p:cNvPicPr>
          <p:nvPr/>
        </p:nvPicPr>
        <p:blipFill>
          <a:blip r:embed="rId4"/>
          <a:stretch>
            <a:fillRect/>
          </a:stretch>
        </p:blipFill>
        <p:spPr>
          <a:xfrm>
            <a:off x="9341885" y="1456868"/>
            <a:ext cx="2848529" cy="752621"/>
          </a:xfrm>
          <a:prstGeom prst="rect">
            <a:avLst/>
          </a:prstGeom>
        </p:spPr>
      </p:pic>
      <p:sp>
        <p:nvSpPr>
          <p:cNvPr id="5" name="TextBox 4">
            <a:extLst>
              <a:ext uri="{FF2B5EF4-FFF2-40B4-BE49-F238E27FC236}">
                <a16:creationId xmlns:a16="http://schemas.microsoft.com/office/drawing/2014/main" id="{F52FECEE-9F73-A38F-4F70-6BF01FE6FB05}"/>
              </a:ext>
            </a:extLst>
          </p:cNvPr>
          <p:cNvSpPr txBox="1"/>
          <p:nvPr/>
        </p:nvSpPr>
        <p:spPr>
          <a:xfrm>
            <a:off x="9341884" y="3216654"/>
            <a:ext cx="2848528" cy="2462213"/>
          </a:xfrm>
          <a:prstGeom prst="rect">
            <a:avLst/>
          </a:prstGeom>
          <a:noFill/>
        </p:spPr>
        <p:txBody>
          <a:bodyPr wrap="square" rtlCol="0">
            <a:spAutoFit/>
          </a:bodyPr>
          <a:lstStyle/>
          <a:p>
            <a:pPr marL="112713" indent="-112713">
              <a:spcBef>
                <a:spcPts val="1200"/>
              </a:spcBef>
              <a:buFont typeface="Arial" panose="020B0604020202020204" pitchFamily="34" charset="0"/>
              <a:buChar char="•"/>
            </a:pPr>
            <a:r>
              <a:rPr lang="en-US" sz="1400">
                <a:solidFill>
                  <a:schemeClr val="bg1"/>
                </a:solidFill>
                <a:latin typeface="Arial" pitchFamily="34" charset="0"/>
                <a:cs typeface="Arial" pitchFamily="34" charset="0"/>
              </a:rPr>
              <a:t>Displaying Monthly Price based on 36 Month Option</a:t>
            </a:r>
          </a:p>
          <a:p>
            <a:pPr marL="112713" indent="-112713">
              <a:spcBef>
                <a:spcPts val="1200"/>
              </a:spcBef>
              <a:buFont typeface="Arial" panose="020B0604020202020204" pitchFamily="34" charset="0"/>
              <a:buChar char="•"/>
            </a:pPr>
            <a:r>
              <a:rPr lang="en-US" sz="1400">
                <a:solidFill>
                  <a:schemeClr val="bg1"/>
                </a:solidFill>
                <a:latin typeface="Arial" pitchFamily="34" charset="0"/>
                <a:cs typeface="Arial" pitchFamily="34" charset="0"/>
              </a:rPr>
              <a:t>Price displayed in same currency as LBP-e quote</a:t>
            </a:r>
          </a:p>
          <a:p>
            <a:pPr marL="112713" indent="-112713">
              <a:spcBef>
                <a:spcPts val="1200"/>
              </a:spcBef>
              <a:buFont typeface="Arial" panose="020B0604020202020204" pitchFamily="34" charset="0"/>
              <a:buChar char="•"/>
            </a:pPr>
            <a:r>
              <a:rPr lang="en-US" sz="1400">
                <a:solidFill>
                  <a:schemeClr val="bg1"/>
                </a:solidFill>
                <a:latin typeface="Arial" pitchFamily="34" charset="0"/>
                <a:cs typeface="Arial" pitchFamily="34" charset="0"/>
              </a:rPr>
              <a:t>Displaying Financing Window only when quoted price is meeting or above minimum funding amount </a:t>
            </a:r>
            <a:r>
              <a:rPr lang="en-US" sz="1100">
                <a:solidFill>
                  <a:schemeClr val="bg1"/>
                </a:solidFill>
                <a:latin typeface="Arial" pitchFamily="34" charset="0"/>
                <a:cs typeface="Arial" pitchFamily="34" charset="0"/>
              </a:rPr>
              <a:t>(minimum funding amount is set in USD, and it is converted to the currency in a quote to compare)</a:t>
            </a:r>
            <a:endParaRPr lang="en-US" sz="1200">
              <a:solidFill>
                <a:schemeClr val="bg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278960D3-F16E-3235-F7B3-4E8832EA0587}"/>
              </a:ext>
            </a:extLst>
          </p:cNvPr>
          <p:cNvPicPr>
            <a:picLocks noChangeAspect="1"/>
          </p:cNvPicPr>
          <p:nvPr/>
        </p:nvPicPr>
        <p:blipFill>
          <a:blip r:embed="rId5"/>
          <a:stretch>
            <a:fillRect/>
          </a:stretch>
        </p:blipFill>
        <p:spPr>
          <a:xfrm>
            <a:off x="9341882" y="2393499"/>
            <a:ext cx="2848527" cy="823155"/>
          </a:xfrm>
          <a:prstGeom prst="rect">
            <a:avLst/>
          </a:prstGeom>
        </p:spPr>
      </p:pic>
      <p:sp>
        <p:nvSpPr>
          <p:cNvPr id="10" name="Rectangle 9">
            <a:extLst>
              <a:ext uri="{FF2B5EF4-FFF2-40B4-BE49-F238E27FC236}">
                <a16:creationId xmlns:a16="http://schemas.microsoft.com/office/drawing/2014/main" id="{68B95EBA-16EF-C5FC-25C5-9E9916D06852}"/>
              </a:ext>
            </a:extLst>
          </p:cNvPr>
          <p:cNvSpPr/>
          <p:nvPr/>
        </p:nvSpPr>
        <p:spPr>
          <a:xfrm>
            <a:off x="10525125" y="309626"/>
            <a:ext cx="1584905" cy="520282"/>
          </a:xfrm>
          <a:prstGeom prst="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400" b="1">
                <a:solidFill>
                  <a:srgbClr val="0000FF"/>
                </a:solidFill>
              </a:rPr>
              <a:t>Executed by Channel Partner</a:t>
            </a:r>
          </a:p>
        </p:txBody>
      </p:sp>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46A04F3B-7763-185A-69C6-73BB4DD4A2C6}"/>
                  </a:ext>
                </a:extLst>
              </p14:cNvPr>
              <p14:cNvContentPartPr/>
              <p14:nvPr/>
            </p14:nvContentPartPr>
            <p14:xfrm>
              <a:off x="7492999" y="1957455"/>
              <a:ext cx="1158667" cy="22184"/>
            </p14:xfrm>
          </p:contentPart>
        </mc:Choice>
        <mc:Fallback>
          <p:pic>
            <p:nvPicPr>
              <p:cNvPr id="6" name="Ink 5">
                <a:extLst>
                  <a:ext uri="{FF2B5EF4-FFF2-40B4-BE49-F238E27FC236}">
                    <a16:creationId xmlns:a16="http://schemas.microsoft.com/office/drawing/2014/main" id="{46A04F3B-7763-185A-69C6-73BB4DD4A2C6}"/>
                  </a:ext>
                </a:extLst>
              </p:cNvPr>
              <p:cNvPicPr/>
              <p:nvPr/>
            </p:nvPicPr>
            <p:blipFill>
              <a:blip r:embed="rId7"/>
              <a:stretch>
                <a:fillRect/>
              </a:stretch>
            </p:blipFill>
            <p:spPr>
              <a:xfrm>
                <a:off x="7439384" y="1851817"/>
                <a:ext cx="1266258" cy="23310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5FFDC5BC-F45E-FF2B-76D3-D930781D6413}"/>
                  </a:ext>
                </a:extLst>
              </p14:cNvPr>
              <p14:cNvContentPartPr/>
              <p14:nvPr/>
            </p14:nvContentPartPr>
            <p14:xfrm>
              <a:off x="7440082" y="1756833"/>
              <a:ext cx="1243911" cy="21704"/>
            </p14:xfrm>
          </p:contentPart>
        </mc:Choice>
        <mc:Fallback>
          <p:pic>
            <p:nvPicPr>
              <p:cNvPr id="7" name="Ink 6">
                <a:extLst>
                  <a:ext uri="{FF2B5EF4-FFF2-40B4-BE49-F238E27FC236}">
                    <a16:creationId xmlns:a16="http://schemas.microsoft.com/office/drawing/2014/main" id="{5FFDC5BC-F45E-FF2B-76D3-D930781D6413}"/>
                  </a:ext>
                </a:extLst>
              </p:cNvPr>
              <p:cNvPicPr/>
              <p:nvPr/>
            </p:nvPicPr>
            <p:blipFill>
              <a:blip r:embed="rId9"/>
              <a:stretch>
                <a:fillRect/>
              </a:stretch>
            </p:blipFill>
            <p:spPr>
              <a:xfrm>
                <a:off x="7386453" y="1650448"/>
                <a:ext cx="1351529" cy="234830"/>
              </a:xfrm>
              <a:prstGeom prst="rect">
                <a:avLst/>
              </a:prstGeom>
            </p:spPr>
          </p:pic>
        </mc:Fallback>
      </mc:AlternateContent>
    </p:spTree>
    <p:extLst>
      <p:ext uri="{BB962C8B-B14F-4D97-AF65-F5344CB8AC3E}">
        <p14:creationId xmlns:p14="http://schemas.microsoft.com/office/powerpoint/2010/main" val="355474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6D7E-35DC-BE14-2849-07C8EF94A64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2592375-0435-FFB9-D0D3-726D835EE047}"/>
              </a:ext>
            </a:extLst>
          </p:cNvPr>
          <p:cNvSpPr>
            <a:spLocks noGrp="1"/>
          </p:cNvSpPr>
          <p:nvPr>
            <p:ph type="sldNum" sz="quarter" idx="10"/>
          </p:nvPr>
        </p:nvSpPr>
        <p:spPr/>
        <p:txBody>
          <a:bodyPr/>
          <a:lstStyle/>
          <a:p>
            <a:fld id="{6D22F896-40B5-4ADD-8801-0D06FADFA095}" type="slidenum">
              <a:rPr lang="en-US" smtClean="0"/>
              <a:pPr/>
              <a:t>8</a:t>
            </a:fld>
            <a:endParaRPr lang="en-US"/>
          </a:p>
        </p:txBody>
      </p:sp>
      <p:pic>
        <p:nvPicPr>
          <p:cNvPr id="5" name="Picture 4">
            <a:extLst>
              <a:ext uri="{FF2B5EF4-FFF2-40B4-BE49-F238E27FC236}">
                <a16:creationId xmlns:a16="http://schemas.microsoft.com/office/drawing/2014/main" id="{6E27FD9B-0342-6D56-65D6-81E304590103}"/>
              </a:ext>
            </a:extLst>
          </p:cNvPr>
          <p:cNvPicPr>
            <a:picLocks noChangeAspect="1"/>
          </p:cNvPicPr>
          <p:nvPr/>
        </p:nvPicPr>
        <p:blipFill>
          <a:blip r:embed="rId2"/>
          <a:stretch>
            <a:fillRect/>
          </a:stretch>
        </p:blipFill>
        <p:spPr>
          <a:xfrm>
            <a:off x="0" y="462771"/>
            <a:ext cx="12192000" cy="5932457"/>
          </a:xfrm>
          <a:prstGeom prst="rect">
            <a:avLst/>
          </a:prstGeom>
        </p:spPr>
      </p:pic>
      <p:sp>
        <p:nvSpPr>
          <p:cNvPr id="6" name="Rectangle 5">
            <a:extLst>
              <a:ext uri="{FF2B5EF4-FFF2-40B4-BE49-F238E27FC236}">
                <a16:creationId xmlns:a16="http://schemas.microsoft.com/office/drawing/2014/main" id="{360C1667-C716-5B66-063C-FB35F6E0E54F}"/>
              </a:ext>
            </a:extLst>
          </p:cNvPr>
          <p:cNvSpPr/>
          <p:nvPr/>
        </p:nvSpPr>
        <p:spPr>
          <a:xfrm>
            <a:off x="1820174" y="2786332"/>
            <a:ext cx="2389517" cy="31917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endParaRPr>
          </a:p>
        </p:txBody>
      </p:sp>
      <p:sp>
        <p:nvSpPr>
          <p:cNvPr id="7" name="Rectangle 6">
            <a:extLst>
              <a:ext uri="{FF2B5EF4-FFF2-40B4-BE49-F238E27FC236}">
                <a16:creationId xmlns:a16="http://schemas.microsoft.com/office/drawing/2014/main" id="{EF1E8AC4-F080-9540-B826-A93F6ADBFF26}"/>
              </a:ext>
            </a:extLst>
          </p:cNvPr>
          <p:cNvSpPr/>
          <p:nvPr/>
        </p:nvSpPr>
        <p:spPr>
          <a:xfrm>
            <a:off x="10463842" y="1406106"/>
            <a:ext cx="1728158" cy="7246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endParaRPr>
          </a:p>
        </p:txBody>
      </p:sp>
    </p:spTree>
    <p:extLst>
      <p:ext uri="{BB962C8B-B14F-4D97-AF65-F5344CB8AC3E}">
        <p14:creationId xmlns:p14="http://schemas.microsoft.com/office/powerpoint/2010/main" val="22813805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B8F37-9198-8F22-40B9-2B64F65175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FEF8E7-51C0-7530-23CA-FE07382A40C3}"/>
              </a:ext>
            </a:extLst>
          </p:cNvPr>
          <p:cNvSpPr>
            <a:spLocks noGrp="1"/>
          </p:cNvSpPr>
          <p:nvPr>
            <p:ph type="title"/>
          </p:nvPr>
        </p:nvSpPr>
        <p:spPr>
          <a:xfrm>
            <a:off x="384927" y="249547"/>
            <a:ext cx="10670780" cy="418576"/>
          </a:xfrm>
        </p:spPr>
        <p:txBody>
          <a:bodyPr/>
          <a:lstStyle/>
          <a:p>
            <a:r>
              <a:rPr lang="en-US"/>
              <a:t>Financing quote in LBP-e Bid</a:t>
            </a:r>
          </a:p>
        </p:txBody>
      </p:sp>
      <p:sp>
        <p:nvSpPr>
          <p:cNvPr id="28" name="TextBox 27">
            <a:extLst>
              <a:ext uri="{FF2B5EF4-FFF2-40B4-BE49-F238E27FC236}">
                <a16:creationId xmlns:a16="http://schemas.microsoft.com/office/drawing/2014/main" id="{1EC2982F-520E-1D19-4516-7185560AF8AE}"/>
              </a:ext>
            </a:extLst>
          </p:cNvPr>
          <p:cNvSpPr txBox="1"/>
          <p:nvPr/>
        </p:nvSpPr>
        <p:spPr>
          <a:xfrm>
            <a:off x="8970621" y="1402316"/>
            <a:ext cx="3233778" cy="39857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a:solidFill>
                  <a:schemeClr val="bg1"/>
                </a:solidFill>
                <a:latin typeface="Arial" pitchFamily="34" charset="0"/>
                <a:cs typeface="Arial" pitchFamily="34" charset="0"/>
              </a:rPr>
              <a:t>Name of LGFS BDM &amp; LGFS Sales Support will be displayed within pop-up window (receivers of this request) upon clicking “Request Quote”</a:t>
            </a:r>
          </a:p>
          <a:p>
            <a:pPr marL="285750" indent="-285750">
              <a:spcAft>
                <a:spcPts val="600"/>
              </a:spcAft>
              <a:buFont typeface="Arial" panose="020B0604020202020204" pitchFamily="34" charset="0"/>
              <a:buChar char="•"/>
            </a:pPr>
            <a:r>
              <a:rPr lang="en-US" sz="1400">
                <a:solidFill>
                  <a:schemeClr val="bg1"/>
                </a:solidFill>
                <a:latin typeface="Arial" pitchFamily="34" charset="0"/>
                <a:cs typeface="Arial" pitchFamily="34" charset="0"/>
              </a:rPr>
              <a:t>If quote is transferred from LBP-i with toggle, # of month option is preselected with indicator.</a:t>
            </a:r>
          </a:p>
          <a:p>
            <a:pPr marL="285750" indent="-285750">
              <a:spcAft>
                <a:spcPts val="600"/>
              </a:spcAft>
              <a:buFont typeface="Arial" panose="020B0604020202020204" pitchFamily="34" charset="0"/>
              <a:buChar char="•"/>
            </a:pPr>
            <a:r>
              <a:rPr lang="en-US" sz="1400">
                <a:solidFill>
                  <a:schemeClr val="bg1"/>
                </a:solidFill>
                <a:latin typeface="Arial" pitchFamily="34" charset="0"/>
                <a:cs typeface="Arial" pitchFamily="34" charset="0"/>
              </a:rPr>
              <a:t>Financing quote is created after price approval, and final adjusted resell price is calculated using uplift % entered.</a:t>
            </a:r>
          </a:p>
          <a:p>
            <a:pPr marL="285750" indent="-285750">
              <a:spcAft>
                <a:spcPts val="600"/>
              </a:spcAft>
              <a:buFont typeface="Arial" panose="020B0604020202020204" pitchFamily="34" charset="0"/>
              <a:buChar char="•"/>
            </a:pPr>
            <a:r>
              <a:rPr lang="en-US" sz="1400">
                <a:solidFill>
                  <a:schemeClr val="bg1"/>
                </a:solidFill>
                <a:latin typeface="Arial" pitchFamily="34" charset="0"/>
                <a:cs typeface="Arial" pitchFamily="34" charset="0"/>
              </a:rPr>
              <a:t>When # of Month Option selected is not aligned with service duration in a quote, it displays a warning when request quote button is selected.</a:t>
            </a:r>
          </a:p>
        </p:txBody>
      </p:sp>
      <p:grpSp>
        <p:nvGrpSpPr>
          <p:cNvPr id="30" name="Group 29">
            <a:extLst>
              <a:ext uri="{FF2B5EF4-FFF2-40B4-BE49-F238E27FC236}">
                <a16:creationId xmlns:a16="http://schemas.microsoft.com/office/drawing/2014/main" id="{2BBDF118-0DF7-D34C-9D84-95811C28E735}"/>
              </a:ext>
            </a:extLst>
          </p:cNvPr>
          <p:cNvGrpSpPr/>
          <p:nvPr/>
        </p:nvGrpSpPr>
        <p:grpSpPr>
          <a:xfrm>
            <a:off x="129607" y="901641"/>
            <a:ext cx="8804339" cy="5759625"/>
            <a:chOff x="129606" y="901640"/>
            <a:chExt cx="9642664" cy="5874064"/>
          </a:xfrm>
        </p:grpSpPr>
        <p:pic>
          <p:nvPicPr>
            <p:cNvPr id="9" name="Picture 2">
              <a:extLst>
                <a:ext uri="{FF2B5EF4-FFF2-40B4-BE49-F238E27FC236}">
                  <a16:creationId xmlns:a16="http://schemas.microsoft.com/office/drawing/2014/main" id="{9E3C08AC-BD2D-3007-FF50-BFBC01086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233"/>
            <a:stretch/>
          </p:blipFill>
          <p:spPr bwMode="auto">
            <a:xfrm>
              <a:off x="129606" y="901640"/>
              <a:ext cx="8658173" cy="5874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9BC38B-94E8-7F71-F2C6-5CC78B613514}"/>
                </a:ext>
              </a:extLst>
            </p:cNvPr>
            <p:cNvPicPr>
              <a:picLocks noChangeAspect="1"/>
            </p:cNvPicPr>
            <p:nvPr/>
          </p:nvPicPr>
          <p:blipFill>
            <a:blip r:embed="rId4"/>
            <a:stretch>
              <a:fillRect/>
            </a:stretch>
          </p:blipFill>
          <p:spPr>
            <a:xfrm>
              <a:off x="1532262" y="901640"/>
              <a:ext cx="8240008" cy="5874064"/>
            </a:xfrm>
            <a:prstGeom prst="rect">
              <a:avLst/>
            </a:prstGeom>
          </p:spPr>
        </p:pic>
        <p:sp>
          <p:nvSpPr>
            <p:cNvPr id="7" name="Rectangle 6">
              <a:extLst>
                <a:ext uri="{FF2B5EF4-FFF2-40B4-BE49-F238E27FC236}">
                  <a16:creationId xmlns:a16="http://schemas.microsoft.com/office/drawing/2014/main" id="{E11F0442-36C8-A27A-B202-E76AA473B6F7}"/>
                </a:ext>
              </a:extLst>
            </p:cNvPr>
            <p:cNvSpPr/>
            <p:nvPr/>
          </p:nvSpPr>
          <p:spPr>
            <a:xfrm>
              <a:off x="1577982" y="1289616"/>
              <a:ext cx="8170482" cy="53035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pic>
          <p:nvPicPr>
            <p:cNvPr id="6" name="Picture 5">
              <a:extLst>
                <a:ext uri="{FF2B5EF4-FFF2-40B4-BE49-F238E27FC236}">
                  <a16:creationId xmlns:a16="http://schemas.microsoft.com/office/drawing/2014/main" id="{12D79D99-BDDD-3A2F-43FC-0A8509E82EEA}"/>
                </a:ext>
              </a:extLst>
            </p:cNvPr>
            <p:cNvPicPr>
              <a:picLocks noChangeAspect="1"/>
            </p:cNvPicPr>
            <p:nvPr/>
          </p:nvPicPr>
          <p:blipFill>
            <a:blip r:embed="rId4"/>
            <a:srcRect t="13402" b="59496"/>
            <a:stretch>
              <a:fillRect/>
            </a:stretch>
          </p:blipFill>
          <p:spPr>
            <a:xfrm>
              <a:off x="1635566" y="2848996"/>
              <a:ext cx="7152213" cy="1381858"/>
            </a:xfrm>
            <a:prstGeom prst="rect">
              <a:avLst/>
            </a:prstGeom>
          </p:spPr>
        </p:pic>
        <p:sp>
          <p:nvSpPr>
            <p:cNvPr id="8" name="TextBox 7">
              <a:extLst>
                <a:ext uri="{FF2B5EF4-FFF2-40B4-BE49-F238E27FC236}">
                  <a16:creationId xmlns:a16="http://schemas.microsoft.com/office/drawing/2014/main" id="{1CFBC207-2909-F9FC-6548-968CF93FD8FE}"/>
                </a:ext>
              </a:extLst>
            </p:cNvPr>
            <p:cNvSpPr txBox="1"/>
            <p:nvPr/>
          </p:nvSpPr>
          <p:spPr>
            <a:xfrm>
              <a:off x="1690430" y="1646108"/>
              <a:ext cx="1816523" cy="246221"/>
            </a:xfrm>
            <a:prstGeom prst="rect">
              <a:avLst/>
            </a:prstGeom>
            <a:noFill/>
          </p:spPr>
          <p:txBody>
            <a:bodyPr wrap="none" rtlCol="0">
              <a:spAutoFit/>
            </a:bodyPr>
            <a:lstStyle/>
            <a:p>
              <a:pPr algn="l"/>
              <a:r>
                <a:rPr lang="en-US" sz="1000" b="1">
                  <a:solidFill>
                    <a:schemeClr val="tx1">
                      <a:lumMod val="75000"/>
                      <a:lumOff val="25000"/>
                    </a:schemeClr>
                  </a:solidFill>
                  <a:latin typeface="Arial" pitchFamily="34" charset="0"/>
                  <a:cs typeface="Arial" pitchFamily="34" charset="0"/>
                </a:rPr>
                <a:t>Total Estimated Final Price</a:t>
              </a:r>
            </a:p>
          </p:txBody>
        </p:sp>
        <p:sp>
          <p:nvSpPr>
            <p:cNvPr id="10" name="TextBox 9">
              <a:extLst>
                <a:ext uri="{FF2B5EF4-FFF2-40B4-BE49-F238E27FC236}">
                  <a16:creationId xmlns:a16="http://schemas.microsoft.com/office/drawing/2014/main" id="{5CB42DA4-1289-DA4E-C2A4-6138C4D06318}"/>
                </a:ext>
              </a:extLst>
            </p:cNvPr>
            <p:cNvSpPr txBox="1"/>
            <p:nvPr/>
          </p:nvSpPr>
          <p:spPr>
            <a:xfrm>
              <a:off x="2206596" y="1884264"/>
              <a:ext cx="678391" cy="246221"/>
            </a:xfrm>
            <a:prstGeom prst="rect">
              <a:avLst/>
            </a:prstGeom>
            <a:noFill/>
          </p:spPr>
          <p:txBody>
            <a:bodyPr wrap="none" rtlCol="0">
              <a:spAutoFit/>
            </a:bodyPr>
            <a:lstStyle/>
            <a:p>
              <a:pPr algn="l"/>
              <a:r>
                <a:rPr lang="en-US" sz="1000" b="1">
                  <a:solidFill>
                    <a:schemeClr val="tx1">
                      <a:lumMod val="75000"/>
                      <a:lumOff val="25000"/>
                    </a:schemeClr>
                  </a:solidFill>
                  <a:latin typeface="Arial" pitchFamily="34" charset="0"/>
                  <a:cs typeface="Arial" pitchFamily="34" charset="0"/>
                </a:rPr>
                <a:t>6,467.20</a:t>
              </a:r>
            </a:p>
          </p:txBody>
        </p:sp>
        <p:pic>
          <p:nvPicPr>
            <p:cNvPr id="11" name="Picture 2">
              <a:extLst>
                <a:ext uri="{FF2B5EF4-FFF2-40B4-BE49-F238E27FC236}">
                  <a16:creationId xmlns:a16="http://schemas.microsoft.com/office/drawing/2014/main" id="{05B502B0-D3FD-390C-310E-F66F319CC3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24" t="57957" r="51908" b="35588"/>
            <a:stretch>
              <a:fillRect/>
            </a:stretch>
          </p:blipFill>
          <p:spPr bwMode="auto">
            <a:xfrm>
              <a:off x="3942637" y="1837699"/>
              <a:ext cx="1032109" cy="3554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53C9CC-7B39-75C1-09BB-237A01BC9AA0}"/>
                </a:ext>
              </a:extLst>
            </p:cNvPr>
            <p:cNvSpPr txBox="1"/>
            <p:nvPr/>
          </p:nvSpPr>
          <p:spPr>
            <a:xfrm>
              <a:off x="3477137" y="1712850"/>
              <a:ext cx="319318" cy="369332"/>
            </a:xfrm>
            <a:prstGeom prst="rect">
              <a:avLst/>
            </a:prstGeom>
            <a:noFill/>
          </p:spPr>
          <p:txBody>
            <a:bodyPr wrap="none" rtlCol="0">
              <a:spAutoFit/>
            </a:bodyPr>
            <a:lstStyle/>
            <a:p>
              <a:pPr algn="l"/>
              <a:r>
                <a:rPr lang="en-US">
                  <a:solidFill>
                    <a:schemeClr val="tx1">
                      <a:lumMod val="75000"/>
                      <a:lumOff val="25000"/>
                    </a:schemeClr>
                  </a:solidFill>
                  <a:latin typeface="Arial" pitchFamily="34" charset="0"/>
                  <a:cs typeface="Arial" pitchFamily="34" charset="0"/>
                </a:rPr>
                <a:t>+</a:t>
              </a:r>
            </a:p>
          </p:txBody>
        </p:sp>
        <p:pic>
          <p:nvPicPr>
            <p:cNvPr id="14" name="Picture 2">
              <a:extLst>
                <a:ext uri="{FF2B5EF4-FFF2-40B4-BE49-F238E27FC236}">
                  <a16:creationId xmlns:a16="http://schemas.microsoft.com/office/drawing/2014/main" id="{D7262DCD-4852-0824-6441-8A64ED2402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24" t="49595" r="54390" b="46788"/>
            <a:stretch>
              <a:fillRect/>
            </a:stretch>
          </p:blipFill>
          <p:spPr bwMode="auto">
            <a:xfrm>
              <a:off x="3878663" y="1647697"/>
              <a:ext cx="1026698" cy="2803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4397557-11AA-EA9A-DA7F-B2DA5F47EDF8}"/>
                </a:ext>
              </a:extLst>
            </p:cNvPr>
            <p:cNvSpPr txBox="1"/>
            <p:nvPr/>
          </p:nvSpPr>
          <p:spPr>
            <a:xfrm>
              <a:off x="5526555" y="1646107"/>
              <a:ext cx="1489510" cy="246221"/>
            </a:xfrm>
            <a:prstGeom prst="rect">
              <a:avLst/>
            </a:prstGeom>
            <a:noFill/>
          </p:spPr>
          <p:txBody>
            <a:bodyPr wrap="none" rtlCol="0">
              <a:spAutoFit/>
            </a:bodyPr>
            <a:lstStyle/>
            <a:p>
              <a:pPr algn="l"/>
              <a:r>
                <a:rPr lang="en-US" sz="1000" b="1">
                  <a:solidFill>
                    <a:schemeClr val="tx1">
                      <a:lumMod val="75000"/>
                      <a:lumOff val="25000"/>
                    </a:schemeClr>
                  </a:solidFill>
                  <a:latin typeface="Arial" pitchFamily="34" charset="0"/>
                  <a:cs typeface="Arial" pitchFamily="34" charset="0"/>
                </a:rPr>
                <a:t>Adjusted Resell Price</a:t>
              </a:r>
            </a:p>
          </p:txBody>
        </p:sp>
        <p:sp>
          <p:nvSpPr>
            <p:cNvPr id="16" name="TextBox 15">
              <a:extLst>
                <a:ext uri="{FF2B5EF4-FFF2-40B4-BE49-F238E27FC236}">
                  <a16:creationId xmlns:a16="http://schemas.microsoft.com/office/drawing/2014/main" id="{EEA969C1-CF1D-8861-4646-DFA795037E18}"/>
                </a:ext>
              </a:extLst>
            </p:cNvPr>
            <p:cNvSpPr txBox="1"/>
            <p:nvPr/>
          </p:nvSpPr>
          <p:spPr>
            <a:xfrm>
              <a:off x="5049266" y="1731512"/>
              <a:ext cx="319318" cy="369332"/>
            </a:xfrm>
            <a:prstGeom prst="rect">
              <a:avLst/>
            </a:prstGeom>
            <a:noFill/>
          </p:spPr>
          <p:txBody>
            <a:bodyPr wrap="none" rtlCol="0">
              <a:spAutoFit/>
            </a:bodyPr>
            <a:lstStyle/>
            <a:p>
              <a:pPr algn="l"/>
              <a:r>
                <a:rPr lang="en-US">
                  <a:solidFill>
                    <a:schemeClr val="tx1">
                      <a:lumMod val="75000"/>
                      <a:lumOff val="25000"/>
                    </a:schemeClr>
                  </a:solidFill>
                  <a:latin typeface="Arial" pitchFamily="34" charset="0"/>
                  <a:cs typeface="Arial" pitchFamily="34" charset="0"/>
                </a:rPr>
                <a:t>=</a:t>
              </a:r>
            </a:p>
          </p:txBody>
        </p:sp>
        <p:sp>
          <p:nvSpPr>
            <p:cNvPr id="17" name="TextBox 16">
              <a:extLst>
                <a:ext uri="{FF2B5EF4-FFF2-40B4-BE49-F238E27FC236}">
                  <a16:creationId xmlns:a16="http://schemas.microsoft.com/office/drawing/2014/main" id="{5FA1E80F-157C-C85E-EAAD-1D698FEC0A6A}"/>
                </a:ext>
              </a:extLst>
            </p:cNvPr>
            <p:cNvSpPr txBox="1"/>
            <p:nvPr/>
          </p:nvSpPr>
          <p:spPr>
            <a:xfrm>
              <a:off x="5913453" y="1884264"/>
              <a:ext cx="678391" cy="246221"/>
            </a:xfrm>
            <a:prstGeom prst="rect">
              <a:avLst/>
            </a:prstGeom>
            <a:noFill/>
          </p:spPr>
          <p:txBody>
            <a:bodyPr wrap="none" rtlCol="0">
              <a:spAutoFit/>
            </a:bodyPr>
            <a:lstStyle/>
            <a:p>
              <a:pPr algn="l"/>
              <a:r>
                <a:rPr lang="en-US" sz="1000" b="1">
                  <a:solidFill>
                    <a:schemeClr val="tx1">
                      <a:lumMod val="75000"/>
                      <a:lumOff val="25000"/>
                    </a:schemeClr>
                  </a:solidFill>
                  <a:latin typeface="Arial" pitchFamily="34" charset="0"/>
                  <a:cs typeface="Arial" pitchFamily="34" charset="0"/>
                </a:rPr>
                <a:t>7,114.00</a:t>
              </a:r>
            </a:p>
          </p:txBody>
        </p:sp>
        <p:sp>
          <p:nvSpPr>
            <p:cNvPr id="18" name="TextBox 17">
              <a:extLst>
                <a:ext uri="{FF2B5EF4-FFF2-40B4-BE49-F238E27FC236}">
                  <a16:creationId xmlns:a16="http://schemas.microsoft.com/office/drawing/2014/main" id="{8004A98F-558F-619A-B263-F3674E66E8E4}"/>
                </a:ext>
              </a:extLst>
            </p:cNvPr>
            <p:cNvSpPr txBox="1"/>
            <p:nvPr/>
          </p:nvSpPr>
          <p:spPr>
            <a:xfrm>
              <a:off x="1690430" y="2429991"/>
              <a:ext cx="5200013" cy="461665"/>
            </a:xfrm>
            <a:prstGeom prst="rect">
              <a:avLst/>
            </a:prstGeom>
            <a:noFill/>
          </p:spPr>
          <p:txBody>
            <a:bodyPr wrap="none" rtlCol="0">
              <a:spAutoFit/>
            </a:bodyPr>
            <a:lstStyle/>
            <a:p>
              <a:pPr algn="l"/>
              <a:r>
                <a:rPr lang="en-US" sz="1200" b="1">
                  <a:solidFill>
                    <a:schemeClr val="tx1">
                      <a:lumMod val="75000"/>
                      <a:lumOff val="25000"/>
                    </a:schemeClr>
                  </a:solidFill>
                  <a:latin typeface="Arial" pitchFamily="34" charset="0"/>
                  <a:cs typeface="Arial" pitchFamily="34" charset="0"/>
                </a:rPr>
                <a:t>Estimated Non-Binding Leasing Price </a:t>
              </a:r>
              <a:r>
                <a:rPr lang="en-US" sz="1200">
                  <a:solidFill>
                    <a:schemeClr val="tx1">
                      <a:lumMod val="75000"/>
                      <a:lumOff val="25000"/>
                    </a:schemeClr>
                  </a:solidFill>
                  <a:latin typeface="Arial" pitchFamily="34" charset="0"/>
                  <a:cs typeface="Arial" pitchFamily="34" charset="0"/>
                </a:rPr>
                <a:t>(based on Adjusted Resell Price)</a:t>
              </a:r>
            </a:p>
            <a:p>
              <a:pPr algn="l"/>
              <a:r>
                <a:rPr lang="en-US" sz="1100">
                  <a:solidFill>
                    <a:schemeClr val="tx1">
                      <a:lumMod val="75000"/>
                      <a:lumOff val="25000"/>
                    </a:schemeClr>
                  </a:solidFill>
                  <a:latin typeface="Arial" pitchFamily="34" charset="0"/>
                  <a:cs typeface="Arial" pitchFamily="34" charset="0"/>
                </a:rPr>
                <a:t>Price will be finalized upon credit check and final price approval.</a:t>
              </a:r>
            </a:p>
          </p:txBody>
        </p:sp>
        <p:pic>
          <p:nvPicPr>
            <p:cNvPr id="25" name="Picture 24">
              <a:extLst>
                <a:ext uri="{FF2B5EF4-FFF2-40B4-BE49-F238E27FC236}">
                  <a16:creationId xmlns:a16="http://schemas.microsoft.com/office/drawing/2014/main" id="{1E106C70-B388-230B-CDFD-A94E89BAC1A2}"/>
                </a:ext>
              </a:extLst>
            </p:cNvPr>
            <p:cNvPicPr>
              <a:picLocks noChangeAspect="1"/>
            </p:cNvPicPr>
            <p:nvPr/>
          </p:nvPicPr>
          <p:blipFill>
            <a:blip r:embed="rId6"/>
            <a:srcRect b="6852"/>
            <a:stretch>
              <a:fillRect/>
            </a:stretch>
          </p:blipFill>
          <p:spPr>
            <a:xfrm>
              <a:off x="1693468" y="4222537"/>
              <a:ext cx="7250953" cy="2548008"/>
            </a:xfrm>
            <a:prstGeom prst="rect">
              <a:avLst/>
            </a:prstGeom>
          </p:spPr>
        </p:pic>
        <p:pic>
          <p:nvPicPr>
            <p:cNvPr id="4" name="Picture 3">
              <a:extLst>
                <a:ext uri="{FF2B5EF4-FFF2-40B4-BE49-F238E27FC236}">
                  <a16:creationId xmlns:a16="http://schemas.microsoft.com/office/drawing/2014/main" id="{531012C1-B4A1-D1B9-32E4-E57CEE4B7D88}"/>
                </a:ext>
              </a:extLst>
            </p:cNvPr>
            <p:cNvPicPr>
              <a:picLocks noChangeAspect="1"/>
            </p:cNvPicPr>
            <p:nvPr/>
          </p:nvPicPr>
          <p:blipFill>
            <a:blip r:embed="rId6"/>
            <a:srcRect b="94517"/>
            <a:stretch>
              <a:fillRect/>
            </a:stretch>
          </p:blipFill>
          <p:spPr>
            <a:xfrm>
              <a:off x="1577983" y="2365777"/>
              <a:ext cx="7250953" cy="149999"/>
            </a:xfrm>
            <a:prstGeom prst="rect">
              <a:avLst/>
            </a:prstGeom>
          </p:spPr>
        </p:pic>
        <p:sp>
          <p:nvSpPr>
            <p:cNvPr id="13" name="TextBox 12">
              <a:extLst>
                <a:ext uri="{FF2B5EF4-FFF2-40B4-BE49-F238E27FC236}">
                  <a16:creationId xmlns:a16="http://schemas.microsoft.com/office/drawing/2014/main" id="{1D8D72B9-D8DB-0FEF-F470-63E0FC403439}"/>
                </a:ext>
              </a:extLst>
            </p:cNvPr>
            <p:cNvSpPr txBox="1"/>
            <p:nvPr/>
          </p:nvSpPr>
          <p:spPr>
            <a:xfrm>
              <a:off x="1690430" y="1338637"/>
              <a:ext cx="1928733" cy="276999"/>
            </a:xfrm>
            <a:prstGeom prst="rect">
              <a:avLst/>
            </a:prstGeom>
            <a:noFill/>
          </p:spPr>
          <p:txBody>
            <a:bodyPr wrap="none" rtlCol="0">
              <a:spAutoFit/>
            </a:bodyPr>
            <a:lstStyle/>
            <a:p>
              <a:pPr algn="l"/>
              <a:r>
                <a:rPr lang="en-US" sz="1200" b="1">
                  <a:solidFill>
                    <a:schemeClr val="tx1">
                      <a:lumMod val="75000"/>
                      <a:lumOff val="25000"/>
                    </a:schemeClr>
                  </a:solidFill>
                  <a:latin typeface="Arial" pitchFamily="34" charset="0"/>
                  <a:cs typeface="Arial" pitchFamily="34" charset="0"/>
                </a:rPr>
                <a:t>Resell Price Calculation</a:t>
              </a:r>
              <a:endParaRPr lang="en-US" sz="1200">
                <a:solidFill>
                  <a:schemeClr val="tx1">
                    <a:lumMod val="75000"/>
                    <a:lumOff val="25000"/>
                  </a:schemeClr>
                </a:solidFill>
                <a:latin typeface="Arial" pitchFamily="34" charset="0"/>
                <a:cs typeface="Arial" pitchFamily="34" charset="0"/>
              </a:endParaRPr>
            </a:p>
          </p:txBody>
        </p:sp>
        <p:sp>
          <p:nvSpPr>
            <p:cNvPr id="19" name="TextBox 18">
              <a:extLst>
                <a:ext uri="{FF2B5EF4-FFF2-40B4-BE49-F238E27FC236}">
                  <a16:creationId xmlns:a16="http://schemas.microsoft.com/office/drawing/2014/main" id="{3CB1EA8C-F5DE-CAAA-D73E-5D3C7399DB4F}"/>
                </a:ext>
              </a:extLst>
            </p:cNvPr>
            <p:cNvSpPr txBox="1"/>
            <p:nvPr/>
          </p:nvSpPr>
          <p:spPr>
            <a:xfrm>
              <a:off x="7090654" y="1320456"/>
              <a:ext cx="2441694" cy="253916"/>
            </a:xfrm>
            <a:prstGeom prst="rect">
              <a:avLst/>
            </a:prstGeom>
            <a:noFill/>
          </p:spPr>
          <p:txBody>
            <a:bodyPr wrap="none" rtlCol="0">
              <a:spAutoFit/>
            </a:bodyPr>
            <a:lstStyle/>
            <a:p>
              <a:pPr algn="l"/>
              <a:r>
                <a:rPr lang="en-US" sz="1050" u="sng">
                  <a:solidFill>
                    <a:schemeClr val="accent6">
                      <a:lumMod val="50000"/>
                      <a:lumOff val="50000"/>
                    </a:schemeClr>
                  </a:solidFill>
                  <a:latin typeface="Arial" pitchFamily="34" charset="0"/>
                  <a:cs typeface="Arial" pitchFamily="34" charset="0"/>
                </a:rPr>
                <a:t>Resell Price Adjustment per Line Item</a:t>
              </a:r>
            </a:p>
          </p:txBody>
        </p:sp>
        <p:pic>
          <p:nvPicPr>
            <p:cNvPr id="20" name="Picture 19">
              <a:extLst>
                <a:ext uri="{FF2B5EF4-FFF2-40B4-BE49-F238E27FC236}">
                  <a16:creationId xmlns:a16="http://schemas.microsoft.com/office/drawing/2014/main" id="{E51B4133-F519-2E12-D12C-B5C460CE336F}"/>
                </a:ext>
              </a:extLst>
            </p:cNvPr>
            <p:cNvPicPr>
              <a:picLocks noChangeAspect="1"/>
            </p:cNvPicPr>
            <p:nvPr/>
          </p:nvPicPr>
          <p:blipFill>
            <a:blip r:embed="rId6"/>
            <a:srcRect l="37114" t="57095" b="29666"/>
            <a:stretch>
              <a:fillRect/>
            </a:stretch>
          </p:blipFill>
          <p:spPr>
            <a:xfrm>
              <a:off x="3292486" y="5802720"/>
              <a:ext cx="4559808" cy="362144"/>
            </a:xfrm>
            <a:prstGeom prst="rect">
              <a:avLst/>
            </a:prstGeom>
          </p:spPr>
        </p:pic>
        <p:sp>
          <p:nvSpPr>
            <p:cNvPr id="21" name="Rectangle 20">
              <a:extLst>
                <a:ext uri="{FF2B5EF4-FFF2-40B4-BE49-F238E27FC236}">
                  <a16:creationId xmlns:a16="http://schemas.microsoft.com/office/drawing/2014/main" id="{11B1A32E-BDD5-6881-3FC7-229F93EB8C9D}"/>
                </a:ext>
              </a:extLst>
            </p:cNvPr>
            <p:cNvSpPr/>
            <p:nvPr/>
          </p:nvSpPr>
          <p:spPr>
            <a:xfrm>
              <a:off x="1690429" y="6353412"/>
              <a:ext cx="2014479" cy="41863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sp>
          <p:nvSpPr>
            <p:cNvPr id="23" name="Rectangle 22">
              <a:extLst>
                <a:ext uri="{FF2B5EF4-FFF2-40B4-BE49-F238E27FC236}">
                  <a16:creationId xmlns:a16="http://schemas.microsoft.com/office/drawing/2014/main" id="{45961683-3344-4088-E302-AD044B7B69FD}"/>
                </a:ext>
              </a:extLst>
            </p:cNvPr>
            <p:cNvSpPr/>
            <p:nvPr/>
          </p:nvSpPr>
          <p:spPr>
            <a:xfrm>
              <a:off x="7095381" y="3898199"/>
              <a:ext cx="1712976" cy="3648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sp>
          <p:nvSpPr>
            <p:cNvPr id="2" name="Rectangle 1">
              <a:extLst>
                <a:ext uri="{FF2B5EF4-FFF2-40B4-BE49-F238E27FC236}">
                  <a16:creationId xmlns:a16="http://schemas.microsoft.com/office/drawing/2014/main" id="{CD5E81B2-BC8A-C86D-6FB0-7433BA1B412E}"/>
                </a:ext>
              </a:extLst>
            </p:cNvPr>
            <p:cNvSpPr/>
            <p:nvPr/>
          </p:nvSpPr>
          <p:spPr>
            <a:xfrm>
              <a:off x="3277033" y="5802721"/>
              <a:ext cx="830212" cy="31912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pic>
          <p:nvPicPr>
            <p:cNvPr id="24" name="Picture 23">
              <a:extLst>
                <a:ext uri="{FF2B5EF4-FFF2-40B4-BE49-F238E27FC236}">
                  <a16:creationId xmlns:a16="http://schemas.microsoft.com/office/drawing/2014/main" id="{B3ACDDFD-101B-C5DD-D499-135A71DB0314}"/>
                </a:ext>
              </a:extLst>
            </p:cNvPr>
            <p:cNvPicPr>
              <a:picLocks noChangeAspect="1"/>
            </p:cNvPicPr>
            <p:nvPr/>
          </p:nvPicPr>
          <p:blipFill>
            <a:blip r:embed="rId6"/>
            <a:srcRect l="38013" t="17816" r="19888" b="43343"/>
            <a:stretch>
              <a:fillRect/>
            </a:stretch>
          </p:blipFill>
          <p:spPr>
            <a:xfrm>
              <a:off x="2089071" y="4723596"/>
              <a:ext cx="3052580" cy="1062482"/>
            </a:xfrm>
            <a:prstGeom prst="rect">
              <a:avLst/>
            </a:prstGeom>
          </p:spPr>
        </p:pic>
        <p:sp>
          <p:nvSpPr>
            <p:cNvPr id="26" name="Rectangle 25">
              <a:extLst>
                <a:ext uri="{FF2B5EF4-FFF2-40B4-BE49-F238E27FC236}">
                  <a16:creationId xmlns:a16="http://schemas.microsoft.com/office/drawing/2014/main" id="{901EE16B-054A-BFDA-C84B-218C7E22A6F2}"/>
                </a:ext>
              </a:extLst>
            </p:cNvPr>
            <p:cNvSpPr/>
            <p:nvPr/>
          </p:nvSpPr>
          <p:spPr>
            <a:xfrm>
              <a:off x="4738368" y="4679793"/>
              <a:ext cx="4251772" cy="114380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l"/>
              <a:endParaRPr lang="en-US" sz="1400" err="1">
                <a:solidFill>
                  <a:schemeClr val="tx1">
                    <a:lumMod val="75000"/>
                    <a:lumOff val="25000"/>
                  </a:schemeClr>
                </a:solidFill>
              </a:endParaRPr>
            </a:p>
          </p:txBody>
        </p:sp>
        <p:sp>
          <p:nvSpPr>
            <p:cNvPr id="29" name="TextBox 28">
              <a:extLst>
                <a:ext uri="{FF2B5EF4-FFF2-40B4-BE49-F238E27FC236}">
                  <a16:creationId xmlns:a16="http://schemas.microsoft.com/office/drawing/2014/main" id="{77B5C32B-96EE-4CEC-0C41-C1EB3A004E3A}"/>
                </a:ext>
              </a:extLst>
            </p:cNvPr>
            <p:cNvSpPr txBox="1"/>
            <p:nvPr/>
          </p:nvSpPr>
          <p:spPr>
            <a:xfrm>
              <a:off x="1633528" y="2185516"/>
              <a:ext cx="7016247" cy="246221"/>
            </a:xfrm>
            <a:prstGeom prst="rect">
              <a:avLst/>
            </a:prstGeom>
            <a:noFill/>
          </p:spPr>
          <p:txBody>
            <a:bodyPr wrap="square" rtlCol="0">
              <a:spAutoFit/>
            </a:bodyPr>
            <a:lstStyle/>
            <a:p>
              <a:pPr algn="l"/>
              <a:r>
                <a:rPr lang="en-US" sz="1000">
                  <a:solidFill>
                    <a:schemeClr val="tx1">
                      <a:lumMod val="75000"/>
                      <a:lumOff val="25000"/>
                    </a:schemeClr>
                  </a:solidFill>
                  <a:latin typeface="Arial" pitchFamily="34" charset="0"/>
                  <a:cs typeface="Arial" pitchFamily="34" charset="0"/>
                </a:rPr>
                <a:t>Note : Uplift input is used to calculate estimated lease price only, and it is deleted after finalizing a quote. </a:t>
              </a:r>
            </a:p>
          </p:txBody>
        </p:sp>
      </p:grpSp>
      <p:sp>
        <p:nvSpPr>
          <p:cNvPr id="22" name="Rectangle 21">
            <a:extLst>
              <a:ext uri="{FF2B5EF4-FFF2-40B4-BE49-F238E27FC236}">
                <a16:creationId xmlns:a16="http://schemas.microsoft.com/office/drawing/2014/main" id="{D53237AE-4813-7768-CA94-3BE520F81E6A}"/>
              </a:ext>
            </a:extLst>
          </p:cNvPr>
          <p:cNvSpPr/>
          <p:nvPr/>
        </p:nvSpPr>
        <p:spPr>
          <a:xfrm>
            <a:off x="10525125" y="309626"/>
            <a:ext cx="1584905" cy="520282"/>
          </a:xfrm>
          <a:prstGeom prst="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r>
              <a:rPr lang="en-US" sz="1400" b="1">
                <a:solidFill>
                  <a:srgbClr val="0000FF"/>
                </a:solidFill>
              </a:rPr>
              <a:t>Executed by Channel Partner</a:t>
            </a:r>
          </a:p>
        </p:txBody>
      </p:sp>
      <mc:AlternateContent xmlns:mc="http://schemas.openxmlformats.org/markup-compatibility/2006">
        <mc:Choice xmlns:p14="http://schemas.microsoft.com/office/powerpoint/2010/main" Requires="p14">
          <p:contentPart p14:bwMode="auto" r:id="rId7">
            <p14:nvContentPartPr>
              <p14:cNvPr id="27" name="Ink 26">
                <a:extLst>
                  <a:ext uri="{FF2B5EF4-FFF2-40B4-BE49-F238E27FC236}">
                    <a16:creationId xmlns:a16="http://schemas.microsoft.com/office/drawing/2014/main" id="{CF143BF2-5610-7EC9-3537-10FAAA147EE5}"/>
                  </a:ext>
                </a:extLst>
              </p14:cNvPr>
              <p14:cNvContentPartPr/>
              <p14:nvPr/>
            </p14:nvContentPartPr>
            <p14:xfrm>
              <a:off x="3746499" y="1951440"/>
              <a:ext cx="602203" cy="38225"/>
            </p14:xfrm>
          </p:contentPart>
        </mc:Choice>
        <mc:Fallback>
          <p:pic>
            <p:nvPicPr>
              <p:cNvPr id="27" name="Ink 26">
                <a:extLst>
                  <a:ext uri="{FF2B5EF4-FFF2-40B4-BE49-F238E27FC236}">
                    <a16:creationId xmlns:a16="http://schemas.microsoft.com/office/drawing/2014/main" id="{CF143BF2-5610-7EC9-3537-10FAAA147EE5}"/>
                  </a:ext>
                </a:extLst>
              </p:cNvPr>
              <p:cNvPicPr/>
              <p:nvPr/>
            </p:nvPicPr>
            <p:blipFill>
              <a:blip r:embed="rId8"/>
              <a:stretch>
                <a:fillRect/>
              </a:stretch>
            </p:blipFill>
            <p:spPr>
              <a:xfrm>
                <a:off x="3692898" y="1844267"/>
                <a:ext cx="709765" cy="252214"/>
              </a:xfrm>
              <a:prstGeom prst="rect">
                <a:avLst/>
              </a:prstGeom>
            </p:spPr>
          </p:pic>
        </mc:Fallback>
      </mc:AlternateContent>
    </p:spTree>
    <p:extLst>
      <p:ext uri="{BB962C8B-B14F-4D97-AF65-F5344CB8AC3E}">
        <p14:creationId xmlns:p14="http://schemas.microsoft.com/office/powerpoint/2010/main" val="2883189782"/>
      </p:ext>
    </p:extLst>
  </p:cSld>
  <p:clrMapOvr>
    <a:masterClrMapping/>
  </p:clrMapOvr>
  <p:transition spd="med"/>
  <p:extLst>
    <p:ext uri="{6950BFC3-D8DA-4A85-94F7-54DA5524770B}">
      <p188:commentRel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_Slide-Library_041125" id="{E71C3369-C216-4B4C-8A0C-39BD2E32186C}" vid="{95061952-034F-4521-9D4F-ACEF487C9C2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9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2" id="{801F0EFB-2C83-467E-9C74-8BC1880F0711}" vid="{6269488C-A493-47DF-A482-F3B8DFDA39B2}"/>
    </a:ext>
  </a:extLst>
</a:theme>
</file>

<file path=ppt/theme/theme4.xml><?xml version="1.0" encoding="utf-8"?>
<a:theme xmlns:a="http://schemas.openxmlformats.org/drawingml/2006/main" name="4_Lenovo Master">
  <a:themeElements>
    <a:clrScheme name="Lenovo">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16x9_Lite_Oct2022" id="{E2F9D967-1DF4-4986-A01D-90348F5EACA1}" vid="{DD6C2C26-8C6E-44F5-B3DE-268A1C99299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Lenovo Master">
  <a:themeElements>
    <a:clrScheme name="Custom 2">
      <a:dk1>
        <a:srgbClr val="000000"/>
      </a:dk1>
      <a:lt1>
        <a:sysClr val="window" lastClr="FFFFFF"/>
      </a:lt1>
      <a:dk2>
        <a:srgbClr val="F26A52"/>
      </a:dk2>
      <a:lt2>
        <a:srgbClr val="4E444E"/>
      </a:lt2>
      <a:accent1>
        <a:srgbClr val="E1251B"/>
      </a:accent1>
      <a:accent2>
        <a:srgbClr val="871C23"/>
      </a:accent2>
      <a:accent3>
        <a:srgbClr val="D9C1D8"/>
      </a:accent3>
      <a:accent4>
        <a:srgbClr val="4D144A"/>
      </a:accent4>
      <a:accent5>
        <a:srgbClr val="C9D0F0"/>
      </a:accent5>
      <a:accent6>
        <a:srgbClr val="11184F"/>
      </a:accent6>
      <a:hlink>
        <a:srgbClr val="3046AD"/>
      </a:hlink>
      <a:folHlink>
        <a:srgbClr val="3046A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8252E"/>
        </a:solidFill>
        <a:ln>
          <a:noFill/>
        </a:ln>
      </a:spPr>
      <a:bodyPr lIns="182880" tIns="182880" rIns="182880" bIns="182880" rtlCol="0" anchor="t"/>
      <a:lstStyle>
        <a:defPPr algn="l">
          <a:defRPr sz="1600" dirty="0" err="1">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800" dirty="0" err="1"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16x9_Expanded_Oct2022" id="{B42C92DE-2596-4471-BD2D-E7CB7ED4ED5A}" vid="{90871ED3-FBE5-4CC4-B06A-DA630AA543A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6111F68130641BAA76D2354D021AF" ma:contentTypeVersion="11" ma:contentTypeDescription="Create a new document." ma:contentTypeScope="" ma:versionID="e4472ff58a6560447d62b3fea40012e4">
  <xsd:schema xmlns:xsd="http://www.w3.org/2001/XMLSchema" xmlns:xs="http://www.w3.org/2001/XMLSchema" xmlns:p="http://schemas.microsoft.com/office/2006/metadata/properties" xmlns:ns2="47ee770f-434e-4d72-aa83-d7e9b127e507" xmlns:ns3="609a93a0-0bd0-4577-8351-8da691419a60" targetNamespace="http://schemas.microsoft.com/office/2006/metadata/properties" ma:root="true" ma:fieldsID="3b1eb3fe9c2e5ed50539c40f2052f18b" ns2:_="" ns3:_="">
    <xsd:import namespace="47ee770f-434e-4d72-aa83-d7e9b127e507"/>
    <xsd:import namespace="609a93a0-0bd0-4577-8351-8da691419a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e770f-434e-4d72-aa83-d7e9b127e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9a93a0-0bd0-4577-8351-8da691419a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D74894-4395-4054-922D-FB474EEED94C}"/>
</file>

<file path=customXml/itemProps2.xml><?xml version="1.0" encoding="utf-8"?>
<ds:datastoreItem xmlns:ds="http://schemas.openxmlformats.org/officeDocument/2006/customXml" ds:itemID="{47063BA3-FE6E-47F7-AE97-F1552426FBF6}">
  <ds:schemaRefs>
    <ds:schemaRef ds:uri="0f6aa786-3f67-4679-9be0-98c31f6ab9d4"/>
    <ds:schemaRef ds:uri="9b994a3e-9b82-4267-8879-6c7696d2f9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9A7F5CE-2EFD-4063-82E7-A1292E82B3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1092</Words>
  <Application>Microsoft Office PowerPoint</Application>
  <PresentationFormat>Widescreen</PresentationFormat>
  <Paragraphs>151</Paragraphs>
  <Slides>11</Slides>
  <Notes>2</Notes>
  <HiddenSlides>0</HiddenSlides>
  <MMClips>1</MMClips>
  <ScaleCrop>false</ScaleCrop>
  <HeadingPairs>
    <vt:vector size="4" baseType="variant">
      <vt:variant>
        <vt:lpstr>Theme</vt:lpstr>
      </vt:variant>
      <vt:variant>
        <vt:i4>7</vt:i4>
      </vt:variant>
      <vt:variant>
        <vt:lpstr>Slide Titles</vt:lpstr>
      </vt:variant>
      <vt:variant>
        <vt:i4>11</vt:i4>
      </vt:variant>
    </vt:vector>
  </HeadingPairs>
  <TitlesOfParts>
    <vt:vector size="18" baseType="lpstr">
      <vt:lpstr>Lenovo Master</vt:lpstr>
      <vt:lpstr>1_Office Theme</vt:lpstr>
      <vt:lpstr>9_Lenovo Master</vt:lpstr>
      <vt:lpstr>4_Lenovo Master</vt:lpstr>
      <vt:lpstr>2_Office Theme</vt:lpstr>
      <vt:lpstr>1_Lenovo Master</vt:lpstr>
      <vt:lpstr>Office Theme</vt:lpstr>
      <vt:lpstr>Our Key Offerings</vt:lpstr>
      <vt:lpstr>PowerPoint Presentation</vt:lpstr>
      <vt:lpstr>What is Capex to Opex Indirect?</vt:lpstr>
      <vt:lpstr>PowerPoint Presentation</vt:lpstr>
      <vt:lpstr>What to Know</vt:lpstr>
      <vt:lpstr>High Level Process Flow: Partner Initiated Financing Quote </vt:lpstr>
      <vt:lpstr>Partner Initiated Quote: Financing in LBP-e Bid</vt:lpstr>
      <vt:lpstr>PowerPoint Presentation</vt:lpstr>
      <vt:lpstr>Financing quote in LBP-e Bid</vt:lpstr>
      <vt:lpstr>Financing Quote PDF Output</vt:lpstr>
      <vt:lpstr>Export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Carolyn Lathan</dc:creator>
  <cp:lastModifiedBy>Ragheb Sallaj</cp:lastModifiedBy>
  <cp:revision>11</cp:revision>
  <dcterms:created xsi:type="dcterms:W3CDTF">2026-04-16T01:49:17Z</dcterms:created>
  <dcterms:modified xsi:type="dcterms:W3CDTF">2026-06-09T19:49:58Z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0x010100E776111F68130641BAA76D2354D021AF</vt:lpwstr>
  </property>
  <property fmtid="{D5CDD505-2E9C-101B-9397-08002B2CF9AE}" pid="3" name="MediaServiceImageTags">
    <vt:lpwstr/>
  </property>
</Properties>
</file>