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0733-DE8F-5EBC-682A-43678FAE2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E1AA5-8D42-508B-BCA9-125E417BB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4068A-1B8A-FAFD-E4D9-1B3D248D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BC85-3649-DF65-6F96-85DAE84B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500F3-A2AF-A00A-8D2F-E0D292AA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F757-5916-49F6-2645-24211D06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B02A8-2ECD-C503-7155-FE33C18A2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E6C1-9ED1-080C-F6A4-996088C3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F178B-30AD-3054-03E4-DE892D2A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B91B-D094-8247-AC29-9C9CA3CE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E0E21-F13B-654F-7C89-87804A123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4913F-3813-6099-5F0B-850E8A508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992C-C8B8-9EE0-AD89-1BBCA26B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77E36-ABBA-E1F7-346E-A7A952DF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66C9-9FB4-388D-E888-90D4202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4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3F35-087B-5F6F-9209-1AA4043F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17AA-4449-59F7-2E72-5858FC923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83FA3-1689-7C3D-66E8-26C0617D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AECA-425B-17E7-DBB0-DC56B1F5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06ED-E396-9B8A-46AE-6A62B26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98D9-4EC7-EB0D-7652-5D33143E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EB82A-2D85-1ADF-A566-4287219E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1B4A0-DDE4-C4C3-6A89-E958B804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380E9-8461-DB53-3F7B-1F4A9A12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2692-0A58-B9AC-6963-BC4F1AC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9E9A-AE6F-C7F0-272C-3F116B36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6E81-D3EC-59D9-FF57-0D27D05E8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6771C-8DA2-EF85-2D98-3F931AA5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4811A-C380-6E5D-E691-2B0767F3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3B4EB-FE3A-00E9-6D1A-ED2551C7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F3121-8AD9-62E1-721B-CFC2FC7D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5414-C525-4FFC-0DB0-C72DF9BD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A714D-1BBC-5438-CB04-151EB315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48C81-AFE3-1100-4DB5-08C7EAC6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CCE5E-82FE-75E3-5310-8831FDDD4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6936F-D42B-017B-94C5-0615913DF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7FA8A-07EB-41EC-2D31-F07A2931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11F34-D85D-5EC5-6B77-8CF15B6A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C9BCF-B6B5-07E8-CBEC-F1C80C99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1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676C-222E-0B05-E443-02D651F5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0C37A-CF3A-1B28-3FEF-9011DF6D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BA20-C0F9-C6EE-B1B0-E6D7AEC8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7B891-21AF-C30C-5BE5-661E76F1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6831E-6D41-DCD1-8BF7-7C7FDDD8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2887B-C889-9667-D7E1-1B926A10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07D7-6A3C-D7E2-8F1A-C955D5E9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86EB-E948-B38E-98AB-74CF1E82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7CE8-D99A-F063-9C81-1E8EE154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D8D42-095A-D3C5-E707-C26D18F86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2F73C-A898-6AAE-074C-B35C09E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4E9C9-B657-E442-C471-DB5D7345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C4D37-0625-3CF3-EB6F-B722420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A0B1-8371-47E9-5286-BD12AD0E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A7742-D30E-74EE-E212-1FF410CC9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ACB01-0FA7-7200-CB4F-62C6495E9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3E758-D5AB-141A-01D3-F8311162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2B360-0C61-9548-AF17-008CE6C8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FADE-B076-EC15-4BBF-9481134E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33FF7-B683-A8BE-A2B3-A556DE4B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6E15E-2F7F-8512-0151-7E3449ED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53D22-A1C7-1FB8-8CBC-458D50053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FE9F7-9877-43E2-BCD9-0DF910A229D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8A76-E904-3941-8E4A-2123684AA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A33B-6751-F11A-7D40-D340055EF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4C62F-B817-4C99-929A-32C3A2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6EF7D-BE18-4C1C-1517-079B3184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7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30B6F-1E3A-62C6-D232-07E5D64C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" y="42390"/>
            <a:ext cx="12136544" cy="677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9E473-E249-57A0-56AB-D4E38684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164" y="6360400"/>
            <a:ext cx="276264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164B0-6923-97D3-C3A3-B6C8512B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D69EA-7B3D-4002-D493-AC580AFA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410" y="6453175"/>
            <a:ext cx="323895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286895-C496-437A-A5CD-CCCDEBAA1C68}"/>
</file>

<file path=customXml/itemProps2.xml><?xml version="1.0" encoding="utf-8"?>
<ds:datastoreItem xmlns:ds="http://schemas.openxmlformats.org/officeDocument/2006/customXml" ds:itemID="{1B308318-14DB-435B-99D3-41C08BC87684}"/>
</file>

<file path=customXml/itemProps3.xml><?xml version="1.0" encoding="utf-8"?>
<ds:datastoreItem xmlns:ds="http://schemas.openxmlformats.org/officeDocument/2006/customXml" ds:itemID="{319D4A80-79DF-4E9D-9073-BB8D4468B35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2026-06-10T19:58:19Z</dcterms:created>
  <dcterms:modified xsi:type="dcterms:W3CDTF">2026-06-10T20:01:09Z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