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zzaro, Dawn" userId="971d4ebc-5e88-4748-9c03-6f918e2e3f5a" providerId="ADAL" clId="{FADC666B-411B-4F93-BB85-09516D8EE4CD}"/>
    <pc:docChg chg="undo custSel addSld modSld sldOrd">
      <pc:chgData name="Lazzaro, Dawn" userId="971d4ebc-5e88-4748-9c03-6f918e2e3f5a" providerId="ADAL" clId="{FADC666B-411B-4F93-BB85-09516D8EE4CD}" dt="2026-06-10T19:51:37.656" v="15" actId="14100"/>
      <pc:docMkLst>
        <pc:docMk/>
      </pc:docMkLst>
      <pc:sldChg chg="addSp modSp mod">
        <pc:chgData name="Lazzaro, Dawn" userId="971d4ebc-5e88-4748-9c03-6f918e2e3f5a" providerId="ADAL" clId="{FADC666B-411B-4F93-BB85-09516D8EE4CD}" dt="2026-06-10T19:41:13.102" v="9" actId="1076"/>
        <pc:sldMkLst>
          <pc:docMk/>
          <pc:sldMk cId="184321853" sldId="257"/>
        </pc:sldMkLst>
        <pc:picChg chg="add mod">
          <ac:chgData name="Lazzaro, Dawn" userId="971d4ebc-5e88-4748-9c03-6f918e2e3f5a" providerId="ADAL" clId="{FADC666B-411B-4F93-BB85-09516D8EE4CD}" dt="2026-06-10T19:41:13.102" v="9" actId="1076"/>
          <ac:picMkLst>
            <pc:docMk/>
            <pc:sldMk cId="184321853" sldId="257"/>
            <ac:picMk id="3" creationId="{ABB740E4-7E99-3879-046E-6D0890869B2F}"/>
          </ac:picMkLst>
        </pc:picChg>
      </pc:sldChg>
      <pc:sldChg chg="addSp delSp modSp new mod ord">
        <pc:chgData name="Lazzaro, Dawn" userId="971d4ebc-5e88-4748-9c03-6f918e2e3f5a" providerId="ADAL" clId="{FADC666B-411B-4F93-BB85-09516D8EE4CD}" dt="2026-06-10T19:40:06.029" v="7" actId="1076"/>
        <pc:sldMkLst>
          <pc:docMk/>
          <pc:sldMk cId="1604098572" sldId="260"/>
        </pc:sldMkLst>
        <pc:spChg chg="del">
          <ac:chgData name="Lazzaro, Dawn" userId="971d4ebc-5e88-4748-9c03-6f918e2e3f5a" providerId="ADAL" clId="{FADC666B-411B-4F93-BB85-09516D8EE4CD}" dt="2026-06-10T19:39:18.474" v="3" actId="478"/>
          <ac:spMkLst>
            <pc:docMk/>
            <pc:sldMk cId="1604098572" sldId="260"/>
            <ac:spMk id="2" creationId="{9B6E30BD-4808-E9C9-D28B-C9A9013A7476}"/>
          </ac:spMkLst>
        </pc:spChg>
        <pc:spChg chg="del">
          <ac:chgData name="Lazzaro, Dawn" userId="971d4ebc-5e88-4748-9c03-6f918e2e3f5a" providerId="ADAL" clId="{FADC666B-411B-4F93-BB85-09516D8EE4CD}" dt="2026-06-10T19:39:19.755" v="4" actId="478"/>
          <ac:spMkLst>
            <pc:docMk/>
            <pc:sldMk cId="1604098572" sldId="260"/>
            <ac:spMk id="3" creationId="{E8D3F31D-5F42-7D54-3E66-4C4D5B8AE6EC}"/>
          </ac:spMkLst>
        </pc:spChg>
        <pc:picChg chg="add">
          <ac:chgData name="Lazzaro, Dawn" userId="971d4ebc-5e88-4748-9c03-6f918e2e3f5a" providerId="ADAL" clId="{FADC666B-411B-4F93-BB85-09516D8EE4CD}" dt="2026-06-10T19:39:21.010" v="5" actId="22"/>
          <ac:picMkLst>
            <pc:docMk/>
            <pc:sldMk cId="1604098572" sldId="260"/>
            <ac:picMk id="5" creationId="{7371AC80-A728-6B7C-3ECB-A5BC15F47331}"/>
          </ac:picMkLst>
        </pc:picChg>
        <pc:picChg chg="add mod">
          <ac:chgData name="Lazzaro, Dawn" userId="971d4ebc-5e88-4748-9c03-6f918e2e3f5a" providerId="ADAL" clId="{FADC666B-411B-4F93-BB85-09516D8EE4CD}" dt="2026-06-10T19:40:06.029" v="7" actId="1076"/>
          <ac:picMkLst>
            <pc:docMk/>
            <pc:sldMk cId="1604098572" sldId="260"/>
            <ac:picMk id="7" creationId="{4A3286A2-8CFE-11CB-2513-50C0FA4E8DCF}"/>
          </ac:picMkLst>
        </pc:picChg>
      </pc:sldChg>
      <pc:sldChg chg="addSp delSp modSp new mod setBg">
        <pc:chgData name="Lazzaro, Dawn" userId="971d4ebc-5e88-4748-9c03-6f918e2e3f5a" providerId="ADAL" clId="{FADC666B-411B-4F93-BB85-09516D8EE4CD}" dt="2026-06-10T19:51:37.656" v="15" actId="14100"/>
        <pc:sldMkLst>
          <pc:docMk/>
          <pc:sldMk cId="1389045083" sldId="261"/>
        </pc:sldMkLst>
        <pc:spChg chg="add del">
          <ac:chgData name="Lazzaro, Dawn" userId="971d4ebc-5e88-4748-9c03-6f918e2e3f5a" providerId="ADAL" clId="{FADC666B-411B-4F93-BB85-09516D8EE4CD}" dt="2026-06-10T19:51:33.182" v="13" actId="26606"/>
          <ac:spMkLst>
            <pc:docMk/>
            <pc:sldMk cId="1389045083" sldId="261"/>
            <ac:spMk id="8" creationId="{32BC26D8-82FB-445E-AA49-62A77D7C1EE0}"/>
          </ac:spMkLst>
        </pc:spChg>
        <pc:spChg chg="add del">
          <ac:chgData name="Lazzaro, Dawn" userId="971d4ebc-5e88-4748-9c03-6f918e2e3f5a" providerId="ADAL" clId="{FADC666B-411B-4F93-BB85-09516D8EE4CD}" dt="2026-06-10T19:51:33.182" v="13" actId="26606"/>
          <ac:spMkLst>
            <pc:docMk/>
            <pc:sldMk cId="1389045083" sldId="261"/>
            <ac:spMk id="10" creationId="{CB44330D-EA18-4254-AA95-EB49948539B8}"/>
          </ac:spMkLst>
        </pc:spChg>
        <pc:picChg chg="add mod">
          <ac:chgData name="Lazzaro, Dawn" userId="971d4ebc-5e88-4748-9c03-6f918e2e3f5a" providerId="ADAL" clId="{FADC666B-411B-4F93-BB85-09516D8EE4CD}" dt="2026-06-10T19:51:37.656" v="15" actId="14100"/>
          <ac:picMkLst>
            <pc:docMk/>
            <pc:sldMk cId="1389045083" sldId="261"/>
            <ac:picMk id="3" creationId="{BE775F2F-7925-1567-B8C6-C44562757B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8F808-0E61-46E3-9396-72EB795C86B7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F0600-0E3C-44AB-B1EF-2C92CCB7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4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F0600-0E3C-44AB-B1EF-2C92CCB7FD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5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E550-234F-965B-D8ED-AFAC91E69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24F14-184A-F1CE-3A7B-ED987B557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B1AF9-2853-6D6F-5C1C-9FABDF2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9F1E-BAE6-4495-91B9-40B9FD1D45C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DB19-4190-3D21-2C72-62A3BCBC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F0A3A-2992-06EF-A3D1-184BDDFB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2AA-EC95-43BF-9800-BD1F3560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8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ADB85-025C-2118-9132-44B798129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66E58-2CE7-5D43-742B-DBA8A7EE4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15B6F-C7BD-200C-1BF1-C4A4CC95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9F1E-BAE6-4495-91B9-40B9FD1D45C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E8A84-5952-55A3-AFD0-3951D7AD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0E40A-E819-AC0E-ED94-C883EFB5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2AA-EC95-43BF-9800-BD1F3560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9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AE3922-BA21-37A1-766D-645990B0B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92FDE-B766-2589-4692-3E92CFB6C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94313-673C-FF37-A9C0-CCB5FB5A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9F1E-BAE6-4495-91B9-40B9FD1D45C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95807-26D1-E743-BDF3-1DB4783D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23239-F692-3071-42CD-E033DC7F5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2AA-EC95-43BF-9800-BD1F3560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6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0371-3B56-E659-0BCC-A9186E8D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77C6-44A9-9E21-5696-5ECE3B00A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FF4A6-AC7C-20BE-F187-641C6B11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9F1E-BAE6-4495-91B9-40B9FD1D45C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C8A76-AB3D-D842-C0E6-3BBBE165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41BF-6B9B-31A0-AB64-D5272E11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2AA-EC95-43BF-9800-BD1F3560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0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296A-6D08-AB18-C005-17848086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577B0-9EC4-B05D-B96A-310DE34CA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26A5F-4802-1C20-6755-62D54E96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9F1E-BAE6-4495-91B9-40B9FD1D45C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689E8-38D2-EBBA-E2DF-C97AAB04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73512-F35B-45C7-9B98-FC711D2D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2AA-EC95-43BF-9800-BD1F3560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595E-E808-945E-B52C-488B1D55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0DBF9-0D46-7DEF-EBCF-B6D93F89B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97A3D-2343-4911-3A6A-831D0431E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2E65F-BA6E-7C9B-F5F1-A0FBD224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9F1E-BAE6-4495-91B9-40B9FD1D45C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5709F-DE4D-5BC8-E6C5-BF05B263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E47AB-C2CB-E307-9BDF-8A4E9478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2AA-EC95-43BF-9800-BD1F3560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9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78D44-470A-2165-CBEB-D82D2C8A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03988-F763-9482-DE78-E72118BB1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222E1-7404-9449-DD36-A357AFD8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CA72E-D156-AF0A-1C76-CEF24A8BD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A57427-00AD-1748-5A2B-B29AADC60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3AB7A-507C-9A2A-BDCB-98440BBF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9F1E-BAE6-4495-91B9-40B9FD1D45C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DEFA5-DD9C-1BA2-EF94-92C38065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0353F-E688-2366-9B4A-ABC59D6A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2AA-EC95-43BF-9800-BD1F3560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5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4F99-021D-224A-04C6-01712C1A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B85A4-4DF4-7DA6-A6BA-A87713124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9F1E-BAE6-4495-91B9-40B9FD1D45C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A032B-F47F-43DB-E1DA-EAFCE1B3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D84EA-A97F-F26E-43DC-F40C1F95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2AA-EC95-43BF-9800-BD1F3560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5CB60-CA2B-68EB-2172-0E078800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9F1E-BAE6-4495-91B9-40B9FD1D45C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23E88-F9D3-1C37-A1A4-4C0054FB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CAD8C-D00D-347C-1D76-54C89DC9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2AA-EC95-43BF-9800-BD1F3560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5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189E6-1836-CACC-3051-5CF59D138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79EE1-93C8-5F50-0EF8-185ADF030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41C66-67C6-F240-DB95-7610678FA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E4225-6ACE-7961-4D71-7C277B84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9F1E-BAE6-4495-91B9-40B9FD1D45C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0FF8D-2E65-75BC-5C82-49956E0C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F2E73-5B78-C170-257B-C923E42C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2AA-EC95-43BF-9800-BD1F3560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0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B4B3B-DFB9-5DC3-21EE-BAE7E6C6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755069-3D56-0208-2BBD-3025EBE0A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A92FF-4085-1B6F-B836-EF2B47748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A9270-73D0-8192-ABDD-5982B2776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9F1E-BAE6-4495-91B9-40B9FD1D45C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5E98A-BB3A-EB0F-B16A-660D91F4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4F847-D246-1D05-A9BB-FFEA985D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2AA-EC95-43BF-9800-BD1F3560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6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ECA28F-30B3-CB28-7705-3EBCEB1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D48FD-2883-7324-3770-F1A304E9D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5E62A-1E06-3409-CBE8-2E6F7B276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C19F1E-BAE6-4495-91B9-40B9FD1D45C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DCD29-6BAB-4F7B-A263-14E9FF1F7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79169-37D1-AEEE-F48D-ABBE176EC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9622AA-EC95-43BF-9800-BD1F3560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2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71AC80-A728-6B7C-3ECB-A5BC15F47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6" y="80495"/>
            <a:ext cx="12050807" cy="6697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3286A2-8CFE-11CB-2513-50C0FA4E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9062" y="6451458"/>
            <a:ext cx="295316" cy="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9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0CF9E9-BE14-96A7-ABAB-C219A9CC7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4" y="37626"/>
            <a:ext cx="12088912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4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5BE9A6-0830-CF57-701D-1789C1EF2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" y="61442"/>
            <a:ext cx="12155596" cy="6735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B740E4-7E99-3879-046E-6D0890869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9564" y="6530520"/>
            <a:ext cx="228632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2DAE46-E784-41E2-33A5-0D041A16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0" y="66205"/>
            <a:ext cx="12041280" cy="6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3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04B7BB-3180-C88B-8DF6-BDAC0435A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4" y="66205"/>
            <a:ext cx="12088912" cy="6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2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75F2F-7925-1567-B8C6-C44562757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6" y="61442"/>
            <a:ext cx="12002324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4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6111F68130641BAA76D2354D021AF" ma:contentTypeVersion="11" ma:contentTypeDescription="Create a new document." ma:contentTypeScope="" ma:versionID="e4472ff58a6560447d62b3fea40012e4">
  <xsd:schema xmlns:xsd="http://www.w3.org/2001/XMLSchema" xmlns:xs="http://www.w3.org/2001/XMLSchema" xmlns:p="http://schemas.microsoft.com/office/2006/metadata/properties" xmlns:ns2="47ee770f-434e-4d72-aa83-d7e9b127e507" xmlns:ns3="609a93a0-0bd0-4577-8351-8da691419a60" targetNamespace="http://schemas.microsoft.com/office/2006/metadata/properties" ma:root="true" ma:fieldsID="3b1eb3fe9c2e5ed50539c40f2052f18b" ns2:_="" ns3:_="">
    <xsd:import namespace="47ee770f-434e-4d72-aa83-d7e9b127e507"/>
    <xsd:import namespace="609a93a0-0bd0-4577-8351-8da691419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e770f-434e-4d72-aa83-d7e9b127e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a93a0-0bd0-4577-8351-8da691419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802C1B-4F3F-47AD-A281-2BD6FE7706EF}"/>
</file>

<file path=customXml/itemProps2.xml><?xml version="1.0" encoding="utf-8"?>
<ds:datastoreItem xmlns:ds="http://schemas.openxmlformats.org/officeDocument/2006/customXml" ds:itemID="{A501F5FF-6BC4-44CA-A031-EFC493D0E224}"/>
</file>

<file path=customXml/itemProps3.xml><?xml version="1.0" encoding="utf-8"?>
<ds:datastoreItem xmlns:ds="http://schemas.openxmlformats.org/officeDocument/2006/customXml" ds:itemID="{07E591AF-7163-494F-93D5-7472F339486F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D&amp;H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Lazzaro, Dawn</dc:creator>
  <cp:lastModifiedBy>Lazzaro, Dawn</cp:lastModifiedBy>
  <cp:revision>1</cp:revision>
  <dcterms:created xsi:type="dcterms:W3CDTF">2026-06-10T19:23:11Z</dcterms:created>
  <dcterms:modified xsi:type="dcterms:W3CDTF">2026-06-10T19:51:41Z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0x010100E776111F68130641BAA76D2354D021AF</vt:lpwstr>
  </property>
</Properties>
</file>