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C17AA-4D79-FBD1-DE62-9766D448F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2AA399-A66C-8E87-35B7-586575AD0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B248B-BBC4-F246-CBED-AA0A27B2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5FA1-C7DE-494A-8775-1175A75649F1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467E1-714E-FC01-1946-3D9B3ABC3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3C627-2F4A-1021-11B9-D9C62F13C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0E7C-06F6-4CE1-8C84-CEE1FFC1E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3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DD675-FBB1-593E-ECB3-0DBCE87AE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EF42D-7D31-58C4-14C2-2B39AC620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C03D9-635F-6C39-4EFD-E38703227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5FA1-C7DE-494A-8775-1175A75649F1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A1481-440E-76DC-96DA-B010CCBE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3AE27-34BD-3F2A-9391-D2304ADE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0E7C-06F6-4CE1-8C84-CEE1FFC1E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6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E09A51-CBE3-4509-F14E-944490929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64A9CC-1801-63F4-551C-3FDF7E4DD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DFAEB-9DB3-D901-FA99-F29AE42B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5FA1-C7DE-494A-8775-1175A75649F1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4E0B2-89A8-CFC0-DA6A-D7C09680E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CF2F9-F14E-D337-E82E-CE70EF3F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0E7C-06F6-4CE1-8C84-CEE1FFC1E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8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7BCF3-B2BB-2A5D-4F58-5D8DD000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BF599-83B7-5BAE-AFCD-858C2371C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403E5-7856-C949-18D0-C35D48187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5FA1-C7DE-494A-8775-1175A75649F1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14FA2-D946-FF10-929F-444DDD4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C72E6-1EA6-BE0B-FEEA-508B3EDB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0E7C-06F6-4CE1-8C84-CEE1FFC1E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7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815C0-C1E0-F174-69CE-399E6660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94CF5-5D39-CE15-8286-F908B5A8A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196A3-2DFA-7F50-78AE-755DBF3C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5FA1-C7DE-494A-8775-1175A75649F1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8A1F3-D553-C814-2EB0-E426C859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8890E-A245-FE32-D36B-17A9BB74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0E7C-06F6-4CE1-8C84-CEE1FFC1E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4C7A4-15B4-4D15-8FEA-3E2D298C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D3120-6B6D-2087-92C1-36197E7F8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12A57-6D3D-247C-6707-81B49BFBC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BB013-BDA2-BF48-16A4-59D0279C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5FA1-C7DE-494A-8775-1175A75649F1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AC4D6-8341-1CD7-2A58-FF732D1E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CF830-0DCC-B65D-C58C-967655661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0E7C-06F6-4CE1-8C84-CEE1FFC1E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5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1B8A9-42BB-0D94-88E7-2AE0122E1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8AA25-90A5-E000-DE8C-09FD7835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D9783-E09A-9B7D-8AFF-C9F72C8DD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29CEF5-3371-745C-FE0B-9DDEEE981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A9B0FD-A875-C3FB-89DF-2AAE41F0E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C73530-CE1E-43D6-D5C5-75AE3F65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5FA1-C7DE-494A-8775-1175A75649F1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36F73A-0048-1BB4-B8B6-8457F926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5F8EB-7F5D-49C5-E39A-389D58F3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0E7C-06F6-4CE1-8C84-CEE1FFC1E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0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7B9B-916F-D258-9928-CDA349AF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9EE2FD-5932-E067-E570-D19C5AF0F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5FA1-C7DE-494A-8775-1175A75649F1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AF035-5187-01A7-CD99-C98AAB47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A47314-8EBA-2D2F-F507-9122450EA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0E7C-06F6-4CE1-8C84-CEE1FFC1E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5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0A5BC4-FED3-604C-8E48-4A328A53A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5FA1-C7DE-494A-8775-1175A75649F1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026A92-A333-7294-F09D-3D36868D7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6EA1A-0D0A-8A70-3B50-D63C1B4D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0E7C-06F6-4CE1-8C84-CEE1FFC1E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7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3C8B-84A7-F43C-7609-D1BBC0F9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49A6D-1D42-DF41-0169-F0A3EA5B3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1FFDC-8D40-6951-36B7-9A41320FB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67738-1CDF-942F-F29E-DB48409BA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5FA1-C7DE-494A-8775-1175A75649F1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0E1C5-E374-B6E5-798E-F045B0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5987D-65F0-923B-BEF6-F1DC3C3D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0E7C-06F6-4CE1-8C84-CEE1FFC1E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7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5758-0222-5A11-A4AB-3AA6613EB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4DB98-A9AB-A6C9-7D5F-9E96012C95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61AEF-A5BA-9125-3892-6C58A2D41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C031C-9522-3717-E9E1-7C05548F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5FA1-C7DE-494A-8775-1175A75649F1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C1044-11D9-3E03-F0ED-6B511EC0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AC915-A842-BF15-8723-406F1946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0E7C-06F6-4CE1-8C84-CEE1FFC1E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4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E9EBDD-38E7-337C-7F7D-DC3AEA1A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6237F-35D2-B0A8-7226-0E3518707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BDD04-73F4-F5AD-1F83-FFBA570B0B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25FA1-C7DE-494A-8775-1175A75649F1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87E93-4043-B29A-AB76-5AFFE38E0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39090-1074-2E33-CC8A-A19F1212C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D70E7C-06F6-4CE1-8C84-CEE1FFC1E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1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E73EB-BE3E-3434-D9D4-5EEA664DC5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6" r="-1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1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EB1A5-9F7F-CAC3-432F-85039FB7EB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72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37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802170-B9E7-99D4-561E-62A510D179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5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8C0D12-F694-2E77-33FD-2C0ACAF956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6" r="-1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2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4FD3F-F9CC-C708-696D-D67F14008B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5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BB987-A944-152D-684F-1FC85AEABE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1" r="1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6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C4921-5E82-FCB6-3ED2-6C9BD79172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1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40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6111F68130641BAA76D2354D021AF" ma:contentTypeVersion="11" ma:contentTypeDescription="Create a new document." ma:contentTypeScope="" ma:versionID="e4472ff58a6560447d62b3fea40012e4">
  <xsd:schema xmlns:xsd="http://www.w3.org/2001/XMLSchema" xmlns:xs="http://www.w3.org/2001/XMLSchema" xmlns:p="http://schemas.microsoft.com/office/2006/metadata/properties" xmlns:ns2="47ee770f-434e-4d72-aa83-d7e9b127e507" xmlns:ns3="609a93a0-0bd0-4577-8351-8da691419a60" targetNamespace="http://schemas.microsoft.com/office/2006/metadata/properties" ma:root="true" ma:fieldsID="3b1eb3fe9c2e5ed50539c40f2052f18b" ns2:_="" ns3:_="">
    <xsd:import namespace="47ee770f-434e-4d72-aa83-d7e9b127e507"/>
    <xsd:import namespace="609a93a0-0bd0-4577-8351-8da691419a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e770f-434e-4d72-aa83-d7e9b127e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a93a0-0bd0-4577-8351-8da691419a6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A97DA6-6416-4A23-BF1F-9611CFE4CC71}"/>
</file>

<file path=customXml/itemProps2.xml><?xml version="1.0" encoding="utf-8"?>
<ds:datastoreItem xmlns:ds="http://schemas.openxmlformats.org/officeDocument/2006/customXml" ds:itemID="{744A2453-2556-460F-BD7B-6BBB2832E7FF}"/>
</file>

<file path=customXml/itemProps3.xml><?xml version="1.0" encoding="utf-8"?>
<ds:datastoreItem xmlns:ds="http://schemas.openxmlformats.org/officeDocument/2006/customXml" ds:itemID="{74938477-B2BD-46DC-BB68-A90D55785486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D&amp;H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Lazzaro, Dawn</dc:creator>
  <cp:lastModifiedBy>Lazzaro, Dawn</cp:lastModifiedBy>
  <cp:revision>1</cp:revision>
  <dcterms:created xsi:type="dcterms:W3CDTF">2026-06-12T12:51:32Z</dcterms:created>
  <dcterms:modified xsi:type="dcterms:W3CDTF">2026-06-12T13:02:22Z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0x010100E776111F68130641BAA76D2354D021AF</vt:lpwstr>
  </property>
</Properties>
</file>