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zzaro, Dawn" userId="971d4ebc-5e88-4748-9c03-6f918e2e3f5a" providerId="ADAL" clId="{FADC666B-411B-4F93-BB85-09516D8EE4CD}"/>
    <pc:docChg chg="addSld modSld">
      <pc:chgData name="Lazzaro, Dawn" userId="971d4ebc-5e88-4748-9c03-6f918e2e3f5a" providerId="ADAL" clId="{FADC666B-411B-4F93-BB85-09516D8EE4CD}" dt="2026-06-10T20:06:11.610" v="19" actId="1076"/>
      <pc:docMkLst>
        <pc:docMk/>
      </pc:docMkLst>
      <pc:sldChg chg="addSp modSp mod">
        <pc:chgData name="Lazzaro, Dawn" userId="971d4ebc-5e88-4748-9c03-6f918e2e3f5a" providerId="ADAL" clId="{FADC666B-411B-4F93-BB85-09516D8EE4CD}" dt="2026-06-10T20:03:45.192" v="9" actId="1076"/>
        <pc:sldMkLst>
          <pc:docMk/>
          <pc:sldMk cId="2049790018" sldId="256"/>
        </pc:sldMkLst>
        <pc:picChg chg="add mod">
          <ac:chgData name="Lazzaro, Dawn" userId="971d4ebc-5e88-4748-9c03-6f918e2e3f5a" providerId="ADAL" clId="{FADC666B-411B-4F93-BB85-09516D8EE4CD}" dt="2026-06-10T20:03:20.626" v="7" actId="14100"/>
          <ac:picMkLst>
            <pc:docMk/>
            <pc:sldMk cId="2049790018" sldId="256"/>
            <ac:picMk id="5" creationId="{9376454E-31FE-679E-4348-2071817710C7}"/>
          </ac:picMkLst>
        </pc:picChg>
        <pc:picChg chg="add mod">
          <ac:chgData name="Lazzaro, Dawn" userId="971d4ebc-5e88-4748-9c03-6f918e2e3f5a" providerId="ADAL" clId="{FADC666B-411B-4F93-BB85-09516D8EE4CD}" dt="2026-06-10T20:03:45.192" v="9" actId="1076"/>
          <ac:picMkLst>
            <pc:docMk/>
            <pc:sldMk cId="2049790018" sldId="256"/>
            <ac:picMk id="7" creationId="{04F2BE5B-F856-23C5-2C5A-BDF65C40D5FE}"/>
          </ac:picMkLst>
        </pc:picChg>
      </pc:sldChg>
      <pc:sldChg chg="addSp new mod">
        <pc:chgData name="Lazzaro, Dawn" userId="971d4ebc-5e88-4748-9c03-6f918e2e3f5a" providerId="ADAL" clId="{FADC666B-411B-4F93-BB85-09516D8EE4CD}" dt="2026-06-10T20:04:11.992" v="10" actId="22"/>
        <pc:sldMkLst>
          <pc:docMk/>
          <pc:sldMk cId="2310985541" sldId="257"/>
        </pc:sldMkLst>
        <pc:picChg chg="add">
          <ac:chgData name="Lazzaro, Dawn" userId="971d4ebc-5e88-4748-9c03-6f918e2e3f5a" providerId="ADAL" clId="{FADC666B-411B-4F93-BB85-09516D8EE4CD}" dt="2026-06-10T20:04:11.992" v="10" actId="22"/>
          <ac:picMkLst>
            <pc:docMk/>
            <pc:sldMk cId="2310985541" sldId="257"/>
            <ac:picMk id="3" creationId="{5C925412-EC81-D4B2-5900-66D6E8360B21}"/>
          </ac:picMkLst>
        </pc:picChg>
      </pc:sldChg>
      <pc:sldChg chg="addSp new mod">
        <pc:chgData name="Lazzaro, Dawn" userId="971d4ebc-5e88-4748-9c03-6f918e2e3f5a" providerId="ADAL" clId="{FADC666B-411B-4F93-BB85-09516D8EE4CD}" dt="2026-06-10T20:04:43.471" v="11" actId="22"/>
        <pc:sldMkLst>
          <pc:docMk/>
          <pc:sldMk cId="2795858106" sldId="258"/>
        </pc:sldMkLst>
        <pc:picChg chg="add">
          <ac:chgData name="Lazzaro, Dawn" userId="971d4ebc-5e88-4748-9c03-6f918e2e3f5a" providerId="ADAL" clId="{FADC666B-411B-4F93-BB85-09516D8EE4CD}" dt="2026-06-10T20:04:43.471" v="11" actId="22"/>
          <ac:picMkLst>
            <pc:docMk/>
            <pc:sldMk cId="2795858106" sldId="258"/>
            <ac:picMk id="3" creationId="{8B2DC007-2540-244C-0F3F-5D8198A06476}"/>
          </ac:picMkLst>
        </pc:picChg>
      </pc:sldChg>
      <pc:sldChg chg="addSp modSp new mod">
        <pc:chgData name="Lazzaro, Dawn" userId="971d4ebc-5e88-4748-9c03-6f918e2e3f5a" providerId="ADAL" clId="{FADC666B-411B-4F93-BB85-09516D8EE4CD}" dt="2026-06-10T20:05:28.919" v="15" actId="1076"/>
        <pc:sldMkLst>
          <pc:docMk/>
          <pc:sldMk cId="3353119504" sldId="259"/>
        </pc:sldMkLst>
        <pc:picChg chg="add">
          <ac:chgData name="Lazzaro, Dawn" userId="971d4ebc-5e88-4748-9c03-6f918e2e3f5a" providerId="ADAL" clId="{FADC666B-411B-4F93-BB85-09516D8EE4CD}" dt="2026-06-10T20:05:08.339" v="12" actId="22"/>
          <ac:picMkLst>
            <pc:docMk/>
            <pc:sldMk cId="3353119504" sldId="259"/>
            <ac:picMk id="3" creationId="{F199BC3E-AD4C-CA01-19EB-8F60E32D6571}"/>
          </ac:picMkLst>
        </pc:picChg>
        <pc:picChg chg="add mod">
          <ac:chgData name="Lazzaro, Dawn" userId="971d4ebc-5e88-4748-9c03-6f918e2e3f5a" providerId="ADAL" clId="{FADC666B-411B-4F93-BB85-09516D8EE4CD}" dt="2026-06-10T20:05:28.919" v="15" actId="1076"/>
          <ac:picMkLst>
            <pc:docMk/>
            <pc:sldMk cId="3353119504" sldId="259"/>
            <ac:picMk id="5" creationId="{006FA045-BA91-68B5-C8DD-B9E0571E3E4C}"/>
          </ac:picMkLst>
        </pc:picChg>
      </pc:sldChg>
      <pc:sldChg chg="addSp modSp new mod">
        <pc:chgData name="Lazzaro, Dawn" userId="971d4ebc-5e88-4748-9c03-6f918e2e3f5a" providerId="ADAL" clId="{FADC666B-411B-4F93-BB85-09516D8EE4CD}" dt="2026-06-10T20:06:11.610" v="19" actId="1076"/>
        <pc:sldMkLst>
          <pc:docMk/>
          <pc:sldMk cId="2976876247" sldId="260"/>
        </pc:sldMkLst>
        <pc:picChg chg="add">
          <ac:chgData name="Lazzaro, Dawn" userId="971d4ebc-5e88-4748-9c03-6f918e2e3f5a" providerId="ADAL" clId="{FADC666B-411B-4F93-BB85-09516D8EE4CD}" dt="2026-06-10T20:05:52.139" v="17" actId="22"/>
          <ac:picMkLst>
            <pc:docMk/>
            <pc:sldMk cId="2976876247" sldId="260"/>
            <ac:picMk id="3" creationId="{32C886D0-D51F-F949-D5FF-D92947281E37}"/>
          </ac:picMkLst>
        </pc:picChg>
        <pc:picChg chg="add mod">
          <ac:chgData name="Lazzaro, Dawn" userId="971d4ebc-5e88-4748-9c03-6f918e2e3f5a" providerId="ADAL" clId="{FADC666B-411B-4F93-BB85-09516D8EE4CD}" dt="2026-06-10T20:06:11.610" v="19" actId="1076"/>
          <ac:picMkLst>
            <pc:docMk/>
            <pc:sldMk cId="2976876247" sldId="260"/>
            <ac:picMk id="5" creationId="{6196E491-4824-14D4-7C4C-606E393E5C6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2988C-6CDD-4540-E65E-0E941A1A6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C75F2-D3B6-3F8C-5956-09A266B9D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D964C-86AE-CDBA-26C9-5D0F9D375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37DC-A5B5-4620-A092-C2DA169007F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CA03D-8CBB-57B9-26B9-4A229DED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F5E3F-82F7-F265-6089-8053036F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5C2-4D92-4DC2-A78A-078BADF40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C740-4CC5-466E-A4CE-E9067EFB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1689F-15FC-D76C-8819-2B75487BE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DA11C-31E0-90F5-31A7-6596FE861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37DC-A5B5-4620-A092-C2DA169007F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E7160-1447-35C0-5D74-84F53BB8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40A03-FA0D-AE97-8DC2-3E23ED8E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5C2-4D92-4DC2-A78A-078BADF40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2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D8B5D8-0E5A-05BF-C3D5-136DA4295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64E3A-BE3A-FBAA-82AD-4CEF11C5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D4EE1-AD2F-39F1-39F2-46EFDDA97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37DC-A5B5-4620-A092-C2DA169007F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12815-5FC4-BDA7-2EE0-3F13ADBA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13257-0B02-F945-DA73-337D7B13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5C2-4D92-4DC2-A78A-078BADF40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0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7559-27BE-0DF1-9DBE-0544FAF9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C36CD-CDF7-D785-4AE4-1BD8698AF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26EBF-4185-385B-213B-DF76F0561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37DC-A5B5-4620-A092-C2DA169007F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0176E-4E31-F8B8-E29C-3DC2CCFF6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7CC34-F8B1-D831-C1AE-AE6428F5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5C2-4D92-4DC2-A78A-078BADF40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8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62912-ACE6-6C7E-DFF4-53621C2CE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45C1B-B761-84DF-8444-8C7B0329C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6C533-ADC6-BC72-B4DF-329B8114B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37DC-A5B5-4620-A092-C2DA169007F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AA752-06FD-E531-529B-CAE98FCD1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8BB2F-40CB-0C34-7D30-968AB995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5C2-4D92-4DC2-A78A-078BADF40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1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79D3E-F9CD-5255-07EB-BF634AC5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7BDA8-FD43-6312-D731-0FC784F8E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E6CE8-7986-8073-F05E-6D85AF0BE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9E8E1-91ED-D1B4-F870-E5A2E521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37DC-A5B5-4620-A092-C2DA169007F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308EC-ABDB-D396-0A41-6ECA18372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A1B76-65B2-84FC-A4E5-BFDE795D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5C2-4D92-4DC2-A78A-078BADF40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3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9E7B8-8267-8170-83E8-7D41FD0C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48638-E474-0982-5FD7-C224E7030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09234-9E4D-5532-6FB8-7797713DD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3A4960-016F-45C7-1EF7-4743896C9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F213C4-6C77-C4DB-5F1B-D63561A93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7CAE2-5689-6B1E-464A-62177DC52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37DC-A5B5-4620-A092-C2DA169007F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632993-3000-FDEA-509F-7A5EABC41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DF2D30-414B-B086-FB81-D5DC4889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5C2-4D92-4DC2-A78A-078BADF40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8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ED48-8112-60CC-BA8E-58B14D53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CECF2-C7F3-FA44-A7E3-2FB0B999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37DC-A5B5-4620-A092-C2DA169007F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4F5A4-CAD7-0193-23AE-C46D7D70B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8112D-E4CC-C99B-6596-5FECD614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5C2-4D92-4DC2-A78A-078BADF40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7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C8067E-5CD3-B9C0-B27E-CB970BB88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37DC-A5B5-4620-A092-C2DA169007F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18BA88-1E16-4B34-1CCC-8DA2F9A8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6E31D-273E-68B4-7DBE-861D91148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5C2-4D92-4DC2-A78A-078BADF40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9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F181F-170E-9D0C-5028-9832FAC6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C84C9-F800-FD0C-E532-4D479687C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601D0-9530-1337-40DD-A022DBADB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EB627-A6C3-C9C3-3828-3D559F911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37DC-A5B5-4620-A092-C2DA169007F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B3A9A-C9C2-0433-6EC1-F0A1E664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D2153-C3D4-6747-BA64-8C79620E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5C2-4D92-4DC2-A78A-078BADF40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2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CBA71-12DC-8545-E642-BC98E4663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225005-48E4-C6A2-19E9-C5F505065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3ECF5-4B6E-B384-461B-F2D51F29F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7FCC9-C71E-51C8-4E02-FA15EADC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37DC-A5B5-4620-A092-C2DA169007F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77CE8-B448-00F4-A963-1503D92C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E2B56-81AB-C55D-4A55-A2213117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FA5C2-4D92-4DC2-A78A-078BADF40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3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4F7872-CFCC-D353-60DC-7648F4C13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1C11E-DAFD-97E5-3CFB-195BF801A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066FA-72D6-7823-DAB8-C3C14984D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9437DC-A5B5-4620-A092-C2DA169007F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29C2A-0C2B-53EC-95BC-0EE4CFDC2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5A8BC-B750-4C3E-FD92-EFFF5EA82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8FA5C2-4D92-4DC2-A78A-078BADF40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5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76454E-31FE-679E-4348-207181771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F2BE5B-F856-23C5-2C5A-BDF65C40D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5139" y="6461280"/>
            <a:ext cx="314369" cy="2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9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925412-EC81-D4B2-5900-66D6E8360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7" y="32863"/>
            <a:ext cx="12107965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8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2DC007-2540-244C-0F3F-5D8198A06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0" y="70969"/>
            <a:ext cx="12069859" cy="67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5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99BC3E-AD4C-CA01-19EB-8F60E32D6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4" y="56679"/>
            <a:ext cx="12117491" cy="6744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6FA045-BA91-68B5-C8DD-B9E0571E3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3098" y="6300874"/>
            <a:ext cx="323895" cy="2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1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C886D0-D51F-F949-D5FF-D9294728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4" y="66205"/>
            <a:ext cx="12117491" cy="6725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96E491-4824-14D4-7C4C-606E393E5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8293" y="6431694"/>
            <a:ext cx="304843" cy="16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76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6111F68130641BAA76D2354D021AF" ma:contentTypeVersion="11" ma:contentTypeDescription="Create a new document." ma:contentTypeScope="" ma:versionID="e4472ff58a6560447d62b3fea40012e4">
  <xsd:schema xmlns:xsd="http://www.w3.org/2001/XMLSchema" xmlns:xs="http://www.w3.org/2001/XMLSchema" xmlns:p="http://schemas.microsoft.com/office/2006/metadata/properties" xmlns:ns2="47ee770f-434e-4d72-aa83-d7e9b127e507" xmlns:ns3="609a93a0-0bd0-4577-8351-8da691419a60" targetNamespace="http://schemas.microsoft.com/office/2006/metadata/properties" ma:root="true" ma:fieldsID="3b1eb3fe9c2e5ed50539c40f2052f18b" ns2:_="" ns3:_="">
    <xsd:import namespace="47ee770f-434e-4d72-aa83-d7e9b127e507"/>
    <xsd:import namespace="609a93a0-0bd0-4577-8351-8da691419a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e770f-434e-4d72-aa83-d7e9b127e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a93a0-0bd0-4577-8351-8da691419a6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77A601-5544-4A24-A144-9011D963C0A9}"/>
</file>

<file path=customXml/itemProps2.xml><?xml version="1.0" encoding="utf-8"?>
<ds:datastoreItem xmlns:ds="http://schemas.openxmlformats.org/officeDocument/2006/customXml" ds:itemID="{251EE5F7-4E1C-42BF-AF43-D19C4C198BF0}"/>
</file>

<file path=customXml/itemProps3.xml><?xml version="1.0" encoding="utf-8"?>
<ds:datastoreItem xmlns:ds="http://schemas.openxmlformats.org/officeDocument/2006/customXml" ds:itemID="{18ADB019-FE4D-458A-BC8D-B06A16209CE9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D&amp;H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Lazzaro, Dawn</dc:creator>
  <cp:lastModifiedBy>Lazzaro, Dawn</cp:lastModifiedBy>
  <cp:revision>1</cp:revision>
  <dcterms:created xsi:type="dcterms:W3CDTF">2026-06-10T20:02:35Z</dcterms:created>
  <dcterms:modified xsi:type="dcterms:W3CDTF">2026-06-10T20:06:16Z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0x010100E776111F68130641BAA76D2354D021AF</vt:lpwstr>
  </property>
</Properties>
</file>