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B111EB-CBFF-40CA-BB8A-DC94484F5446}" v="3" dt="2026-06-10T19:47:51.4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zzaro, Dawn" userId="971d4ebc-5e88-4748-9c03-6f918e2e3f5a" providerId="ADAL" clId="{FADC666B-411B-4F93-BB85-09516D8EE4CD}"/>
    <pc:docChg chg="addSld modSld sldOrd">
      <pc:chgData name="Lazzaro, Dawn" userId="971d4ebc-5e88-4748-9c03-6f918e2e3f5a" providerId="ADAL" clId="{FADC666B-411B-4F93-BB85-09516D8EE4CD}" dt="2026-06-10T19:48:17.671" v="12"/>
      <pc:docMkLst>
        <pc:docMk/>
      </pc:docMkLst>
      <pc:sldChg chg="ord">
        <pc:chgData name="Lazzaro, Dawn" userId="971d4ebc-5e88-4748-9c03-6f918e2e3f5a" providerId="ADAL" clId="{FADC666B-411B-4F93-BB85-09516D8EE4CD}" dt="2026-06-10T19:48:14.241" v="10"/>
        <pc:sldMkLst>
          <pc:docMk/>
          <pc:sldMk cId="425058498" sldId="259"/>
        </pc:sldMkLst>
      </pc:sldChg>
      <pc:sldChg chg="add ord">
        <pc:chgData name="Lazzaro, Dawn" userId="971d4ebc-5e88-4748-9c03-6f918e2e3f5a" providerId="ADAL" clId="{FADC666B-411B-4F93-BB85-09516D8EE4CD}" dt="2026-06-10T19:47:57.325" v="4"/>
        <pc:sldMkLst>
          <pc:docMk/>
          <pc:sldMk cId="271166021" sldId="260"/>
        </pc:sldMkLst>
      </pc:sldChg>
      <pc:sldChg chg="add ord">
        <pc:chgData name="Lazzaro, Dawn" userId="971d4ebc-5e88-4748-9c03-6f918e2e3f5a" providerId="ADAL" clId="{FADC666B-411B-4F93-BB85-09516D8EE4CD}" dt="2026-06-10T19:48:00.970" v="6"/>
        <pc:sldMkLst>
          <pc:docMk/>
          <pc:sldMk cId="1472330288" sldId="261"/>
        </pc:sldMkLst>
      </pc:sldChg>
      <pc:sldChg chg="add ord">
        <pc:chgData name="Lazzaro, Dawn" userId="971d4ebc-5e88-4748-9c03-6f918e2e3f5a" providerId="ADAL" clId="{FADC666B-411B-4F93-BB85-09516D8EE4CD}" dt="2026-06-10T19:48:17.671" v="12"/>
        <pc:sldMkLst>
          <pc:docMk/>
          <pc:sldMk cId="957493847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F067C-EC0C-8714-C47E-46DA032F7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A1DD82-AE9C-1014-4AF6-4A1446758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584CE-1C33-EABC-CFAB-730F40D85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69DB-BDB2-425B-8652-23724B915E61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961DF-1A22-01EE-3C1F-DAE9804F5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81706-95DF-ECD0-5CCF-84C015FE1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ED1E-338E-4B3B-94E9-1BA11904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31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E8776-33DE-FC33-BC5B-01158744D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27E9DF-5A25-0FD1-4715-C1C227FCF2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3D8A1-3A62-C9BC-229E-5DB069814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69DB-BDB2-425B-8652-23724B915E61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D14AB-784C-483E-4C08-7AD3D992D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DDBF1-EBD1-4E23-0337-EB7AB7962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ED1E-338E-4B3B-94E9-1BA11904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22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ED29A8-DB9F-6FFA-5048-62D77DFAE3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808187-3830-9928-9393-620083A10A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58E4D-C946-B7CE-6843-E805571D5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69DB-BDB2-425B-8652-23724B915E61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97444-3675-06B7-0496-151198582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D4394-3600-45F2-9F15-914CBC3F2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ED1E-338E-4B3B-94E9-1BA11904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64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DDDF9-B6B9-7C1F-3AAA-FDF2A4D73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E3444-0D19-0E95-28DE-284494FD6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88328-A8DD-466B-BAF8-9547A660D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69DB-BDB2-425B-8652-23724B915E61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1730D-0EF3-07EE-C03E-F634CBD87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61E17-5891-2243-1BB9-F3DF3F6AD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ED1E-338E-4B3B-94E9-1BA11904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93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632C9-BACF-5A44-4701-909717894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51EC1-B70B-B871-08AA-E3E2DD9E6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B793F-174B-731B-30CB-E5F6FA44F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69DB-BDB2-425B-8652-23724B915E61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55FAC-EEC6-B845-C378-729D4E521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A2709-978E-0716-9550-813C6EE62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ED1E-338E-4B3B-94E9-1BA11904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7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53F53-B1E5-AB41-852C-04DAFCCD7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ED3F7-44D9-0AC1-E96E-D1D1507EE5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6241CA-E408-3EEA-6C4C-BDF9F68CED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40F4AE-81FE-AA54-770C-88CC41AB4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69DB-BDB2-425B-8652-23724B915E61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9A0A3A-BC8A-21AE-ED5C-8A3137845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E8EF3-B86C-AA32-1C46-67365E6F8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ED1E-338E-4B3B-94E9-1BA11904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35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E6E35-A5EF-A596-072D-C338EE5AB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0F624-3760-B7C3-29CF-F920A4525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E5BFCA-C15E-2824-D962-188A74F2E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1B4194-9947-0166-D2EE-F6F0C893CB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6B532E-0433-C8A5-2C45-84819DD773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95D195-9D7D-BF3C-92DF-434FAA50D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69DB-BDB2-425B-8652-23724B915E61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289BDB-A375-7F6F-63B5-1054CEE8A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76CACC-CB53-A066-43C8-97A229A65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ED1E-338E-4B3B-94E9-1BA11904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59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964AE-DAD2-B819-058C-A1D37D551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986007-B64E-94B9-C038-06519F282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69DB-BDB2-425B-8652-23724B915E61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6C3DAF-FE4C-162D-A3E0-512396AAA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A73B99-817F-3A8D-268B-EB3E7230A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ED1E-338E-4B3B-94E9-1BA11904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26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56D244-3339-7D05-5B56-6904ABC33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69DB-BDB2-425B-8652-23724B915E61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720517-1B25-785C-B55C-00D2005CD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3A2F4-B033-AFC1-89B0-2B1AFE6B1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ED1E-338E-4B3B-94E9-1BA11904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25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CC3C0-22FD-0129-562D-CD56BB5B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CE0F3-7A27-8861-676B-1D4EAB3D0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587103-B68B-6C13-66C6-C8BF95C284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8AAD61-A7B3-421A-F46B-34D897013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69DB-BDB2-425B-8652-23724B915E61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D6DC7B-1AD8-F4AC-2D61-7AB291D3E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CAD241-8A09-B906-B4E8-A9BA0C1D7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ED1E-338E-4B3B-94E9-1BA11904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86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CD293-304C-2591-9239-5776E0055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FE4567-00DB-8916-7593-CE6E81D6ED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D11EEE-EA00-031E-C116-FD6677C4F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E8688-ABCE-4BE1-DFC2-18C3501C7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69DB-BDB2-425B-8652-23724B915E61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8A6369-F5BD-7846-3FAD-FE3318F4C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E295FD-4F49-EEE8-8A4E-B4668488F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ED1E-338E-4B3B-94E9-1BA11904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1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02A486-C992-DA66-870C-817651A41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891AF-3452-7915-7636-21FC28341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DEBCC-F99D-F051-6884-7C59CA4200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F569DB-BDB2-425B-8652-23724B915E61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47E23-8019-CCD1-9D3C-CB35AE17CA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2E5C4-9CD2-0DEA-FC18-692ADB5CD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ECED1E-338E-4B3B-94E9-1BA11904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6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A2AA05-319B-44DE-81E6-697E0ACD8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38" y="80495"/>
            <a:ext cx="11997561" cy="669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6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61163F-A324-CBAA-E1F0-D462875B3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2" y="80494"/>
            <a:ext cx="12083298" cy="67775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76E874-486A-DF24-AC90-E2C937A84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3544" y="6474892"/>
            <a:ext cx="276264" cy="1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30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BCCEE-394E-310B-38C6-20E4B6BABC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BA8B29-57E6-1B8F-F1D3-3BB07145EC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D69236-015E-A416-3085-B10DA9D2A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7" y="51916"/>
            <a:ext cx="12079386" cy="675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93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91DC4B-3ED8-A98F-7BA5-3DF03996A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0" y="80495"/>
            <a:ext cx="12041280" cy="669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80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73E226-F921-67AE-3B32-D09B40561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1" y="28100"/>
            <a:ext cx="12098438" cy="680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46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B8A391-7327-D7F3-1D94-CB324324E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4" y="61442"/>
            <a:ext cx="12117491" cy="673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31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AD4C4F-6FBD-A1D2-9470-A90A71A8F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6" y="113837"/>
            <a:ext cx="12050807" cy="663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8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76111F68130641BAA76D2354D021AF" ma:contentTypeVersion="11" ma:contentTypeDescription="Create a new document." ma:contentTypeScope="" ma:versionID="e4472ff58a6560447d62b3fea40012e4">
  <xsd:schema xmlns:xsd="http://www.w3.org/2001/XMLSchema" xmlns:xs="http://www.w3.org/2001/XMLSchema" xmlns:p="http://schemas.microsoft.com/office/2006/metadata/properties" xmlns:ns2="47ee770f-434e-4d72-aa83-d7e9b127e507" xmlns:ns3="609a93a0-0bd0-4577-8351-8da691419a60" targetNamespace="http://schemas.microsoft.com/office/2006/metadata/properties" ma:root="true" ma:fieldsID="3b1eb3fe9c2e5ed50539c40f2052f18b" ns2:_="" ns3:_="">
    <xsd:import namespace="47ee770f-434e-4d72-aa83-d7e9b127e507"/>
    <xsd:import namespace="609a93a0-0bd0-4577-8351-8da691419a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ee770f-434e-4d72-aa83-d7e9b127e5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9a93a0-0bd0-4577-8351-8da691419a6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49F5E8-B06F-48E7-9598-93134B40A705}"/>
</file>

<file path=customXml/itemProps2.xml><?xml version="1.0" encoding="utf-8"?>
<ds:datastoreItem xmlns:ds="http://schemas.openxmlformats.org/officeDocument/2006/customXml" ds:itemID="{4837A938-78F8-4381-AEB9-82F2D6BC8569}"/>
</file>

<file path=customXml/itemProps3.xml><?xml version="1.0" encoding="utf-8"?>
<ds:datastoreItem xmlns:ds="http://schemas.openxmlformats.org/officeDocument/2006/customXml" ds:itemID="{5D5EEC94-D1CE-40F7-A0AF-361B9F892D4D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D&amp;H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Lazzaro, Dawn</dc:creator>
  <cp:lastModifiedBy>Lazzaro, Dawn</cp:lastModifiedBy>
  <cp:revision>1</cp:revision>
  <dcterms:created xsi:type="dcterms:W3CDTF">2026-06-10T19:36:10Z</dcterms:created>
  <dcterms:modified xsi:type="dcterms:W3CDTF">2026-06-10T19:48:21Z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0x010100E776111F68130641BAA76D2354D021AF</vt:lpwstr>
  </property>
</Properties>
</file>