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addSld delSld modSld">
      <pc:chgData name="Lazzaro, Dawn" userId="971d4ebc-5e88-4748-9c03-6f918e2e3f5a" providerId="ADAL" clId="{FADC666B-411B-4F93-BB85-09516D8EE4CD}" dt="2026-06-10T21:02:31.540" v="18" actId="47"/>
      <pc:docMkLst>
        <pc:docMk/>
      </pc:docMkLst>
      <pc:sldChg chg="addSp modSp mod">
        <pc:chgData name="Lazzaro, Dawn" userId="971d4ebc-5e88-4748-9c03-6f918e2e3f5a" providerId="ADAL" clId="{FADC666B-411B-4F93-BB85-09516D8EE4CD}" dt="2026-06-10T20:59:46.383" v="4" actId="14100"/>
        <pc:sldMkLst>
          <pc:docMk/>
          <pc:sldMk cId="135470042" sldId="256"/>
        </pc:sldMkLst>
        <pc:picChg chg="add mod">
          <ac:chgData name="Lazzaro, Dawn" userId="971d4ebc-5e88-4748-9c03-6f918e2e3f5a" providerId="ADAL" clId="{FADC666B-411B-4F93-BB85-09516D8EE4CD}" dt="2026-06-10T20:59:46.383" v="4" actId="14100"/>
          <ac:picMkLst>
            <pc:docMk/>
            <pc:sldMk cId="135470042" sldId="256"/>
            <ac:picMk id="5" creationId="{8A57F915-D6AA-6E90-42A4-236FB44E6B9C}"/>
          </ac:picMkLst>
        </pc:picChg>
      </pc:sldChg>
      <pc:sldChg chg="addSp new mod">
        <pc:chgData name="Lazzaro, Dawn" userId="971d4ebc-5e88-4748-9c03-6f918e2e3f5a" providerId="ADAL" clId="{FADC666B-411B-4F93-BB85-09516D8EE4CD}" dt="2026-06-10T21:00:09.104" v="8" actId="22"/>
        <pc:sldMkLst>
          <pc:docMk/>
          <pc:sldMk cId="1823023161" sldId="257"/>
        </pc:sldMkLst>
        <pc:picChg chg="add">
          <ac:chgData name="Lazzaro, Dawn" userId="971d4ebc-5e88-4748-9c03-6f918e2e3f5a" providerId="ADAL" clId="{FADC666B-411B-4F93-BB85-09516D8EE4CD}" dt="2026-06-10T21:00:09.104" v="8" actId="22"/>
          <ac:picMkLst>
            <pc:docMk/>
            <pc:sldMk cId="1823023161" sldId="257"/>
            <ac:picMk id="3" creationId="{0CDAAE8A-380E-6D7F-318C-3C0C987C114C}"/>
          </ac:picMkLst>
        </pc:picChg>
      </pc:sldChg>
      <pc:sldChg chg="addSp new mod">
        <pc:chgData name="Lazzaro, Dawn" userId="971d4ebc-5e88-4748-9c03-6f918e2e3f5a" providerId="ADAL" clId="{FADC666B-411B-4F93-BB85-09516D8EE4CD}" dt="2026-06-10T21:00:28.768" v="9" actId="22"/>
        <pc:sldMkLst>
          <pc:docMk/>
          <pc:sldMk cId="1880659123" sldId="258"/>
        </pc:sldMkLst>
        <pc:picChg chg="add">
          <ac:chgData name="Lazzaro, Dawn" userId="971d4ebc-5e88-4748-9c03-6f918e2e3f5a" providerId="ADAL" clId="{FADC666B-411B-4F93-BB85-09516D8EE4CD}" dt="2026-06-10T21:00:28.768" v="9" actId="22"/>
          <ac:picMkLst>
            <pc:docMk/>
            <pc:sldMk cId="1880659123" sldId="258"/>
            <ac:picMk id="3" creationId="{C13B149A-FA06-F8BB-93E3-CF707C078750}"/>
          </ac:picMkLst>
        </pc:picChg>
      </pc:sldChg>
      <pc:sldChg chg="addSp new mod">
        <pc:chgData name="Lazzaro, Dawn" userId="971d4ebc-5e88-4748-9c03-6f918e2e3f5a" providerId="ADAL" clId="{FADC666B-411B-4F93-BB85-09516D8EE4CD}" dt="2026-06-10T21:00:47.440" v="10" actId="22"/>
        <pc:sldMkLst>
          <pc:docMk/>
          <pc:sldMk cId="2632488751" sldId="259"/>
        </pc:sldMkLst>
        <pc:picChg chg="add">
          <ac:chgData name="Lazzaro, Dawn" userId="971d4ebc-5e88-4748-9c03-6f918e2e3f5a" providerId="ADAL" clId="{FADC666B-411B-4F93-BB85-09516D8EE4CD}" dt="2026-06-10T21:00:47.440" v="10" actId="22"/>
          <ac:picMkLst>
            <pc:docMk/>
            <pc:sldMk cId="2632488751" sldId="259"/>
            <ac:picMk id="3" creationId="{D47E7FEB-23C4-9F93-F169-353147139DB3}"/>
          </ac:picMkLst>
        </pc:picChg>
      </pc:sldChg>
      <pc:sldChg chg="addSp new mod">
        <pc:chgData name="Lazzaro, Dawn" userId="971d4ebc-5e88-4748-9c03-6f918e2e3f5a" providerId="ADAL" clId="{FADC666B-411B-4F93-BB85-09516D8EE4CD}" dt="2026-06-10T21:01:10.541" v="15" actId="22"/>
        <pc:sldMkLst>
          <pc:docMk/>
          <pc:sldMk cId="3043427295" sldId="260"/>
        </pc:sldMkLst>
        <pc:picChg chg="add">
          <ac:chgData name="Lazzaro, Dawn" userId="971d4ebc-5e88-4748-9c03-6f918e2e3f5a" providerId="ADAL" clId="{FADC666B-411B-4F93-BB85-09516D8EE4CD}" dt="2026-06-10T21:01:10.541" v="15" actId="22"/>
          <ac:picMkLst>
            <pc:docMk/>
            <pc:sldMk cId="3043427295" sldId="260"/>
            <ac:picMk id="3" creationId="{97E27FF1-E720-0AB1-7C4D-BFDFB520F483}"/>
          </ac:picMkLst>
        </pc:picChg>
      </pc:sldChg>
      <pc:sldChg chg="addSp new mod">
        <pc:chgData name="Lazzaro, Dawn" userId="971d4ebc-5e88-4748-9c03-6f918e2e3f5a" providerId="ADAL" clId="{FADC666B-411B-4F93-BB85-09516D8EE4CD}" dt="2026-06-10T21:01:47.440" v="16" actId="22"/>
        <pc:sldMkLst>
          <pc:docMk/>
          <pc:sldMk cId="1263897736" sldId="261"/>
        </pc:sldMkLst>
        <pc:picChg chg="add">
          <ac:chgData name="Lazzaro, Dawn" userId="971d4ebc-5e88-4748-9c03-6f918e2e3f5a" providerId="ADAL" clId="{FADC666B-411B-4F93-BB85-09516D8EE4CD}" dt="2026-06-10T21:01:47.440" v="16" actId="22"/>
          <ac:picMkLst>
            <pc:docMk/>
            <pc:sldMk cId="1263897736" sldId="261"/>
            <ac:picMk id="3" creationId="{92CC1318-76B0-8491-3773-AE82328415B3}"/>
          </ac:picMkLst>
        </pc:picChg>
      </pc:sldChg>
      <pc:sldChg chg="addSp new mod">
        <pc:chgData name="Lazzaro, Dawn" userId="971d4ebc-5e88-4748-9c03-6f918e2e3f5a" providerId="ADAL" clId="{FADC666B-411B-4F93-BB85-09516D8EE4CD}" dt="2026-06-10T21:02:15.079" v="17" actId="22"/>
        <pc:sldMkLst>
          <pc:docMk/>
          <pc:sldMk cId="1637972391" sldId="262"/>
        </pc:sldMkLst>
        <pc:picChg chg="add">
          <ac:chgData name="Lazzaro, Dawn" userId="971d4ebc-5e88-4748-9c03-6f918e2e3f5a" providerId="ADAL" clId="{FADC666B-411B-4F93-BB85-09516D8EE4CD}" dt="2026-06-10T21:02:15.079" v="17" actId="22"/>
          <ac:picMkLst>
            <pc:docMk/>
            <pc:sldMk cId="1637972391" sldId="262"/>
            <ac:picMk id="3" creationId="{E23AA3D0-0C87-9D34-8E70-F51F26DD502C}"/>
          </ac:picMkLst>
        </pc:picChg>
      </pc:sldChg>
      <pc:sldChg chg="new del">
        <pc:chgData name="Lazzaro, Dawn" userId="971d4ebc-5e88-4748-9c03-6f918e2e3f5a" providerId="ADAL" clId="{FADC666B-411B-4F93-BB85-09516D8EE4CD}" dt="2026-06-10T21:02:31.540" v="18" actId="47"/>
        <pc:sldMkLst>
          <pc:docMk/>
          <pc:sldMk cId="29662453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006B-DF11-312C-E044-664F6EE6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DA9C6-B62F-F446-6847-981E57FC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D1EE1-E41D-AB52-3804-1247292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81B8-7907-B00C-8039-B06A159C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7DCAB-9A5D-53C3-2C83-ECFA634A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FA1-D097-C0B1-CCFA-DFDD1B41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9A697-2406-BE6B-56CF-5889E4433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89A03-8EB7-9B04-B71F-6845BDB3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3D5A-EA59-DEE4-7E68-7B7A7A3F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0CDD-9EF9-A3D1-C59D-F8AB364A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C059-811D-77FE-3074-E7E252078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0BEB0-EAE4-3218-7D9F-A2BE89A65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B134C-9A41-9903-6E95-44B91015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C5D5-7F58-2264-4E54-3C7F7111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6ACB-0414-9686-27A6-524C4754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61FE-7988-C81D-642F-1B30CD7B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CA47-1AD0-BEC3-2578-94F5E7939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42411-C15F-D086-0680-4C596DB8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189FD-EC34-C9C6-BB37-E805F755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664EA-797D-FA5D-F64A-E15E2509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CF5E-BD7C-C656-BE7B-988D5705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4AE07-BC7C-A83B-869B-FD99A37E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EF6-5832-D5DC-06BD-087567DA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4198-E9B1-9ACD-1F4E-FFA8A01A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9D4A-7899-B58F-CD50-1E1010B2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0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8E9C-1BB5-C4EA-9A59-8F704F2A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5348-73C5-C536-3123-A88830371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68926-8E2E-CFAF-1C85-3ACF00253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3A27-C3D8-7FE7-0FAA-F08FA4B3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8A18B-E864-C8DF-AEDA-CB4261DB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E5067-612D-4FD5-2284-3A6836AB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88AB-E63D-C65D-CA51-ABAF49A4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74925-A0D2-40BD-3876-10D36773D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FF4-8302-34E3-AE91-32937D648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CC128-F13C-3D23-26CE-EFAB33104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89B57-C4F2-3F0D-B0E3-EE6261FF8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4AA80-9E9D-FD7B-00B7-2F06FCB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A7700-E45B-6ABB-6982-1CCD3B83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1C1E2-8636-123D-4FB2-2B61106B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6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6E48-23EC-9186-5C41-E0223D8E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9EB09-EA60-319D-DD10-EC8A5E4D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3679D-11F3-EA1E-0FC3-840C5526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86BBC-8407-E8EF-5324-9819D753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7825C-0B3F-A84D-27AC-009EA239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71BAF-0CF3-D363-74AE-EB5EAE6E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40F61-E9AE-06B8-B7B6-0705557F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BD64-E8B4-C0FE-4682-0FF27E3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B7A8-B02A-A0BD-3A80-EC8DADEB9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43BC3-43D3-DC20-B054-D0C3BC09F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4445C-9150-4543-87A7-984BA9BC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D3543-D9DF-AA19-A602-AFB4D2BD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5012A-5737-3F23-1856-467D950C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7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46BB-686E-0903-BC70-821610B9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3B02A-FF45-5FCC-A707-E0ECA6BD3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33A68-2F57-1F7E-B24A-EE661CC58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EBB59-692C-0D0F-BA5F-2CAD7132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3C93A-FCE9-4103-90C4-899FAEC0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2252D-838D-AFBA-21F0-BD8FF8CA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F4CF5-0140-07FD-F625-DDF2352F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4BD16-FE1A-548D-5320-CC8C7606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9BF38-900D-B3C7-4BB1-C040F2D0E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E0722-594A-4321-ADA1-73EF5A7CB19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AADA-6227-E89A-EE1A-07C889D85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98C5-1F89-63B1-5B7A-E3F4749C3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E0251-5DF9-49E9-A941-0C76369D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7F915-D6AA-6E90-42A4-236FB44E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AAE8A-380E-6D7F-318C-3C0C987C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51916"/>
            <a:ext cx="12079386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B149A-FA06-F8BB-93E3-CF707C07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47153"/>
            <a:ext cx="12022228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5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E7FEB-23C4-9F93-F169-353147139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47153"/>
            <a:ext cx="12146070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27FF1-E720-0AB1-7C4D-BFDFB520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56679"/>
            <a:ext cx="1210796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C1318-76B0-8491-3773-AE823284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61442"/>
            <a:ext cx="12079386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AA3D0-0C87-9D34-8E70-F51F26DD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23337"/>
            <a:ext cx="1206033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B3850-2DF8-4245-AC36-963F4661F11E}"/>
</file>

<file path=customXml/itemProps2.xml><?xml version="1.0" encoding="utf-8"?>
<ds:datastoreItem xmlns:ds="http://schemas.openxmlformats.org/officeDocument/2006/customXml" ds:itemID="{5881AA95-0926-453E-B932-FDE903603C1D}"/>
</file>

<file path=customXml/itemProps3.xml><?xml version="1.0" encoding="utf-8"?>
<ds:datastoreItem xmlns:ds="http://schemas.openxmlformats.org/officeDocument/2006/customXml" ds:itemID="{7D8D9DF1-331A-4665-8D77-44B2EE9C770C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2026-06-10T20:59:20Z</dcterms:created>
  <dcterms:modified xsi:type="dcterms:W3CDTF">2026-06-10T21:02:34Z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