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zaro, Dawn" userId="971d4ebc-5e88-4748-9c03-6f918e2e3f5a" providerId="ADAL" clId="{FADC666B-411B-4F93-BB85-09516D8EE4CD}"/>
    <pc:docChg chg="custSel addSld delSld modSld sldOrd">
      <pc:chgData name="Lazzaro, Dawn" userId="971d4ebc-5e88-4748-9c03-6f918e2e3f5a" providerId="ADAL" clId="{FADC666B-411B-4F93-BB85-09516D8EE4CD}" dt="2026-06-10T19:47:47.939" v="31" actId="2696"/>
      <pc:docMkLst>
        <pc:docMk/>
      </pc:docMkLst>
      <pc:sldChg chg="addSp delSp mod">
        <pc:chgData name="Lazzaro, Dawn" userId="971d4ebc-5e88-4748-9c03-6f918e2e3f5a" providerId="ADAL" clId="{FADC666B-411B-4F93-BB85-09516D8EE4CD}" dt="2026-06-10T19:42:52.534" v="2" actId="22"/>
        <pc:sldMkLst>
          <pc:docMk/>
          <pc:sldMk cId="1287759584" sldId="256"/>
        </pc:sldMkLst>
        <pc:spChg chg="del">
          <ac:chgData name="Lazzaro, Dawn" userId="971d4ebc-5e88-4748-9c03-6f918e2e3f5a" providerId="ADAL" clId="{FADC666B-411B-4F93-BB85-09516D8EE4CD}" dt="2026-06-10T19:42:27.569" v="0" actId="478"/>
          <ac:spMkLst>
            <pc:docMk/>
            <pc:sldMk cId="1287759584" sldId="256"/>
            <ac:spMk id="2" creationId="{1700E826-D3A5-A323-BF20-ADF81F884787}"/>
          </ac:spMkLst>
        </pc:spChg>
        <pc:spChg chg="del">
          <ac:chgData name="Lazzaro, Dawn" userId="971d4ebc-5e88-4748-9c03-6f918e2e3f5a" providerId="ADAL" clId="{FADC666B-411B-4F93-BB85-09516D8EE4CD}" dt="2026-06-10T19:42:28.790" v="1" actId="478"/>
          <ac:spMkLst>
            <pc:docMk/>
            <pc:sldMk cId="1287759584" sldId="256"/>
            <ac:spMk id="3" creationId="{35D1D4DC-C645-CC18-7B8B-57153F6CC3E1}"/>
          </ac:spMkLst>
        </pc:spChg>
        <pc:picChg chg="add">
          <ac:chgData name="Lazzaro, Dawn" userId="971d4ebc-5e88-4748-9c03-6f918e2e3f5a" providerId="ADAL" clId="{FADC666B-411B-4F93-BB85-09516D8EE4CD}" dt="2026-06-10T19:42:52.534" v="2" actId="22"/>
          <ac:picMkLst>
            <pc:docMk/>
            <pc:sldMk cId="1287759584" sldId="256"/>
            <ac:picMk id="5" creationId="{BA9CAF7F-8FF4-852F-4C72-BC2B022E1AE7}"/>
          </ac:picMkLst>
        </pc:picChg>
      </pc:sldChg>
      <pc:sldChg chg="addSp delSp new mod">
        <pc:chgData name="Lazzaro, Dawn" userId="971d4ebc-5e88-4748-9c03-6f918e2e3f5a" providerId="ADAL" clId="{FADC666B-411B-4F93-BB85-09516D8EE4CD}" dt="2026-06-10T19:43:19.071" v="6" actId="22"/>
        <pc:sldMkLst>
          <pc:docMk/>
          <pc:sldMk cId="2310026484" sldId="257"/>
        </pc:sldMkLst>
        <pc:spChg chg="del">
          <ac:chgData name="Lazzaro, Dawn" userId="971d4ebc-5e88-4748-9c03-6f918e2e3f5a" providerId="ADAL" clId="{FADC666B-411B-4F93-BB85-09516D8EE4CD}" dt="2026-06-10T19:42:58.977" v="4" actId="478"/>
          <ac:spMkLst>
            <pc:docMk/>
            <pc:sldMk cId="2310026484" sldId="257"/>
            <ac:spMk id="2" creationId="{29EA0271-E924-9FF7-0446-E32F1AAFE326}"/>
          </ac:spMkLst>
        </pc:spChg>
        <pc:spChg chg="del">
          <ac:chgData name="Lazzaro, Dawn" userId="971d4ebc-5e88-4748-9c03-6f918e2e3f5a" providerId="ADAL" clId="{FADC666B-411B-4F93-BB85-09516D8EE4CD}" dt="2026-06-10T19:43:00.130" v="5" actId="478"/>
          <ac:spMkLst>
            <pc:docMk/>
            <pc:sldMk cId="2310026484" sldId="257"/>
            <ac:spMk id="3" creationId="{4E962F00-917A-06A0-95D5-9C3548981129}"/>
          </ac:spMkLst>
        </pc:spChg>
        <pc:picChg chg="add">
          <ac:chgData name="Lazzaro, Dawn" userId="971d4ebc-5e88-4748-9c03-6f918e2e3f5a" providerId="ADAL" clId="{FADC666B-411B-4F93-BB85-09516D8EE4CD}" dt="2026-06-10T19:43:19.071" v="6" actId="22"/>
          <ac:picMkLst>
            <pc:docMk/>
            <pc:sldMk cId="2310026484" sldId="257"/>
            <ac:picMk id="5" creationId="{E1F07D18-7B33-C26B-2AD1-F4352C9CB557}"/>
          </ac:picMkLst>
        </pc:picChg>
      </pc:sldChg>
      <pc:sldChg chg="addSp delSp modSp new mod">
        <pc:chgData name="Lazzaro, Dawn" userId="971d4ebc-5e88-4748-9c03-6f918e2e3f5a" providerId="ADAL" clId="{FADC666B-411B-4F93-BB85-09516D8EE4CD}" dt="2026-06-10T19:44:20.287" v="13" actId="14100"/>
        <pc:sldMkLst>
          <pc:docMk/>
          <pc:sldMk cId="2323349229" sldId="258"/>
        </pc:sldMkLst>
        <pc:spChg chg="del">
          <ac:chgData name="Lazzaro, Dawn" userId="971d4ebc-5e88-4748-9c03-6f918e2e3f5a" providerId="ADAL" clId="{FADC666B-411B-4F93-BB85-09516D8EE4CD}" dt="2026-06-10T19:43:25.451" v="8" actId="478"/>
          <ac:spMkLst>
            <pc:docMk/>
            <pc:sldMk cId="2323349229" sldId="258"/>
            <ac:spMk id="2" creationId="{AE00C51D-A7F8-2E85-3D40-B836999A65B6}"/>
          </ac:spMkLst>
        </pc:spChg>
        <pc:spChg chg="del">
          <ac:chgData name="Lazzaro, Dawn" userId="971d4ebc-5e88-4748-9c03-6f918e2e3f5a" providerId="ADAL" clId="{FADC666B-411B-4F93-BB85-09516D8EE4CD}" dt="2026-06-10T19:43:26.965" v="9" actId="478"/>
          <ac:spMkLst>
            <pc:docMk/>
            <pc:sldMk cId="2323349229" sldId="258"/>
            <ac:spMk id="3" creationId="{627D4045-6724-9001-D588-126970E43715}"/>
          </ac:spMkLst>
        </pc:spChg>
        <pc:picChg chg="add">
          <ac:chgData name="Lazzaro, Dawn" userId="971d4ebc-5e88-4748-9c03-6f918e2e3f5a" providerId="ADAL" clId="{FADC666B-411B-4F93-BB85-09516D8EE4CD}" dt="2026-06-10T19:43:45.203" v="10" actId="22"/>
          <ac:picMkLst>
            <pc:docMk/>
            <pc:sldMk cId="2323349229" sldId="258"/>
            <ac:picMk id="5" creationId="{1008E882-9B3E-0F61-70B6-196D10807FC8}"/>
          </ac:picMkLst>
        </pc:picChg>
        <pc:picChg chg="add mod">
          <ac:chgData name="Lazzaro, Dawn" userId="971d4ebc-5e88-4748-9c03-6f918e2e3f5a" providerId="ADAL" clId="{FADC666B-411B-4F93-BB85-09516D8EE4CD}" dt="2026-06-10T19:44:20.287" v="13" actId="14100"/>
          <ac:picMkLst>
            <pc:docMk/>
            <pc:sldMk cId="2323349229" sldId="258"/>
            <ac:picMk id="7" creationId="{617E26F0-E22D-F375-A84D-F1DC39D43471}"/>
          </ac:picMkLst>
        </pc:picChg>
      </pc:sldChg>
      <pc:sldChg chg="addSp delSp modSp new del mod ord">
        <pc:chgData name="Lazzaro, Dawn" userId="971d4ebc-5e88-4748-9c03-6f918e2e3f5a" providerId="ADAL" clId="{FADC666B-411B-4F93-BB85-09516D8EE4CD}" dt="2026-06-10T19:47:23.333" v="29" actId="2696"/>
        <pc:sldMkLst>
          <pc:docMk/>
          <pc:sldMk cId="271166021" sldId="259"/>
        </pc:sldMkLst>
        <pc:spChg chg="del">
          <ac:chgData name="Lazzaro, Dawn" userId="971d4ebc-5e88-4748-9c03-6f918e2e3f5a" providerId="ADAL" clId="{FADC666B-411B-4F93-BB85-09516D8EE4CD}" dt="2026-06-10T19:45:06.492" v="15" actId="478"/>
          <ac:spMkLst>
            <pc:docMk/>
            <pc:sldMk cId="271166021" sldId="259"/>
            <ac:spMk id="2" creationId="{95261C16-159D-8007-76DF-99E4C99433FC}"/>
          </ac:spMkLst>
        </pc:spChg>
        <pc:spChg chg="del">
          <ac:chgData name="Lazzaro, Dawn" userId="971d4ebc-5e88-4748-9c03-6f918e2e3f5a" providerId="ADAL" clId="{FADC666B-411B-4F93-BB85-09516D8EE4CD}" dt="2026-06-10T19:45:07.869" v="16" actId="478"/>
          <ac:spMkLst>
            <pc:docMk/>
            <pc:sldMk cId="271166021" sldId="259"/>
            <ac:spMk id="3" creationId="{5B5ED6C8-21C7-23B4-5B23-D0F3FC4E5975}"/>
          </ac:spMkLst>
        </pc:spChg>
        <pc:picChg chg="add mod">
          <ac:chgData name="Lazzaro, Dawn" userId="971d4ebc-5e88-4748-9c03-6f918e2e3f5a" providerId="ADAL" clId="{FADC666B-411B-4F93-BB85-09516D8EE4CD}" dt="2026-06-10T19:45:26.064" v="18" actId="14100"/>
          <ac:picMkLst>
            <pc:docMk/>
            <pc:sldMk cId="271166021" sldId="259"/>
            <ac:picMk id="5" creationId="{69A2AA05-319B-44DE-81E6-697E0ACD8AB6}"/>
          </ac:picMkLst>
        </pc:picChg>
      </pc:sldChg>
      <pc:sldChg chg="addSp modSp new del mod">
        <pc:chgData name="Lazzaro, Dawn" userId="971d4ebc-5e88-4748-9c03-6f918e2e3f5a" providerId="ADAL" clId="{FADC666B-411B-4F93-BB85-09516D8EE4CD}" dt="2026-06-10T19:47:36.887" v="30" actId="2696"/>
        <pc:sldMkLst>
          <pc:docMk/>
          <pc:sldMk cId="1472330288" sldId="260"/>
        </pc:sldMkLst>
        <pc:picChg chg="add mod">
          <ac:chgData name="Lazzaro, Dawn" userId="971d4ebc-5e88-4748-9c03-6f918e2e3f5a" providerId="ADAL" clId="{FADC666B-411B-4F93-BB85-09516D8EE4CD}" dt="2026-06-10T19:46:08.268" v="24" actId="14100"/>
          <ac:picMkLst>
            <pc:docMk/>
            <pc:sldMk cId="1472330288" sldId="260"/>
            <ac:picMk id="3" creationId="{E961163F-A324-CBAA-E1F0-D462875B320E}"/>
          </ac:picMkLst>
        </pc:picChg>
        <pc:picChg chg="add mod">
          <ac:chgData name="Lazzaro, Dawn" userId="971d4ebc-5e88-4748-9c03-6f918e2e3f5a" providerId="ADAL" clId="{FADC666B-411B-4F93-BB85-09516D8EE4CD}" dt="2026-06-10T19:46:27.351" v="26" actId="1076"/>
          <ac:picMkLst>
            <pc:docMk/>
            <pc:sldMk cId="1472330288" sldId="260"/>
            <ac:picMk id="5" creationId="{A676E874-486A-DF24-AC90-E2C937A84C22}"/>
          </ac:picMkLst>
        </pc:picChg>
      </pc:sldChg>
      <pc:sldChg chg="addSp new del mod">
        <pc:chgData name="Lazzaro, Dawn" userId="971d4ebc-5e88-4748-9c03-6f918e2e3f5a" providerId="ADAL" clId="{FADC666B-411B-4F93-BB85-09516D8EE4CD}" dt="2026-06-10T19:47:47.939" v="31" actId="2696"/>
        <pc:sldMkLst>
          <pc:docMk/>
          <pc:sldMk cId="957493847" sldId="261"/>
        </pc:sldMkLst>
        <pc:picChg chg="add">
          <ac:chgData name="Lazzaro, Dawn" userId="971d4ebc-5e88-4748-9c03-6f918e2e3f5a" providerId="ADAL" clId="{FADC666B-411B-4F93-BB85-09516D8EE4CD}" dt="2026-06-10T19:46:55.821" v="28" actId="22"/>
          <ac:picMkLst>
            <pc:docMk/>
            <pc:sldMk cId="957493847" sldId="261"/>
            <ac:picMk id="5" creationId="{90D69236-015E-A416-3085-B10DA9D2A1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7341-3D40-0A6D-4F27-88E30B1F5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9BF11-B4E2-5333-5E0D-3FA55D67E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1621-8C32-C6B8-0354-A1ABC747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A14F-CAE5-B412-1E1A-BCE1545C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490CB-3FA6-1153-5FA4-CA106462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CAA8-7EAB-1FFA-2C4F-C077B1F8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21ED8-6F8B-7105-0950-65DBE8600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7C682-FF3C-2BBB-07F8-B3CF10A2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FC77-C877-035C-8FD3-1E771706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F423-4634-0857-6B59-FDD9A71F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15D07-9933-D6B6-1D05-E5C4ADA0A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6102-5FE4-E19E-016A-0BA02EC28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29F6-A9F8-E634-D72A-769A73CC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A32F3-FB93-C890-2504-164D95FE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D40D5-82C2-E7E3-143D-0E28143A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9C41-6354-F158-A57A-A0C38C58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08004-0045-C0A0-E692-EB617551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19409-836F-D241-B3B5-CC2B5B80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C7FE8-CFED-90BF-C12F-E3C6080D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5BA2B-CF5F-9902-F8CD-204FD96D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9EAD-43CB-7AA2-7F22-04791CC8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1FDCA-650D-C9A3-5CC0-336720AE6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71C7-61B5-C2D1-94C5-24F38FF3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5BBC1-3A40-1819-5224-63D06AA1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DAE40-F87C-8B27-D354-C1A7601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6C0D-A9A7-4E5F-9E45-74CA11E3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49C0-C49E-7C4E-9F84-AFBD430E5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AEC2E-95A5-16CD-5E29-CBA1FBF0D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6EC60-EBF4-EEB3-A0E1-C5EE9137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98992-A001-CCB2-DCF8-56B87924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A8BD4-CF18-097D-38B5-A499382B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F125-F84E-930F-A02C-418E350B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F0E8D-3449-8103-746F-397AEEFA4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37904-8EF7-952B-6C13-3EAFD964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4832B-B179-18D6-AB8C-F60D9439D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34532-D043-4472-4F75-0B5D83BDB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3014A-6832-453B-7B17-D0E22930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744FF-5EE3-2C97-1567-0F1C7866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13BE7-6BEC-38BC-5D8A-32E1BE14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A622-54E8-7DFD-85BF-5ED6BA36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94ED3-9802-D3F3-556E-92394681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737E6-36BE-4BD7-6ED6-0AF9C87E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6CFC6-E845-A9D7-A303-45C9CF51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4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3AC86-C630-80A3-5096-F9FBBB58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D2A51-7C11-65FD-8438-D12A3678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07086-B2DE-1423-A8CE-1F16431E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2DBE-327C-C741-6A70-D06EC3A6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2BE4E-07BD-71A6-81DD-DC6212AF9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D5497-AF0B-A68F-71C5-2BDA0519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87649-009A-3530-489A-CAA6639B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41B7E-2286-F135-EE51-B8F23A9B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3B497-FB06-A68F-3054-E7D7BFF0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8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6582-5339-4F8C-29CE-A03FFBBA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3080A-88E9-9AF4-DC1C-E02526B70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C779F-4248-625F-F777-CE8297A3E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52A34-BF1C-93ED-4C97-817328C8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C36DC-7EBC-7FF4-BD8B-F8D732B7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72E73-0752-DFAA-4162-4234A271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4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FE485-F1A2-2CEB-34FB-6BF9B682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F9E07-709A-9DD5-8692-B5E8F6B6E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40BD-314D-F869-18FE-860A28B7F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33A8E-7138-4736-8BBB-41FA81568F7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3DAED-3EEF-A4DA-1BCE-205C87474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2454-01AC-8643-E467-DC7C9FDB0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7B5EC-8DD2-41AD-B852-6400D7E21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9CAF7F-8FF4-852F-4C72-BC2B022E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51916"/>
            <a:ext cx="12060333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F07D18-7B33-C26B-2AD1-F4352C9C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37626"/>
            <a:ext cx="12079386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08E882-9B3E-0F61-70B6-196D1080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8574"/>
            <a:ext cx="12069859" cy="6820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E26F0-E22D-F375-A84D-F1DC39D43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713" y="6438885"/>
            <a:ext cx="515215" cy="3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523C17-38BA-4AE9-B75B-292784D405CA}"/>
</file>

<file path=customXml/itemProps2.xml><?xml version="1.0" encoding="utf-8"?>
<ds:datastoreItem xmlns:ds="http://schemas.openxmlformats.org/officeDocument/2006/customXml" ds:itemID="{A98D7C89-5B48-4AF7-BED3-6AC14ADC505B}"/>
</file>

<file path=customXml/itemProps3.xml><?xml version="1.0" encoding="utf-8"?>
<ds:datastoreItem xmlns:ds="http://schemas.openxmlformats.org/officeDocument/2006/customXml" ds:itemID="{E68DD16E-51D0-4294-BFF7-B9594FCC05AE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2026-06-10T19:42:24Z</dcterms:created>
  <dcterms:modified xsi:type="dcterms:W3CDTF">2026-06-10T19:47:50Z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