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zzaro, Dawn" userId="971d4ebc-5e88-4748-9c03-6f918e2e3f5a" providerId="ADAL" clId="{FADC666B-411B-4F93-BB85-09516D8EE4CD}"/>
    <pc:docChg chg="undo custSel addSld delSld modSld sldOrd">
      <pc:chgData name="Lazzaro, Dawn" userId="971d4ebc-5e88-4748-9c03-6f918e2e3f5a" providerId="ADAL" clId="{FADC666B-411B-4F93-BB85-09516D8EE4CD}" dt="2026-06-10T19:57:42.611" v="24" actId="47"/>
      <pc:docMkLst>
        <pc:docMk/>
      </pc:docMkLst>
      <pc:sldChg chg="addSp modSp new mod">
        <pc:chgData name="Lazzaro, Dawn" userId="971d4ebc-5e88-4748-9c03-6f918e2e3f5a" providerId="ADAL" clId="{FADC666B-411B-4F93-BB85-09516D8EE4CD}" dt="2026-06-10T19:55:52.704" v="17" actId="1076"/>
        <pc:sldMkLst>
          <pc:docMk/>
          <pc:sldMk cId="2888757047" sldId="257"/>
        </pc:sldMkLst>
        <pc:picChg chg="add mod">
          <ac:chgData name="Lazzaro, Dawn" userId="971d4ebc-5e88-4748-9c03-6f918e2e3f5a" providerId="ADAL" clId="{FADC666B-411B-4F93-BB85-09516D8EE4CD}" dt="2026-06-10T19:55:28.106" v="15" actId="14100"/>
          <ac:picMkLst>
            <pc:docMk/>
            <pc:sldMk cId="2888757047" sldId="257"/>
            <ac:picMk id="3" creationId="{ED858803-57CC-66E7-7186-8312D5D5AB34}"/>
          </ac:picMkLst>
        </pc:picChg>
        <pc:picChg chg="add mod">
          <ac:chgData name="Lazzaro, Dawn" userId="971d4ebc-5e88-4748-9c03-6f918e2e3f5a" providerId="ADAL" clId="{FADC666B-411B-4F93-BB85-09516D8EE4CD}" dt="2026-06-10T19:55:52.704" v="17" actId="1076"/>
          <ac:picMkLst>
            <pc:docMk/>
            <pc:sldMk cId="2888757047" sldId="257"/>
            <ac:picMk id="5" creationId="{4FB110E8-B2F4-4D94-6B59-73B36CEAFA56}"/>
          </ac:picMkLst>
        </pc:picChg>
      </pc:sldChg>
      <pc:sldChg chg="addSp delSp modSp new mod">
        <pc:chgData name="Lazzaro, Dawn" userId="971d4ebc-5e88-4748-9c03-6f918e2e3f5a" providerId="ADAL" clId="{FADC666B-411B-4F93-BB85-09516D8EE4CD}" dt="2026-06-10T19:57:40.685" v="23" actId="478"/>
        <pc:sldMkLst>
          <pc:docMk/>
          <pc:sldMk cId="1362075607" sldId="258"/>
        </pc:sldMkLst>
        <pc:picChg chg="add del mod">
          <ac:chgData name="Lazzaro, Dawn" userId="971d4ebc-5e88-4748-9c03-6f918e2e3f5a" providerId="ADAL" clId="{FADC666B-411B-4F93-BB85-09516D8EE4CD}" dt="2026-06-10T19:57:40.685" v="23" actId="478"/>
          <ac:picMkLst>
            <pc:docMk/>
            <pc:sldMk cId="1362075607" sldId="258"/>
            <ac:picMk id="3" creationId="{CCCF9E6A-A8AF-C5C1-67F3-22CB8B3C80B7}"/>
          </ac:picMkLst>
        </pc:picChg>
      </pc:sldChg>
      <pc:sldChg chg="new del">
        <pc:chgData name="Lazzaro, Dawn" userId="971d4ebc-5e88-4748-9c03-6f918e2e3f5a" providerId="ADAL" clId="{FADC666B-411B-4F93-BB85-09516D8EE4CD}" dt="2026-06-10T19:57:42.611" v="24" actId="47"/>
        <pc:sldMkLst>
          <pc:docMk/>
          <pc:sldMk cId="432352940" sldId="259"/>
        </pc:sldMkLst>
      </pc:sldChg>
      <pc:sldChg chg="addSp delSp modSp new mod ord">
        <pc:chgData name="Lazzaro, Dawn" userId="971d4ebc-5e88-4748-9c03-6f918e2e3f5a" providerId="ADAL" clId="{FADC666B-411B-4F93-BB85-09516D8EE4CD}" dt="2026-06-10T19:55:20.640" v="13" actId="478"/>
        <pc:sldMkLst>
          <pc:docMk/>
          <pc:sldMk cId="178618294" sldId="260"/>
        </pc:sldMkLst>
        <pc:picChg chg="add mod">
          <ac:chgData name="Lazzaro, Dawn" userId="971d4ebc-5e88-4748-9c03-6f918e2e3f5a" providerId="ADAL" clId="{FADC666B-411B-4F93-BB85-09516D8EE4CD}" dt="2026-06-10T19:54:43.735" v="8" actId="14100"/>
          <ac:picMkLst>
            <pc:docMk/>
            <pc:sldMk cId="178618294" sldId="260"/>
            <ac:picMk id="3" creationId="{FE6C690E-B377-6FCD-CE0B-4BA71A980F31}"/>
          </ac:picMkLst>
        </pc:picChg>
        <pc:picChg chg="add del">
          <ac:chgData name="Lazzaro, Dawn" userId="971d4ebc-5e88-4748-9c03-6f918e2e3f5a" providerId="ADAL" clId="{FADC666B-411B-4F93-BB85-09516D8EE4CD}" dt="2026-06-10T19:55:20.640" v="13" actId="478"/>
          <ac:picMkLst>
            <pc:docMk/>
            <pc:sldMk cId="178618294" sldId="260"/>
            <ac:picMk id="5" creationId="{089E707E-86FA-713F-252A-7E3E5E9D37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E7AB-A211-7DAC-E97B-0F3D723DC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25F93-27A8-EC48-89EF-C8475AB42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1441B-E9C8-ABC3-AA5C-C72A6915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3B08-BE74-49F3-89DB-3A03755659F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1F197-A03E-D0C5-7590-3102F3F0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F7E4D-BD58-780A-9E35-92CC766B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6E2B-8A3D-4C22-AD06-60CC753E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47E0-88FB-0FED-5793-F39B5D4B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5C410-2440-EC78-B8F3-17730A6A7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7FE59-43D6-3EED-DF0D-E4238A98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3B08-BE74-49F3-89DB-3A03755659F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E31C8-3183-BBD8-AD04-A1BCFA67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D0C7C-A1B3-1BDD-C4AA-1A02E54E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6E2B-8A3D-4C22-AD06-60CC753E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C037D-D4D2-4DB8-5D6C-4DCC31A16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3A7E5-03D3-B318-5727-9C9580186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97143-2CD9-2EFE-5E10-94777D96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3B08-BE74-49F3-89DB-3A03755659F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C3C48-C154-F08E-586F-DFCFA8D7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29B0A-D195-B609-F9D5-E313743D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6E2B-8A3D-4C22-AD06-60CC753E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D5CB-F07B-8AA5-DA11-F99FB325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64D20-4D34-775C-F095-D2F4A191B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11B3A-85CA-5122-49D4-D506BE0B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3B08-BE74-49F3-89DB-3A03755659F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35D8B-7262-BD10-9BD5-53A24710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A209D-2FA0-C1E2-DF7D-C7E232BC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6E2B-8A3D-4C22-AD06-60CC753E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6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4C5D-6692-D124-6AA3-CCBCD75C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C2ED9-0C08-20D6-2E5F-62617A60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403BC-C167-367B-B1B1-E35F7861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3B08-BE74-49F3-89DB-3A03755659F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6D1E8-9102-1A8F-D467-5C050336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B00CE-07DE-CD00-FCEE-A27BE194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6E2B-8A3D-4C22-AD06-60CC753E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4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E054-10B7-EEA4-C062-723322DC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E8ED-BB10-F5FD-EDB0-A3E6DBCF3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9AEE9-1513-D813-F7CD-82F61FC5E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2BA75-84C6-D89A-8AB5-9978FCAA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3B08-BE74-49F3-89DB-3A03755659F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82D04-1951-086B-23CC-898A0767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086BA-5AF5-378D-033A-C7CC97C6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6E2B-8A3D-4C22-AD06-60CC753E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9305-B5B8-4D9A-892F-12F540AB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3A727-8A3D-1B46-2BF6-647EE05E9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B80B5-D16F-C977-E048-AC2149305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05D32-BA66-5A34-938C-041B40BA4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8ADF1-01EA-F9A6-BEEE-5D26C3B31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CCB44-2459-98BC-56AF-E3B85E92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3B08-BE74-49F3-89DB-3A03755659F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0579F-A05D-DB1F-3E74-CC9195F9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1DDC4-BC3F-F1F5-BA99-A83C3E7B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6E2B-8A3D-4C22-AD06-60CC753E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E961-8532-2F9C-5590-97AFAC5D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BE1FB-1969-8F2B-45EE-F8652F25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3B08-BE74-49F3-89DB-3A03755659F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F54CD-9B32-DCE0-DE8E-CD2727DF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BCB88-C2CA-60FF-8C8D-6AAD522B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6E2B-8A3D-4C22-AD06-60CC753E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0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85B2A-6526-558E-C4ED-5866BC562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3B08-BE74-49F3-89DB-3A03755659F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F2FD4-77D4-A4B7-AC8A-8B9D4714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485C5-E377-DAC0-B4F1-4E883CF1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6E2B-8A3D-4C22-AD06-60CC753E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1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DBAB-592E-0CDD-7D59-B046827E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64C4-D330-B6BF-B742-7D0AE544D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72A7D-D2B4-657C-D4B2-25099D3F2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EBE76-CCA5-F638-7494-E9314428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3B08-BE74-49F3-89DB-3A03755659F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AB32F-DEBE-EECF-7467-22F40D91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458DB-928D-9BEF-CD35-D6428A83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6E2B-8A3D-4C22-AD06-60CC753E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5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CD310-68DB-CBD1-A285-DF968F05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408CF-937D-9C04-5153-A74FC9BED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B1829-7BF7-598B-273F-FA9414481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9CA70-B657-B200-7F9B-C615FE1D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3B08-BE74-49F3-89DB-3A03755659F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526BC-5EA4-2185-EF56-68CE0BFE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64305-5468-C42A-DAB2-C7C7E15B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6E2B-8A3D-4C22-AD06-60CC753E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B852D-E7FD-ADC6-8BDD-5003320A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9CD7F-1763-929C-1846-DDF9264A1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35472-FBFC-5A2F-D9BF-8F4E4C899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23B08-BE74-49F3-89DB-3A03755659F5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24F50-810B-5320-6D5C-189BB27A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D1806-407A-8CB0-07A4-B3999ECE7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1E6E2B-8A3D-4C22-AD06-60CC753E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F11B4D-AA94-14F1-BF9A-5F41BA8C9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6C690E-B377-6FCD-CE0B-4BA71A980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58803-57CC-66E7-7186-8312D5D5A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6" y="0"/>
            <a:ext cx="12121404" cy="6806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B110E8-B2F4-4D94-6B59-73B36CEAF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561" y="6310300"/>
            <a:ext cx="304843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5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F9E6A-A8AF-C5C1-67F3-22CB8B3C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75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6111F68130641BAA76D2354D021AF" ma:contentTypeVersion="11" ma:contentTypeDescription="Create a new document." ma:contentTypeScope="" ma:versionID="e4472ff58a6560447d62b3fea40012e4">
  <xsd:schema xmlns:xsd="http://www.w3.org/2001/XMLSchema" xmlns:xs="http://www.w3.org/2001/XMLSchema" xmlns:p="http://schemas.microsoft.com/office/2006/metadata/properties" xmlns:ns2="47ee770f-434e-4d72-aa83-d7e9b127e507" xmlns:ns3="609a93a0-0bd0-4577-8351-8da691419a60" targetNamespace="http://schemas.microsoft.com/office/2006/metadata/properties" ma:root="true" ma:fieldsID="3b1eb3fe9c2e5ed50539c40f2052f18b" ns2:_="" ns3:_="">
    <xsd:import namespace="47ee770f-434e-4d72-aa83-d7e9b127e507"/>
    <xsd:import namespace="609a93a0-0bd0-4577-8351-8da691419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e770f-434e-4d72-aa83-d7e9b127e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a93a0-0bd0-4577-8351-8da691419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1A3143-FE53-46F1-AA21-4D487488E914}"/>
</file>

<file path=customXml/itemProps2.xml><?xml version="1.0" encoding="utf-8"?>
<ds:datastoreItem xmlns:ds="http://schemas.openxmlformats.org/officeDocument/2006/customXml" ds:itemID="{1B41F2D1-E333-4B90-A3F2-28EA641E7102}"/>
</file>

<file path=customXml/itemProps3.xml><?xml version="1.0" encoding="utf-8"?>
<ds:datastoreItem xmlns:ds="http://schemas.openxmlformats.org/officeDocument/2006/customXml" ds:itemID="{141BC617-8230-47C8-A8BD-71BD20B70CFE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Lazzaro, Dawn</dc:creator>
  <cp:lastModifiedBy>Lazzaro, Dawn</cp:lastModifiedBy>
  <cp:revision>1</cp:revision>
  <dcterms:created xsi:type="dcterms:W3CDTF">2026-06-10T19:53:35Z</dcterms:created>
  <dcterms:modified xsi:type="dcterms:W3CDTF">2026-06-10T19:57:46Z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0x010100E776111F68130641BAA76D2354D021AF</vt:lpwstr>
  </property>
</Properties>
</file>