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CCB97-BC1D-8A7C-5502-67D80A8683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1ED438-35A3-3574-B49D-7668C75D3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D1324-E47B-98C8-9743-9C073AFBB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A2AA-4AD7-4299-AA62-45F6888E705B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0A6AD-10D4-71D9-342B-9EB9EC25D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A13A4-8AE6-8FF3-932F-4E6C513C2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842F9-A7D4-4E3D-BB11-BAAB538FC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627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D86AE-CE07-ECB7-C25B-706C3EAA4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D39D93-70AD-8440-9931-92334821B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4A7A2-6E5B-5C00-84E8-B2CF2E87C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A2AA-4AD7-4299-AA62-45F6888E705B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E5CC4-FABA-6A63-2A0F-C9A4AD65D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A5A6A-D5B7-3B63-582C-B1DB13EE9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842F9-A7D4-4E3D-BB11-BAAB538FC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071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CDA7B1-200B-DCFF-AF71-756C2DFC14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D4E118-619F-0FC2-8A45-735BEFFFC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40C2E-D412-5EF7-9D03-4BD9457E9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A2AA-4AD7-4299-AA62-45F6888E705B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15749-3437-FF0E-C857-76C8AD77D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476D6-8675-CB06-67C3-648F6F60F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842F9-A7D4-4E3D-BB11-BAAB538FC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38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9CD4F-7A22-7D0D-7DAD-E047B3A2A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CAC4F-0D97-5504-8E39-B60ED1599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B9ACE-7B87-1138-A0B4-F69EF664C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A2AA-4AD7-4299-AA62-45F6888E705B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E2EBD-363D-38BF-0330-0FABDDB3A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B90B3-9D21-39AE-9D92-56E7D628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842F9-A7D4-4E3D-BB11-BAAB538FC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72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A300B-52DE-9962-5467-75A356F4C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B606C-7362-42E3-C795-8E238E7FC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2E59D-9D14-60AC-2E9A-99FEA0F86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A2AA-4AD7-4299-AA62-45F6888E705B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DB854-B65F-7CA1-DB1B-44809FA59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9DF12-5897-1C63-FBFC-9DAA1BDA0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842F9-A7D4-4E3D-BB11-BAAB538FC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18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7EEBC-AF80-CE79-FC41-314573901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D4B0A-9128-24C4-FED9-1EA632FB26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6D56DB-0C38-572A-6CD8-204F2575E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226DC-F0EC-137B-B64D-6DCF4BE19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A2AA-4AD7-4299-AA62-45F6888E705B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0EDDE-692C-9979-1F77-5CB545B1B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9C4040-6B41-E53D-795D-E0173A7FC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842F9-A7D4-4E3D-BB11-BAAB538FC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B4C14-3741-ED22-80F5-00A0D3CAD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16A583-8F47-FDB6-B11E-E6514094D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2CC3E0-91F1-7850-50CB-C42464F0E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401E7A-70BD-85FD-6676-965DF56752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20F0E4-9154-5AA9-ECC5-CAB0864AE3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B5FBBA-A16C-7D3B-2A88-7211068A9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A2AA-4AD7-4299-AA62-45F6888E705B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2119B7-E89F-D836-2A56-5126157B3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33CD16-B703-6EAF-D277-00FF53527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842F9-A7D4-4E3D-BB11-BAAB538FC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7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AA996-D675-8705-F5CB-BB253D79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FD1F34-2B9D-3762-9776-FCFDA53F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A2AA-4AD7-4299-AA62-45F6888E705B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7B0E-BBF7-2AC3-EE0F-6CDCF4CAB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70BB1D-EADA-21A3-AD1A-73F3C7174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842F9-A7D4-4E3D-BB11-BAAB538FC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5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AD540-A2D7-6B4E-E1D5-6252C0A63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A2AA-4AD7-4299-AA62-45F6888E705B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DF28D0-ABA1-D9FE-E7CD-DC6B6C441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32E4D-5204-6440-264A-648C9CE75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842F9-A7D4-4E3D-BB11-BAAB538FC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57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1390E-6E77-2A9F-533D-3642BFD52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04A3C-90BA-C31A-3DEC-CD4EC124A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B292E4-7849-9C18-3856-639634862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A6176-82F0-5765-9AA2-95C9FA3B0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A2AA-4AD7-4299-AA62-45F6888E705B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29834-C24A-A4F0-466B-683556E42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6E834D-DC47-5EE2-BFE0-C979BB83F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842F9-A7D4-4E3D-BB11-BAAB538FC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74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25839-DBE5-346F-007D-5F7861B4B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F6DE7B-02C0-17B9-76A4-384F2DC1F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3539A3-60F7-AAE3-622A-AA620BEA3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9C6662-7807-2148-3C05-1AACE5E8A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A2AA-4AD7-4299-AA62-45F6888E705B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184F6-CC3B-0627-F6FA-6F6396C4D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E4A8E9-DC7A-42E1-58E3-855B9DFBE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842F9-A7D4-4E3D-BB11-BAAB538FC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74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52C1AF-0EC3-194E-E0AF-4EA67C050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8779B-632D-E954-25B6-1C89674F8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2724A-BF95-B9CD-284E-7E18528B1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42A2AA-4AD7-4299-AA62-45F6888E705B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64046-903A-1D98-C848-645A5A5318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51EE-C8EA-D38D-72F3-3820F57A79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8842F9-A7D4-4E3D-BB11-BAAB538FC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1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825B31-9B65-4423-1F8D-036343C34E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0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051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76111F68130641BAA76D2354D021AF" ma:contentTypeVersion="11" ma:contentTypeDescription="Create a new document." ma:contentTypeScope="" ma:versionID="e4472ff58a6560447d62b3fea40012e4">
  <xsd:schema xmlns:xsd="http://www.w3.org/2001/XMLSchema" xmlns:xs="http://www.w3.org/2001/XMLSchema" xmlns:p="http://schemas.microsoft.com/office/2006/metadata/properties" xmlns:ns2="47ee770f-434e-4d72-aa83-d7e9b127e507" xmlns:ns3="609a93a0-0bd0-4577-8351-8da691419a60" targetNamespace="http://schemas.microsoft.com/office/2006/metadata/properties" ma:root="true" ma:fieldsID="3b1eb3fe9c2e5ed50539c40f2052f18b" ns2:_="" ns3:_="">
    <xsd:import namespace="47ee770f-434e-4d72-aa83-d7e9b127e507"/>
    <xsd:import namespace="609a93a0-0bd0-4577-8351-8da691419a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ee770f-434e-4d72-aa83-d7e9b127e5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9a93a0-0bd0-4577-8351-8da691419a6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05B106-6C1D-4656-B4F4-DF46E18C7F15}"/>
</file>

<file path=customXml/itemProps2.xml><?xml version="1.0" encoding="utf-8"?>
<ds:datastoreItem xmlns:ds="http://schemas.openxmlformats.org/officeDocument/2006/customXml" ds:itemID="{ED71D98C-1ECA-49B4-ACE4-665E9598A226}"/>
</file>

<file path=customXml/itemProps3.xml><?xml version="1.0" encoding="utf-8"?>
<ds:datastoreItem xmlns:ds="http://schemas.openxmlformats.org/officeDocument/2006/customXml" ds:itemID="{B1C010A5-C540-4F43-A3D1-B586C64D5CD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D&amp;H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Lazzaro, Dawn</dc:creator>
  <cp:lastModifiedBy>Lazzaro, Dawn</cp:lastModifiedBy>
  <cp:revision>1</cp:revision>
  <dcterms:created xsi:type="dcterms:W3CDTF">2026-06-12T12:37:46Z</dcterms:created>
  <dcterms:modified xsi:type="dcterms:W3CDTF">2026-06-12T12:38:35Z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0x010100E776111F68130641BAA76D2354D021AF</vt:lpwstr>
  </property>
</Properties>
</file>