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3A5"/>
    <a:srgbClr val="66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20923-6037-47AC-85ED-47C259C28E09}" v="6" dt="2021-02-08T17:40:19.897"/>
    <p1510:client id="{8B58BF78-28B8-4C1F-A4DB-98A863310515}" v="39" dt="2021-02-08T17:39:35.120"/>
    <p1510:client id="{8FFC5771-D37A-4837-924C-1AD6286F5950}" v="333" dt="2021-02-09T15:44:52.600"/>
    <p1510:client id="{F24AD383-B360-433F-A9C7-551231AA3DB8}" v="136" dt="2021-02-09T17:14:53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0" autoAdjust="0"/>
  </p:normalViewPr>
  <p:slideViewPr>
    <p:cSldViewPr snapToGrid="0">
      <p:cViewPr varScale="1">
        <p:scale>
          <a:sx n="152" d="100"/>
          <a:sy n="152" d="100"/>
        </p:scale>
        <p:origin x="2844" y="156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2A91-2AB9-4733-B154-40D9DD78A3AE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69E9-12C5-4727-BC36-B50CB7CD5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3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69E9-12C5-4727-BC36-B50CB7CD53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194853"/>
            <a:ext cx="11430000" cy="4882896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buFont typeface="Liberation Sans" panose="020B0604020202020204" pitchFamily="34" charset="0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96291" y="6534740"/>
            <a:ext cx="192024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87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58336-7880-4795-93CC-6CB10E34E4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8860" y="1314450"/>
            <a:ext cx="2093976" cy="2093976"/>
          </a:xfrm>
          <a:prstGeom prst="ellips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457200"/>
            <a:r>
              <a:rPr lang="en-US" dirty="0"/>
              <a:t>Image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45F7593-00AB-47B1-A300-64FE928447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1598" y="1314450"/>
            <a:ext cx="2093976" cy="2093976"/>
          </a:xfrm>
          <a:prstGeom prst="ellips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457200"/>
            <a:r>
              <a:rPr lang="en-US" dirty="0"/>
              <a:t>Image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60A796-9256-4D47-AFFF-C53F696CB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65255" y="1314450"/>
            <a:ext cx="2093976" cy="2093976"/>
          </a:xfrm>
          <a:prstGeom prst="ellips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457200"/>
            <a:r>
              <a:rPr lang="en-US" dirty="0"/>
              <a:t>Image here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52034" y="6509551"/>
            <a:ext cx="246743" cy="2415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96291" y="6534740"/>
            <a:ext cx="192024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57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52034" y="6509551"/>
            <a:ext cx="246743" cy="2415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96291" y="6534740"/>
            <a:ext cx="1920240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07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6DC24-1277-46F9-95D6-5096F3734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194853"/>
            <a:ext cx="11430000" cy="4882896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4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400"/>
              </a:spcBef>
              <a:buFont typeface="Liberation Sans" panose="020B0604020202020204" pitchFamily="34" charset="0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33879" y="6467571"/>
            <a:ext cx="1600200" cy="2743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455895" indent="0">
              <a:buNone/>
              <a:defRPr/>
            </a:lvl2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47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614-79C4-462A-9D3D-C0C5E3A260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C547-9E11-4273-8805-29A550FE4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H_Foo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252"/>
          <a:stretch/>
        </p:blipFill>
        <p:spPr>
          <a:xfrm>
            <a:off x="0" y="0"/>
            <a:ext cx="12231692" cy="6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0737575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569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76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rot="21427325">
            <a:off x="-514615" y="525692"/>
            <a:ext cx="5810036" cy="462033"/>
          </a:xfrm>
          <a:prstGeom prst="rect">
            <a:avLst/>
          </a:prstGeom>
          <a:solidFill>
            <a:schemeClr val="tx1">
              <a:lumMod val="65000"/>
              <a:lumOff val="3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-341556" y="264667"/>
            <a:ext cx="5639642" cy="576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0" y="308803"/>
            <a:ext cx="5298086" cy="476919"/>
          </a:xfrm>
          <a:prstGeom prst="rect">
            <a:avLst/>
          </a:prstGeom>
          <a:noFill/>
        </p:spPr>
        <p:txBody>
          <a:bodyPr wrap="square" lIns="45712" tIns="22857" rIns="45712" bIns="22857" rtlCol="0" anchor="t">
            <a:spAutoFit/>
          </a:bodyPr>
          <a:lstStyle/>
          <a:p>
            <a:pPr algn="ctr"/>
            <a:r>
              <a:rPr lang="en-US" sz="2799" b="1" dirty="0">
                <a:solidFill>
                  <a:schemeClr val="bg1"/>
                </a:solidFill>
                <a:latin typeface="Arial"/>
                <a:cs typeface="Arial"/>
              </a:rPr>
              <a:t>Components/Systems Team</a:t>
            </a:r>
            <a:endParaRPr lang="id-ID" sz="2799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BE34B-70D1-B521-6B78-D9A858BFA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8" y="-295562"/>
            <a:ext cx="11810382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Custom 92">
      <a:dk1>
        <a:srgbClr val="252525"/>
      </a:dk1>
      <a:lt1>
        <a:srgbClr val="FFFFFF"/>
      </a:lt1>
      <a:dk2>
        <a:srgbClr val="5B5B5B"/>
      </a:dk2>
      <a:lt2>
        <a:srgbClr val="E9E9E9"/>
      </a:lt2>
      <a:accent1>
        <a:srgbClr val="D11C22"/>
      </a:accent1>
      <a:accent2>
        <a:srgbClr val="232323"/>
      </a:accent2>
      <a:accent3>
        <a:srgbClr val="3498DB"/>
      </a:accent3>
      <a:accent4>
        <a:srgbClr val="EDECED"/>
      </a:accent4>
      <a:accent5>
        <a:srgbClr val="0C0C0C"/>
      </a:accent5>
      <a:accent6>
        <a:srgbClr val="DBEBF2"/>
      </a:accent6>
      <a:hlink>
        <a:srgbClr val="D11C22"/>
      </a:hlink>
      <a:folHlink>
        <a:srgbClr val="232323"/>
      </a:folHlink>
    </a:clrScheme>
    <a:fontScheme name="Custom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Liberation Sans</vt:lpstr>
      <vt:lpstr>Wingdings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Lissner, Lindy</dc:creator>
  <cp:lastModifiedBy>Warner-Duncan, Zhane</cp:lastModifiedBy>
  <cp:revision>317</cp:revision>
  <dcterms:created xsi:type="dcterms:W3CDTF">2021-02-05T20:31:36Z</dcterms:created>
  <dcterms:modified xsi:type="dcterms:W3CDTF">2024-07-25T18:12:22Z</dcterms:modified>
</cp:coreProperties>
</file>