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7111" r:id="rId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14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B099"/>
    <a:srgbClr val="EB8C3F"/>
    <a:srgbClr val="00FFCC"/>
    <a:srgbClr val="66FFCC"/>
    <a:srgbClr val="00CC99"/>
    <a:srgbClr val="44AE9B"/>
    <a:srgbClr val="45AF9A"/>
    <a:srgbClr val="004E6C"/>
    <a:srgbClr val="EA8B3F"/>
    <a:srgbClr val="068E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0272" autoAdjust="0"/>
  </p:normalViewPr>
  <p:slideViewPr>
    <p:cSldViewPr snapToGrid="0">
      <p:cViewPr varScale="1">
        <p:scale>
          <a:sx n="30" d="100"/>
          <a:sy n="30" d="100"/>
        </p:scale>
        <p:origin x="1714" y="24"/>
      </p:cViewPr>
      <p:guideLst>
        <p:guide orient="horz" pos="2352"/>
        <p:guide pos="1464"/>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D6A2B-43D2-4140-8258-8AC20CDEE59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D939B1A6-2E2A-9348-82E7-262E43220C9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4645B52-F836-C94A-BDB2-49D3B7DAC89F}" type="datetimeFigureOut">
              <a:rPr lang="en-US" smtClean="0"/>
              <a:t>12/22/2021</a:t>
            </a:fld>
            <a:endParaRPr lang="en-US"/>
          </a:p>
        </p:txBody>
      </p:sp>
      <p:sp>
        <p:nvSpPr>
          <p:cNvPr id="4" name="Footer Placeholder 3">
            <a:extLst>
              <a:ext uri="{FF2B5EF4-FFF2-40B4-BE49-F238E27FC236}">
                <a16:creationId xmlns:a16="http://schemas.microsoft.com/office/drawing/2014/main" id="{71B9DDE6-E7DE-8C42-8652-8966E0FB8A0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0C9849-4EED-0546-B06D-437BC07C9F3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FFC9087-097B-CD46-B3A3-B19675F98234}" type="slidenum">
              <a:rPr lang="en-US" smtClean="0"/>
              <a:t>‹#›</a:t>
            </a:fld>
            <a:endParaRPr lang="en-US"/>
          </a:p>
        </p:txBody>
      </p:sp>
    </p:spTree>
    <p:extLst>
      <p:ext uri="{BB962C8B-B14F-4D97-AF65-F5344CB8AC3E}">
        <p14:creationId xmlns:p14="http://schemas.microsoft.com/office/powerpoint/2010/main" val="10646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76AE4A-10A9-624B-A644-7B9957F48E37}" type="datetimeFigureOut">
              <a:rPr lang="en-US" smtClean="0"/>
              <a:t>12/22/2021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3909C5-7C6C-5743-804B-CCA00F3024F1}" type="slidenum">
              <a:rPr lang="en-US" smtClean="0"/>
              <a:t>‹#›</a:t>
            </a:fld>
            <a:endParaRPr lang="en-US"/>
          </a:p>
        </p:txBody>
      </p:sp>
    </p:spTree>
    <p:extLst>
      <p:ext uri="{BB962C8B-B14F-4D97-AF65-F5344CB8AC3E}">
        <p14:creationId xmlns:p14="http://schemas.microsoft.com/office/powerpoint/2010/main" val="250611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Avaya Cloud Office positioning is supported by 10 key things that show the power of Avaya:</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other solution provider has Avaya's strengths in delivering both EX and CX solutions, along with its experience in building value by bringing these applications together</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Avaya works closely with RingCentral to develop and bring unique Avaya features to the platform, particularly to meet the needs of existing Avaya customers as they transition to the cloud</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Existing Avaya environment migration tools speed up deployment and adoption, with the knowhow to get the best out of the new solution with that deep and rich understanding of the old. De-risk the move from existing Avaya estate to pure SaaS-based Cloud solution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Avaya is a leader in Hybrid solutions. It can help combine the power of SaaS-based, private and on-premises technologies to power the future of the customer and employee experience center as well as the digital workplace. You’re in the safest hands to plan your evolved experience economy design. Best in Hybrid means Avaya can provide leading designs to plug ACO into legacy deployments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Avaya desktop devices have been optimized for installation and use with Avaya Cloud Office and will provide users with unique features and capabilities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There is no end-game in the world of communications. Advanced capabilities will continue to be developed and customer's needs change. Whatever the customer's need, Avaya OneCloud can match needs and can be counted on to continue to remain at the forefront of innovation in communication. The Avaya OneCloud ecosystem and solution principles provide progressive hybrid/migration strategy, extensibility partnerships, CCaaS, CPaaS, devices and support for IoT</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High touch award-winning support - 24/7. Maturity matters. Avaya’s experience of helping millions of customers succeed is unmatched</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Customers can continue with partner of their choice, knows their business, localized value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Avaya Cloud Office introduces new app partners, API-economy and ecosystem driven providers “breaking glass” and AI-powered innovation. Extend reach in Avaya to benefit from API economy related services - CPaaS, IoT, other</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“One back to pat” for large estates and loyal bases. Continues as benefits of OneCloud are further exploited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1" i="0" u="sng" kern="1200" dirty="0">
                <a:solidFill>
                  <a:schemeClr val="tx1"/>
                </a:solidFill>
                <a:effectLst/>
                <a:latin typeface="+mn-lt"/>
                <a:ea typeface="+mn-ea"/>
                <a:cs typeface="+mn-cs"/>
              </a:rPr>
              <a:t>More on Avaya Differences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Avaya differentiation starts with our key customer's concerns. These vary by customer but include: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Adoption: I want a solution that my people will use to truly deliver improved productivity</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Support: I want guidance and expertise throughout – this is not what I “do”!</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Experience: I want a partner that understands and cares about my business and my needs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Choice: I want to be able choose the partner I look to for support</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Features: I want to be able to carry forward the key features I use everyday</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Compatibility: I want a complete solution from a single provider that “just works”, including at the desktop and in the conference room</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Adaptability: I want a solution that grows &amp; adapts to my needs – many of which I may not be aware of yet</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Cost: I need a solution that scales with my business and conserves my capital</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CB3909C5-7C6C-5743-804B-CCA00F3024F1}" type="slidenum">
              <a:rPr lang="en-US" smtClean="0"/>
              <a:t>1</a:t>
            </a:fld>
            <a:endParaRPr lang="en-US"/>
          </a:p>
        </p:txBody>
      </p:sp>
    </p:spTree>
    <p:extLst>
      <p:ext uri="{BB962C8B-B14F-4D97-AF65-F5344CB8AC3E}">
        <p14:creationId xmlns:p14="http://schemas.microsoft.com/office/powerpoint/2010/main" val="1612814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image" Target="../media/image38.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681C395-5241-7340-9C94-F1FEEEF11539}"/>
              </a:ext>
            </a:extLst>
          </p:cNvPr>
          <p:cNvSpPr>
            <a:spLocks noGrp="1"/>
          </p:cNvSpPr>
          <p:nvPr>
            <p:ph type="title"/>
          </p:nvPr>
        </p:nvSpPr>
        <p:spPr>
          <a:xfrm>
            <a:off x="831850" y="2265645"/>
            <a:ext cx="10515600" cy="2852737"/>
          </a:xfrm>
        </p:spPr>
        <p:txBody>
          <a:bodyPr anchor="b">
            <a:normAutofit/>
          </a:bodyPr>
          <a:lstStyle>
            <a:lvl1pPr>
              <a:defRPr sz="4400"/>
            </a:lvl1pPr>
          </a:lstStyle>
          <a:p>
            <a:r>
              <a:rPr lang="en-US"/>
              <a:t>Click to edit Master title style</a:t>
            </a:r>
          </a:p>
        </p:txBody>
      </p:sp>
      <p:pic>
        <p:nvPicPr>
          <p:cNvPr id="20" name="Picture 19">
            <a:extLst>
              <a:ext uri="{FF2B5EF4-FFF2-40B4-BE49-F238E27FC236}">
                <a16:creationId xmlns:a16="http://schemas.microsoft.com/office/drawing/2014/main" id="{2E71D5D7-C41E-814D-856E-C703B01D0C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153" t="43659" r="13651" b="36555"/>
          <a:stretch/>
        </p:blipFill>
        <p:spPr>
          <a:xfrm>
            <a:off x="0" y="0"/>
            <a:ext cx="12192000" cy="3165987"/>
          </a:xfrm>
          <a:prstGeom prst="rect">
            <a:avLst/>
          </a:prstGeom>
        </p:spPr>
      </p:pic>
    </p:spTree>
    <p:extLst>
      <p:ext uri="{BB962C8B-B14F-4D97-AF65-F5344CB8AC3E}">
        <p14:creationId xmlns:p14="http://schemas.microsoft.com/office/powerpoint/2010/main" val="137168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attern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F34FA0-0DC5-F24C-B63E-D128F673B8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4357"/>
          <a:stretch/>
        </p:blipFill>
        <p:spPr>
          <a:xfrm>
            <a:off x="7085939" y="0"/>
            <a:ext cx="5106062" cy="6420677"/>
          </a:xfrm>
          <a:prstGeom prst="rect">
            <a:avLst/>
          </a:prstGeom>
        </p:spPr>
      </p:pic>
      <p:pic>
        <p:nvPicPr>
          <p:cNvPr id="12" name="Picture 11">
            <a:extLst>
              <a:ext uri="{FF2B5EF4-FFF2-40B4-BE49-F238E27FC236}">
                <a16:creationId xmlns:a16="http://schemas.microsoft.com/office/drawing/2014/main" id="{323A12CD-F1A8-DC4C-830B-3B784C07CC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5204" y="1453329"/>
            <a:ext cx="558831" cy="718497"/>
          </a:xfrm>
          <a:prstGeom prst="rect">
            <a:avLst/>
          </a:prstGeom>
        </p:spPr>
      </p:pic>
      <p:pic>
        <p:nvPicPr>
          <p:cNvPr id="13" name="Picture 12">
            <a:extLst>
              <a:ext uri="{FF2B5EF4-FFF2-40B4-BE49-F238E27FC236}">
                <a16:creationId xmlns:a16="http://schemas.microsoft.com/office/drawing/2014/main" id="{A405E609-FA6C-6F40-BE8F-54E32CE1BE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8113" y="1453329"/>
            <a:ext cx="558831" cy="718497"/>
          </a:xfrm>
          <a:prstGeom prst="rect">
            <a:avLst/>
          </a:prstGeom>
        </p:spPr>
      </p:pic>
      <p:sp>
        <p:nvSpPr>
          <p:cNvPr id="15" name="Content Placeholder 2">
            <a:extLst>
              <a:ext uri="{FF2B5EF4-FFF2-40B4-BE49-F238E27FC236}">
                <a16:creationId xmlns:a16="http://schemas.microsoft.com/office/drawing/2014/main" id="{9E831A97-61F9-EE4D-B2A9-D980CA4E39A2}"/>
              </a:ext>
            </a:extLst>
          </p:cNvPr>
          <p:cNvSpPr>
            <a:spLocks noGrp="1"/>
          </p:cNvSpPr>
          <p:nvPr>
            <p:ph idx="1" hasCustomPrompt="1"/>
          </p:nvPr>
        </p:nvSpPr>
        <p:spPr>
          <a:xfrm>
            <a:off x="416720" y="4718992"/>
            <a:ext cx="6448778" cy="519591"/>
          </a:xfrm>
        </p:spPr>
        <p:txBody>
          <a:bodyPr>
            <a:normAutofit/>
          </a:bodyPr>
          <a:lstStyle>
            <a:lvl1pPr marL="0" indent="0">
              <a:buNone/>
              <a:defRPr sz="18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—Quote Source</a:t>
            </a:r>
          </a:p>
        </p:txBody>
      </p:sp>
      <p:sp>
        <p:nvSpPr>
          <p:cNvPr id="8" name="Title 1">
            <a:extLst>
              <a:ext uri="{FF2B5EF4-FFF2-40B4-BE49-F238E27FC236}">
                <a16:creationId xmlns:a16="http://schemas.microsoft.com/office/drawing/2014/main" id="{A99E4D38-53E3-0643-8795-2D38B2F5C147}"/>
              </a:ext>
            </a:extLst>
          </p:cNvPr>
          <p:cNvSpPr>
            <a:spLocks noGrp="1"/>
          </p:cNvSpPr>
          <p:nvPr>
            <p:ph type="title" hasCustomPrompt="1"/>
          </p:nvPr>
        </p:nvSpPr>
        <p:spPr>
          <a:xfrm>
            <a:off x="416719" y="2258270"/>
            <a:ext cx="6448778" cy="2460722"/>
          </a:xfrm>
        </p:spPr>
        <p:txBody>
          <a:bodyPr anchor="t">
            <a:normAutofit/>
          </a:bodyPr>
          <a:lstStyle>
            <a:lvl1pPr>
              <a:lnSpc>
                <a:spcPts val="3260"/>
              </a:lnSpc>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quote text lorem ipsum dolor sit </a:t>
            </a:r>
            <a:r>
              <a:rPr lang="en-US" err="1"/>
              <a:t>amit</a:t>
            </a:r>
            <a:r>
              <a:rPr lang="en-US"/>
              <a:t> </a:t>
            </a:r>
            <a:r>
              <a:rPr lang="en-US" err="1"/>
              <a:t>ut</a:t>
            </a:r>
            <a:r>
              <a:rPr lang="en-US"/>
              <a:t> Maecenas </a:t>
            </a:r>
            <a:r>
              <a:rPr lang="en-US" err="1"/>
              <a:t>ullamcorper</a:t>
            </a:r>
            <a:r>
              <a:rPr lang="en-US"/>
              <a:t>, dui et </a:t>
            </a:r>
            <a:r>
              <a:rPr lang="en-US" err="1"/>
              <a:t>placerat</a:t>
            </a:r>
            <a:r>
              <a:rPr lang="en-US"/>
              <a:t> </a:t>
            </a:r>
            <a:r>
              <a:rPr lang="en-US" err="1"/>
              <a:t>feugiat</a:t>
            </a:r>
            <a:r>
              <a:rPr lang="en-US"/>
              <a:t>.</a:t>
            </a:r>
          </a:p>
        </p:txBody>
      </p:sp>
    </p:spTree>
    <p:extLst>
      <p:ext uri="{BB962C8B-B14F-4D97-AF65-F5344CB8AC3E}">
        <p14:creationId xmlns:p14="http://schemas.microsoft.com/office/powerpoint/2010/main" val="425085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attern Te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F34FA0-0DC5-F24C-B63E-D128F673B8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4357"/>
          <a:stretch/>
        </p:blipFill>
        <p:spPr>
          <a:xfrm>
            <a:off x="7085939" y="0"/>
            <a:ext cx="5106062" cy="6420676"/>
          </a:xfrm>
          <a:prstGeom prst="rect">
            <a:avLst/>
          </a:prstGeom>
        </p:spPr>
      </p:pic>
      <p:pic>
        <p:nvPicPr>
          <p:cNvPr id="12" name="Picture 11">
            <a:extLst>
              <a:ext uri="{FF2B5EF4-FFF2-40B4-BE49-F238E27FC236}">
                <a16:creationId xmlns:a16="http://schemas.microsoft.com/office/drawing/2014/main" id="{03106F33-7718-764F-9040-17E8FAB3B6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5883" y="1453329"/>
            <a:ext cx="558831" cy="718497"/>
          </a:xfrm>
          <a:prstGeom prst="rect">
            <a:avLst/>
          </a:prstGeom>
        </p:spPr>
      </p:pic>
      <p:pic>
        <p:nvPicPr>
          <p:cNvPr id="13" name="Picture 12">
            <a:extLst>
              <a:ext uri="{FF2B5EF4-FFF2-40B4-BE49-F238E27FC236}">
                <a16:creationId xmlns:a16="http://schemas.microsoft.com/office/drawing/2014/main" id="{3F8BC111-C370-A84B-85FE-81B01A1900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8792" y="1453329"/>
            <a:ext cx="558831" cy="718497"/>
          </a:xfrm>
          <a:prstGeom prst="rect">
            <a:avLst/>
          </a:prstGeom>
        </p:spPr>
      </p:pic>
      <p:sp>
        <p:nvSpPr>
          <p:cNvPr id="15" name="Content Placeholder 2">
            <a:extLst>
              <a:ext uri="{FF2B5EF4-FFF2-40B4-BE49-F238E27FC236}">
                <a16:creationId xmlns:a16="http://schemas.microsoft.com/office/drawing/2014/main" id="{8C0B746D-543F-544F-87AE-006161E256F2}"/>
              </a:ext>
            </a:extLst>
          </p:cNvPr>
          <p:cNvSpPr>
            <a:spLocks noGrp="1"/>
          </p:cNvSpPr>
          <p:nvPr>
            <p:ph idx="1" hasCustomPrompt="1"/>
          </p:nvPr>
        </p:nvSpPr>
        <p:spPr>
          <a:xfrm>
            <a:off x="416720" y="4718992"/>
            <a:ext cx="6448778" cy="519591"/>
          </a:xfrm>
        </p:spPr>
        <p:txBody>
          <a:bodyPr>
            <a:normAutofit/>
          </a:bodyPr>
          <a:lstStyle>
            <a:lvl1pPr marL="0" indent="0">
              <a:buNone/>
              <a:defRPr sz="18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—Quote Source</a:t>
            </a:r>
          </a:p>
        </p:txBody>
      </p:sp>
      <p:sp>
        <p:nvSpPr>
          <p:cNvPr id="9" name="Title 1">
            <a:extLst>
              <a:ext uri="{FF2B5EF4-FFF2-40B4-BE49-F238E27FC236}">
                <a16:creationId xmlns:a16="http://schemas.microsoft.com/office/drawing/2014/main" id="{0FA82BBB-2678-914A-ACCD-A9991B6CBA42}"/>
              </a:ext>
            </a:extLst>
          </p:cNvPr>
          <p:cNvSpPr>
            <a:spLocks noGrp="1"/>
          </p:cNvSpPr>
          <p:nvPr>
            <p:ph type="title" hasCustomPrompt="1"/>
          </p:nvPr>
        </p:nvSpPr>
        <p:spPr>
          <a:xfrm>
            <a:off x="416719" y="2258270"/>
            <a:ext cx="6448778" cy="2460722"/>
          </a:xfrm>
        </p:spPr>
        <p:txBody>
          <a:bodyPr anchor="t">
            <a:normAutofit/>
          </a:bodyPr>
          <a:lstStyle>
            <a:lvl1pPr>
              <a:lnSpc>
                <a:spcPts val="3260"/>
              </a:lnSpc>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quote text lorem ipsum dolor sit </a:t>
            </a:r>
            <a:r>
              <a:rPr lang="en-US" err="1"/>
              <a:t>amit</a:t>
            </a:r>
            <a:r>
              <a:rPr lang="en-US"/>
              <a:t> </a:t>
            </a:r>
            <a:r>
              <a:rPr lang="en-US" err="1"/>
              <a:t>ut</a:t>
            </a:r>
            <a:r>
              <a:rPr lang="en-US"/>
              <a:t> Maecenas </a:t>
            </a:r>
            <a:r>
              <a:rPr lang="en-US" err="1"/>
              <a:t>ullamcorper</a:t>
            </a:r>
            <a:r>
              <a:rPr lang="en-US"/>
              <a:t>, dui et </a:t>
            </a:r>
            <a:r>
              <a:rPr lang="en-US" err="1"/>
              <a:t>placerat</a:t>
            </a:r>
            <a:r>
              <a:rPr lang="en-US"/>
              <a:t> </a:t>
            </a:r>
            <a:r>
              <a:rPr lang="en-US" err="1"/>
              <a:t>feugiat</a:t>
            </a:r>
            <a:r>
              <a:rPr lang="en-US"/>
              <a:t>.</a:t>
            </a:r>
          </a:p>
        </p:txBody>
      </p:sp>
    </p:spTree>
    <p:extLst>
      <p:ext uri="{BB962C8B-B14F-4D97-AF65-F5344CB8AC3E}">
        <p14:creationId xmlns:p14="http://schemas.microsoft.com/office/powerpoint/2010/main" val="2787699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 Pattern R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F34FA0-0DC5-F24C-B63E-D128F673B8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4357"/>
          <a:stretch/>
        </p:blipFill>
        <p:spPr>
          <a:xfrm>
            <a:off x="7085938" y="0"/>
            <a:ext cx="5106062" cy="6420676"/>
          </a:xfrm>
          <a:prstGeom prst="rect">
            <a:avLst/>
          </a:prstGeom>
        </p:spPr>
      </p:pic>
      <p:pic>
        <p:nvPicPr>
          <p:cNvPr id="12" name="Picture 11">
            <a:extLst>
              <a:ext uri="{FF2B5EF4-FFF2-40B4-BE49-F238E27FC236}">
                <a16:creationId xmlns:a16="http://schemas.microsoft.com/office/drawing/2014/main" id="{0DB47C7E-014E-634B-A35A-D76A59281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6562" y="1453329"/>
            <a:ext cx="558831" cy="718497"/>
          </a:xfrm>
          <a:prstGeom prst="rect">
            <a:avLst/>
          </a:prstGeom>
        </p:spPr>
      </p:pic>
      <p:pic>
        <p:nvPicPr>
          <p:cNvPr id="13" name="Picture 12">
            <a:extLst>
              <a:ext uri="{FF2B5EF4-FFF2-40B4-BE49-F238E27FC236}">
                <a16:creationId xmlns:a16="http://schemas.microsoft.com/office/drawing/2014/main" id="{CA36A961-A498-1C43-B523-B08327DA72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9471" y="1453329"/>
            <a:ext cx="558831" cy="718497"/>
          </a:xfrm>
          <a:prstGeom prst="rect">
            <a:avLst/>
          </a:prstGeom>
        </p:spPr>
      </p:pic>
      <p:sp>
        <p:nvSpPr>
          <p:cNvPr id="15" name="Content Placeholder 2">
            <a:extLst>
              <a:ext uri="{FF2B5EF4-FFF2-40B4-BE49-F238E27FC236}">
                <a16:creationId xmlns:a16="http://schemas.microsoft.com/office/drawing/2014/main" id="{4A164758-72B7-0547-912E-C8B60604E18A}"/>
              </a:ext>
            </a:extLst>
          </p:cNvPr>
          <p:cNvSpPr>
            <a:spLocks noGrp="1"/>
          </p:cNvSpPr>
          <p:nvPr>
            <p:ph idx="1" hasCustomPrompt="1"/>
          </p:nvPr>
        </p:nvSpPr>
        <p:spPr>
          <a:xfrm>
            <a:off x="416720" y="4718992"/>
            <a:ext cx="6448778" cy="519591"/>
          </a:xfrm>
        </p:spPr>
        <p:txBody>
          <a:bodyPr>
            <a:normAutofit/>
          </a:bodyPr>
          <a:lstStyle>
            <a:lvl1pPr marL="0" indent="0">
              <a:buNone/>
              <a:defRPr sz="18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—Quote Source</a:t>
            </a:r>
          </a:p>
        </p:txBody>
      </p:sp>
      <p:sp>
        <p:nvSpPr>
          <p:cNvPr id="9" name="Title 1">
            <a:extLst>
              <a:ext uri="{FF2B5EF4-FFF2-40B4-BE49-F238E27FC236}">
                <a16:creationId xmlns:a16="http://schemas.microsoft.com/office/drawing/2014/main" id="{F28ADC80-49ED-CB4D-A7EA-50714A7DBA15}"/>
              </a:ext>
            </a:extLst>
          </p:cNvPr>
          <p:cNvSpPr>
            <a:spLocks noGrp="1"/>
          </p:cNvSpPr>
          <p:nvPr>
            <p:ph type="title" hasCustomPrompt="1"/>
          </p:nvPr>
        </p:nvSpPr>
        <p:spPr>
          <a:xfrm>
            <a:off x="416719" y="2258270"/>
            <a:ext cx="6448778" cy="2460722"/>
          </a:xfrm>
        </p:spPr>
        <p:txBody>
          <a:bodyPr anchor="t">
            <a:normAutofit/>
          </a:bodyPr>
          <a:lstStyle>
            <a:lvl1pPr>
              <a:lnSpc>
                <a:spcPts val="3260"/>
              </a:lnSpc>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quote text lorem ipsum dolor sit </a:t>
            </a:r>
            <a:r>
              <a:rPr lang="en-US" err="1"/>
              <a:t>amit</a:t>
            </a:r>
            <a:r>
              <a:rPr lang="en-US"/>
              <a:t> </a:t>
            </a:r>
            <a:r>
              <a:rPr lang="en-US" err="1"/>
              <a:t>ut</a:t>
            </a:r>
            <a:r>
              <a:rPr lang="en-US"/>
              <a:t> Maecenas </a:t>
            </a:r>
            <a:r>
              <a:rPr lang="en-US" err="1"/>
              <a:t>ullamcorper</a:t>
            </a:r>
            <a:r>
              <a:rPr lang="en-US"/>
              <a:t>, dui et </a:t>
            </a:r>
            <a:r>
              <a:rPr lang="en-US" err="1"/>
              <a:t>placerat</a:t>
            </a:r>
            <a:r>
              <a:rPr lang="en-US"/>
              <a:t> </a:t>
            </a:r>
            <a:r>
              <a:rPr lang="en-US" err="1"/>
              <a:t>feugiat</a:t>
            </a:r>
            <a:r>
              <a:rPr lang="en-US"/>
              <a:t>.</a:t>
            </a:r>
          </a:p>
        </p:txBody>
      </p:sp>
    </p:spTree>
    <p:extLst>
      <p:ext uri="{BB962C8B-B14F-4D97-AF65-F5344CB8AC3E}">
        <p14:creationId xmlns:p14="http://schemas.microsoft.com/office/powerpoint/2010/main" val="403274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4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F668C-85C7-D84E-9EBF-C188C2CD09C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25992" r="25962" b="4854"/>
          <a:stretch/>
        </p:blipFill>
        <p:spPr>
          <a:xfrm>
            <a:off x="4803531" y="-1"/>
            <a:ext cx="7388470" cy="6408115"/>
          </a:xfrm>
          <a:prstGeom prst="rect">
            <a:avLst/>
          </a:prstGeom>
        </p:spPr>
      </p:pic>
    </p:spTree>
    <p:extLst>
      <p:ext uri="{BB962C8B-B14F-4D97-AF65-F5344CB8AC3E}">
        <p14:creationId xmlns:p14="http://schemas.microsoft.com/office/powerpoint/2010/main" val="68939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283E5F-2D34-C745-AC34-435F660A4C0B}"/>
              </a:ext>
            </a:extLst>
          </p:cNvPr>
          <p:cNvSpPr>
            <a:spLocks noGrp="1"/>
          </p:cNvSpPr>
          <p:nvPr>
            <p:ph type="title" hasCustomPrompt="1"/>
          </p:nvPr>
        </p:nvSpPr>
        <p:spPr>
          <a:xfrm>
            <a:off x="487018" y="7321"/>
            <a:ext cx="11186426" cy="1325563"/>
          </a:xfrm>
        </p:spPr>
        <p:txBody>
          <a:bodyPr>
            <a:normAutofit/>
          </a:bodyPr>
          <a:lstStyle>
            <a:lvl1pPr>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slide</a:t>
            </a:r>
          </a:p>
        </p:txBody>
      </p:sp>
      <p:sp>
        <p:nvSpPr>
          <p:cNvPr id="2" name="Rectangle 1">
            <a:extLst>
              <a:ext uri="{FF2B5EF4-FFF2-40B4-BE49-F238E27FC236}">
                <a16:creationId xmlns:a16="http://schemas.microsoft.com/office/drawing/2014/main" id="{0E39FDF8-6904-8147-B0D9-E432EDEF3137}"/>
              </a:ext>
            </a:extLst>
          </p:cNvPr>
          <p:cNvSpPr/>
          <p:nvPr userDrawn="1"/>
        </p:nvSpPr>
        <p:spPr>
          <a:xfrm>
            <a:off x="0" y="208722"/>
            <a:ext cx="188843" cy="974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856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lank +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0B1DA-F23F-5B49-B0AB-2AAA4554E5C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25992" r="25962" b="4854"/>
          <a:stretch/>
        </p:blipFill>
        <p:spPr>
          <a:xfrm>
            <a:off x="4803531" y="-1"/>
            <a:ext cx="7388470" cy="6408115"/>
          </a:xfrm>
          <a:prstGeom prst="rect">
            <a:avLst/>
          </a:prstGeom>
        </p:spPr>
      </p:pic>
      <p:sp>
        <p:nvSpPr>
          <p:cNvPr id="3" name="Title 1">
            <a:extLst>
              <a:ext uri="{FF2B5EF4-FFF2-40B4-BE49-F238E27FC236}">
                <a16:creationId xmlns:a16="http://schemas.microsoft.com/office/drawing/2014/main" id="{C6283E5F-2D34-C745-AC34-435F660A4C0B}"/>
              </a:ext>
            </a:extLst>
          </p:cNvPr>
          <p:cNvSpPr>
            <a:spLocks noGrp="1"/>
          </p:cNvSpPr>
          <p:nvPr>
            <p:ph type="title" hasCustomPrompt="1"/>
          </p:nvPr>
        </p:nvSpPr>
        <p:spPr>
          <a:xfrm>
            <a:off x="487018" y="7321"/>
            <a:ext cx="11186426" cy="1325563"/>
          </a:xfrm>
        </p:spPr>
        <p:txBody>
          <a:bodyPr>
            <a:normAutofit/>
          </a:bodyPr>
          <a:lstStyle>
            <a:lvl1pPr>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slide</a:t>
            </a:r>
          </a:p>
        </p:txBody>
      </p:sp>
      <p:sp>
        <p:nvSpPr>
          <p:cNvPr id="2" name="Rectangle 1">
            <a:extLst>
              <a:ext uri="{FF2B5EF4-FFF2-40B4-BE49-F238E27FC236}">
                <a16:creationId xmlns:a16="http://schemas.microsoft.com/office/drawing/2014/main" id="{0E39FDF8-6904-8147-B0D9-E432EDEF3137}"/>
              </a:ext>
            </a:extLst>
          </p:cNvPr>
          <p:cNvSpPr/>
          <p:nvPr userDrawn="1"/>
        </p:nvSpPr>
        <p:spPr>
          <a:xfrm>
            <a:off x="0" y="208722"/>
            <a:ext cx="188843" cy="974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290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 copy block">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A66A4A-98AD-F34D-AF05-F372617255A1}"/>
              </a:ext>
            </a:extLst>
          </p:cNvPr>
          <p:cNvSpPr>
            <a:spLocks noGrp="1"/>
          </p:cNvSpPr>
          <p:nvPr>
            <p:ph idx="1" hasCustomPrompt="1"/>
          </p:nvPr>
        </p:nvSpPr>
        <p:spPr>
          <a:xfrm>
            <a:off x="487019" y="1825625"/>
            <a:ext cx="11189004" cy="4058340"/>
          </a:xfrm>
        </p:spPr>
        <p:txBody>
          <a:bodyPr>
            <a:normAutofit/>
          </a:bodyPr>
          <a:lstStyle>
            <a:lvl1pPr marL="342900" indent="-342900">
              <a:buFont typeface="Wingdings" pitchFamily="2" charset="2"/>
              <a:buChar char="§"/>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buFont typeface="Wingdings" pitchFamily="2" charset="2"/>
              <a:buChar char="§"/>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buFont typeface="Wingdings" pitchFamily="2" charset="2"/>
              <a:buChar char="§"/>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buFont typeface="Wingdings" pitchFamily="2" charset="2"/>
              <a:buChar char="§"/>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buFont typeface="Wingdings" pitchFamily="2" charset="2"/>
              <a:buChar char="§"/>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444B6E6-F5A0-C54C-ACFF-E7C95C86F183}"/>
              </a:ext>
            </a:extLst>
          </p:cNvPr>
          <p:cNvSpPr/>
          <p:nvPr userDrawn="1"/>
        </p:nvSpPr>
        <p:spPr>
          <a:xfrm>
            <a:off x="0" y="208722"/>
            <a:ext cx="188843" cy="974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C37585E-FA34-5E42-AC68-111864374EA9}"/>
              </a:ext>
            </a:extLst>
          </p:cNvPr>
          <p:cNvSpPr>
            <a:spLocks noGrp="1"/>
          </p:cNvSpPr>
          <p:nvPr>
            <p:ph type="title" hasCustomPrompt="1"/>
          </p:nvPr>
        </p:nvSpPr>
        <p:spPr>
          <a:xfrm>
            <a:off x="487017" y="7321"/>
            <a:ext cx="11189003" cy="1325563"/>
          </a:xfrm>
        </p:spPr>
        <p:txBody>
          <a:bodyPr>
            <a:normAutofit/>
          </a:bodyPr>
          <a:lstStyle>
            <a:lvl1pPr>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slide</a:t>
            </a:r>
          </a:p>
        </p:txBody>
      </p:sp>
    </p:spTree>
    <p:extLst>
      <p:ext uri="{BB962C8B-B14F-4D97-AF65-F5344CB8AC3E}">
        <p14:creationId xmlns:p14="http://schemas.microsoft.com/office/powerpoint/2010/main" val="141565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 copy block">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A66A4A-98AD-F34D-AF05-F372617255A1}"/>
              </a:ext>
            </a:extLst>
          </p:cNvPr>
          <p:cNvSpPr>
            <a:spLocks noGrp="1"/>
          </p:cNvSpPr>
          <p:nvPr>
            <p:ph idx="1" hasCustomPrompt="1"/>
          </p:nvPr>
        </p:nvSpPr>
        <p:spPr>
          <a:xfrm>
            <a:off x="487019" y="1825625"/>
            <a:ext cx="11189004" cy="4058340"/>
          </a:xfrm>
        </p:spPr>
        <p:txBody>
          <a:bodyPr>
            <a:normAutofit/>
          </a:bodyPr>
          <a:lstStyle>
            <a:lvl1pPr marL="342900" indent="-342900">
              <a:buFont typeface="Wingdings" pitchFamily="2" charset="2"/>
              <a:buChar char="§"/>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buFont typeface="Wingdings" pitchFamily="2" charset="2"/>
              <a:buChar char="§"/>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buFont typeface="Wingdings" pitchFamily="2" charset="2"/>
              <a:buChar char="§"/>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buFont typeface="Wingdings" pitchFamily="2" charset="2"/>
              <a:buChar char="§"/>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buFont typeface="Wingdings" pitchFamily="2" charset="2"/>
              <a:buChar char="§"/>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444B6E6-F5A0-C54C-ACFF-E7C95C86F183}"/>
              </a:ext>
            </a:extLst>
          </p:cNvPr>
          <p:cNvSpPr/>
          <p:nvPr userDrawn="1"/>
        </p:nvSpPr>
        <p:spPr>
          <a:xfrm>
            <a:off x="0" y="208722"/>
            <a:ext cx="188843" cy="974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C37585E-FA34-5E42-AC68-111864374EA9}"/>
              </a:ext>
            </a:extLst>
          </p:cNvPr>
          <p:cNvSpPr>
            <a:spLocks noGrp="1"/>
          </p:cNvSpPr>
          <p:nvPr>
            <p:ph type="title" hasCustomPrompt="1"/>
          </p:nvPr>
        </p:nvSpPr>
        <p:spPr>
          <a:xfrm>
            <a:off x="487017" y="7321"/>
            <a:ext cx="11189003" cy="1325563"/>
          </a:xfrm>
        </p:spPr>
        <p:txBody>
          <a:bodyPr>
            <a:normAutofit/>
          </a:bodyPr>
          <a:lstStyle>
            <a:lvl1pPr>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slide</a:t>
            </a:r>
          </a:p>
        </p:txBody>
      </p:sp>
      <p:pic>
        <p:nvPicPr>
          <p:cNvPr id="5" name="Picture 4">
            <a:extLst>
              <a:ext uri="{FF2B5EF4-FFF2-40B4-BE49-F238E27FC236}">
                <a16:creationId xmlns:a16="http://schemas.microsoft.com/office/drawing/2014/main" id="{050C99F6-36FA-4242-8A7E-CB8272C8C62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25992" r="25962" b="4854"/>
          <a:stretch/>
        </p:blipFill>
        <p:spPr>
          <a:xfrm>
            <a:off x="4803531" y="-1"/>
            <a:ext cx="7388470" cy="6408115"/>
          </a:xfrm>
          <a:prstGeom prst="rect">
            <a:avLst/>
          </a:prstGeom>
        </p:spPr>
      </p:pic>
    </p:spTree>
    <p:extLst>
      <p:ext uri="{BB962C8B-B14F-4D97-AF65-F5344CB8AC3E}">
        <p14:creationId xmlns:p14="http://schemas.microsoft.com/office/powerpoint/2010/main" val="3065251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Left Image Righ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3F6FE6-5658-474A-8E38-A7EC88D042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546693" y="1"/>
            <a:ext cx="4645306" cy="6442736"/>
          </a:xfrm>
          <a:prstGeom prst="rect">
            <a:avLst/>
          </a:prstGeom>
        </p:spPr>
      </p:pic>
      <p:sp>
        <p:nvSpPr>
          <p:cNvPr id="18" name="Content Placeholder 2">
            <a:extLst>
              <a:ext uri="{FF2B5EF4-FFF2-40B4-BE49-F238E27FC236}">
                <a16:creationId xmlns:a16="http://schemas.microsoft.com/office/drawing/2014/main" id="{C96E54F7-E0C7-C64D-B8EB-BB47FC366921}"/>
              </a:ext>
            </a:extLst>
          </p:cNvPr>
          <p:cNvSpPr>
            <a:spLocks noGrp="1"/>
          </p:cNvSpPr>
          <p:nvPr>
            <p:ph idx="1" hasCustomPrompt="1"/>
          </p:nvPr>
        </p:nvSpPr>
        <p:spPr>
          <a:xfrm>
            <a:off x="734437" y="2981740"/>
            <a:ext cx="6653464" cy="2898200"/>
          </a:xfr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Char char="§"/>
              <a:tabLst/>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lvl="0"/>
            <a:endParaRPr lang="en-US"/>
          </a:p>
        </p:txBody>
      </p:sp>
      <p:sp>
        <p:nvSpPr>
          <p:cNvPr id="20" name="Title 1">
            <a:extLst>
              <a:ext uri="{FF2B5EF4-FFF2-40B4-BE49-F238E27FC236}">
                <a16:creationId xmlns:a16="http://schemas.microsoft.com/office/drawing/2014/main" id="{52446756-3BA3-C145-AA2F-E31EB94C39AA}"/>
              </a:ext>
            </a:extLst>
          </p:cNvPr>
          <p:cNvSpPr>
            <a:spLocks noGrp="1"/>
          </p:cNvSpPr>
          <p:nvPr>
            <p:ph type="title" hasCustomPrompt="1"/>
          </p:nvPr>
        </p:nvSpPr>
        <p:spPr>
          <a:xfrm>
            <a:off x="731733" y="606291"/>
            <a:ext cx="6653464" cy="1771325"/>
          </a:xfrm>
        </p:spPr>
        <p:txBody>
          <a:bodyPr anchor="b">
            <a:normAutofit/>
          </a:bodyPr>
          <a:lstStyle>
            <a:lvl1pPr>
              <a:defRPr sz="35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slide</a:t>
            </a:r>
          </a:p>
        </p:txBody>
      </p:sp>
      <p:sp>
        <p:nvSpPr>
          <p:cNvPr id="15" name="Rectangle 14">
            <a:extLst>
              <a:ext uri="{FF2B5EF4-FFF2-40B4-BE49-F238E27FC236}">
                <a16:creationId xmlns:a16="http://schemas.microsoft.com/office/drawing/2014/main" id="{E504FFF1-452C-734D-A162-E9AC713453F0}"/>
              </a:ext>
            </a:extLst>
          </p:cNvPr>
          <p:cNvSpPr/>
          <p:nvPr userDrawn="1"/>
        </p:nvSpPr>
        <p:spPr>
          <a:xfrm>
            <a:off x="731733" y="2634512"/>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1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_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0DB1C9-FEE3-114F-85BF-C266FD5464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420678"/>
          </a:xfrm>
          <a:prstGeom prst="rect">
            <a:avLst/>
          </a:prstGeom>
        </p:spPr>
      </p:pic>
      <p:sp>
        <p:nvSpPr>
          <p:cNvPr id="6" name="Rectangle 5">
            <a:extLst>
              <a:ext uri="{FF2B5EF4-FFF2-40B4-BE49-F238E27FC236}">
                <a16:creationId xmlns:a16="http://schemas.microsoft.com/office/drawing/2014/main" id="{C61E89E1-AAD4-654D-BB2A-66479A55B58F}"/>
              </a:ext>
            </a:extLst>
          </p:cNvPr>
          <p:cNvSpPr/>
          <p:nvPr userDrawn="1"/>
        </p:nvSpPr>
        <p:spPr>
          <a:xfrm>
            <a:off x="0" y="1755840"/>
            <a:ext cx="5971010" cy="247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A8E429E-BAFC-2944-AE5D-8748E59EEA78}"/>
              </a:ext>
            </a:extLst>
          </p:cNvPr>
          <p:cNvSpPr>
            <a:spLocks noGrp="1"/>
          </p:cNvSpPr>
          <p:nvPr>
            <p:ph type="title" hasCustomPrompt="1"/>
          </p:nvPr>
        </p:nvSpPr>
        <p:spPr>
          <a:xfrm>
            <a:off x="569253" y="1955261"/>
            <a:ext cx="5067050" cy="2081718"/>
          </a:xfrm>
        </p:spPr>
        <p:txBody>
          <a:bodyPr>
            <a:normAutofit/>
          </a:bodyPr>
          <a:lstStyle>
            <a:lvl1pPr>
              <a:defRPr sz="36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DIVIDER SLIDE</a:t>
            </a:r>
          </a:p>
        </p:txBody>
      </p:sp>
      <p:sp>
        <p:nvSpPr>
          <p:cNvPr id="8" name="Rectangle 7">
            <a:extLst>
              <a:ext uri="{FF2B5EF4-FFF2-40B4-BE49-F238E27FC236}">
                <a16:creationId xmlns:a16="http://schemas.microsoft.com/office/drawing/2014/main" id="{153869A8-DE95-174F-B91D-3D2B74058FC9}"/>
              </a:ext>
            </a:extLst>
          </p:cNvPr>
          <p:cNvSpPr/>
          <p:nvPr userDrawn="1"/>
        </p:nvSpPr>
        <p:spPr>
          <a:xfrm>
            <a:off x="0" y="2210759"/>
            <a:ext cx="188843" cy="156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429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39FDF8-6904-8147-B0D9-E432EDEF3137}"/>
              </a:ext>
            </a:extLst>
          </p:cNvPr>
          <p:cNvSpPr/>
          <p:nvPr userDrawn="1"/>
        </p:nvSpPr>
        <p:spPr>
          <a:xfrm>
            <a:off x="0" y="2174026"/>
            <a:ext cx="188843" cy="20879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C94FB34-8707-684A-8F9B-A74E98147B56}"/>
              </a:ext>
            </a:extLst>
          </p:cNvPr>
          <p:cNvSpPr>
            <a:spLocks noGrp="1"/>
          </p:cNvSpPr>
          <p:nvPr>
            <p:ph type="title" hasCustomPrompt="1"/>
          </p:nvPr>
        </p:nvSpPr>
        <p:spPr>
          <a:xfrm>
            <a:off x="487019" y="2150574"/>
            <a:ext cx="3355220" cy="2134832"/>
          </a:xfrm>
        </p:spPr>
        <p:txBody>
          <a:bodyPr anchor="ctr">
            <a:normAutofit/>
          </a:bodyPr>
          <a:lstStyle>
            <a:lvl1pPr>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slide</a:t>
            </a:r>
          </a:p>
        </p:txBody>
      </p:sp>
    </p:spTree>
    <p:extLst>
      <p:ext uri="{BB962C8B-B14F-4D97-AF65-F5344CB8AC3E}">
        <p14:creationId xmlns:p14="http://schemas.microsoft.com/office/powerpoint/2010/main" val="1937053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lank +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283E5F-2D34-C745-AC34-435F660A4C0B}"/>
              </a:ext>
            </a:extLst>
          </p:cNvPr>
          <p:cNvSpPr>
            <a:spLocks noGrp="1"/>
          </p:cNvSpPr>
          <p:nvPr>
            <p:ph type="title" hasCustomPrompt="1"/>
          </p:nvPr>
        </p:nvSpPr>
        <p:spPr>
          <a:xfrm>
            <a:off x="487019" y="2150574"/>
            <a:ext cx="3355220" cy="2134832"/>
          </a:xfrm>
        </p:spPr>
        <p:txBody>
          <a:bodyPr anchor="t">
            <a:normAutofit/>
          </a:bodyPr>
          <a:lstStyle>
            <a:lvl1pPr>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slide</a:t>
            </a:r>
          </a:p>
        </p:txBody>
      </p:sp>
      <p:sp>
        <p:nvSpPr>
          <p:cNvPr id="12" name="Rectangle 11">
            <a:extLst>
              <a:ext uri="{FF2B5EF4-FFF2-40B4-BE49-F238E27FC236}">
                <a16:creationId xmlns:a16="http://schemas.microsoft.com/office/drawing/2014/main" id="{E52F0E8D-7127-F548-80B4-59E0F49BB331}"/>
              </a:ext>
            </a:extLst>
          </p:cNvPr>
          <p:cNvSpPr/>
          <p:nvPr userDrawn="1"/>
        </p:nvSpPr>
        <p:spPr>
          <a:xfrm>
            <a:off x="487019" y="1948441"/>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690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Blank +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283E5F-2D34-C745-AC34-435F660A4C0B}"/>
              </a:ext>
            </a:extLst>
          </p:cNvPr>
          <p:cNvSpPr>
            <a:spLocks noGrp="1"/>
          </p:cNvSpPr>
          <p:nvPr>
            <p:ph type="title" hasCustomPrompt="1"/>
          </p:nvPr>
        </p:nvSpPr>
        <p:spPr>
          <a:xfrm>
            <a:off x="487019" y="603974"/>
            <a:ext cx="3355220" cy="2263165"/>
          </a:xfrm>
        </p:spPr>
        <p:txBody>
          <a:bodyPr anchor="t">
            <a:normAutofit/>
          </a:bodyPr>
          <a:lstStyle>
            <a:lvl1pPr>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slide</a:t>
            </a:r>
          </a:p>
        </p:txBody>
      </p:sp>
      <p:sp>
        <p:nvSpPr>
          <p:cNvPr id="12" name="Rectangle 11">
            <a:extLst>
              <a:ext uri="{FF2B5EF4-FFF2-40B4-BE49-F238E27FC236}">
                <a16:creationId xmlns:a16="http://schemas.microsoft.com/office/drawing/2014/main" id="{37CE5CD1-95FE-7440-A11E-54296D3B774C}"/>
              </a:ext>
            </a:extLst>
          </p:cNvPr>
          <p:cNvSpPr/>
          <p:nvPr userDrawn="1"/>
        </p:nvSpPr>
        <p:spPr>
          <a:xfrm>
            <a:off x="487019" y="380910"/>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416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Left Content R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BF7812-4F0D-CA4D-A89C-E151C0D87CBA}"/>
              </a:ext>
            </a:extLst>
          </p:cNvPr>
          <p:cNvGrpSpPr/>
          <p:nvPr userDrawn="1"/>
        </p:nvGrpSpPr>
        <p:grpSpPr>
          <a:xfrm>
            <a:off x="494828" y="779520"/>
            <a:ext cx="4835073" cy="4868267"/>
            <a:chOff x="914400" y="1305210"/>
            <a:chExt cx="3995928" cy="4023361"/>
          </a:xfrm>
        </p:grpSpPr>
        <p:pic>
          <p:nvPicPr>
            <p:cNvPr id="16" name="Picture 15" descr="A person standing in front of a building&#10;&#10;Description automatically generated">
              <a:extLst>
                <a:ext uri="{FF2B5EF4-FFF2-40B4-BE49-F238E27FC236}">
                  <a16:creationId xmlns:a16="http://schemas.microsoft.com/office/drawing/2014/main" id="{C2E5600C-8E99-994A-9342-2C22638AF11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b="-468"/>
            <a:stretch/>
          </p:blipFill>
          <p:spPr>
            <a:xfrm>
              <a:off x="914400" y="1305211"/>
              <a:ext cx="3995928" cy="4023360"/>
            </a:xfrm>
            <a:prstGeom prst="rect">
              <a:avLst/>
            </a:prstGeom>
          </p:spPr>
        </p:pic>
        <p:pic>
          <p:nvPicPr>
            <p:cNvPr id="17" name="Picture 16">
              <a:extLst>
                <a:ext uri="{FF2B5EF4-FFF2-40B4-BE49-F238E27FC236}">
                  <a16:creationId xmlns:a16="http://schemas.microsoft.com/office/drawing/2014/main" id="{51B1DB63-4F3F-B542-839E-919310ED6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0632" y="1305210"/>
              <a:ext cx="3249696" cy="4005072"/>
            </a:xfrm>
            <a:prstGeom prst="rect">
              <a:avLst/>
            </a:prstGeom>
          </p:spPr>
        </p:pic>
      </p:grpSp>
      <p:sp>
        <p:nvSpPr>
          <p:cNvPr id="36" name="Content Placeholder 2">
            <a:extLst>
              <a:ext uri="{FF2B5EF4-FFF2-40B4-BE49-F238E27FC236}">
                <a16:creationId xmlns:a16="http://schemas.microsoft.com/office/drawing/2014/main" id="{EE279DF6-8727-8345-A267-34D9115B1AED}"/>
              </a:ext>
            </a:extLst>
          </p:cNvPr>
          <p:cNvSpPr>
            <a:spLocks noGrp="1"/>
          </p:cNvSpPr>
          <p:nvPr>
            <p:ph idx="1" hasCustomPrompt="1"/>
          </p:nvPr>
        </p:nvSpPr>
        <p:spPr>
          <a:xfrm>
            <a:off x="5538536" y="2649097"/>
            <a:ext cx="6074345" cy="2965377"/>
          </a:xfrm>
        </p:spPr>
        <p:txBody>
          <a:bodyPr>
            <a:normAutofit/>
          </a:bodyPr>
          <a:lstStyle>
            <a:lvl1pPr marL="342900" marR="0" indent="-342900" algn="l" defTabSz="914400" rtl="0" eaLnBrk="1" fontAlgn="auto" latinLnBrk="0" hangingPunct="1">
              <a:lnSpc>
                <a:spcPts val="3080"/>
              </a:lnSpc>
              <a:spcBef>
                <a:spcPts val="1000"/>
              </a:spcBef>
              <a:spcAft>
                <a:spcPts val="0"/>
              </a:spcAft>
              <a:buClrTx/>
              <a:buSzTx/>
              <a:buFont typeface="Wingdings" pitchFamily="2" charset="2"/>
              <a:buChar char="§"/>
              <a:tabLst/>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lvl="0"/>
            <a:endParaRPr lang="en-US"/>
          </a:p>
        </p:txBody>
      </p:sp>
      <p:sp>
        <p:nvSpPr>
          <p:cNvPr id="37" name="Title 1">
            <a:extLst>
              <a:ext uri="{FF2B5EF4-FFF2-40B4-BE49-F238E27FC236}">
                <a16:creationId xmlns:a16="http://schemas.microsoft.com/office/drawing/2014/main" id="{56C6E133-5377-6B43-99D3-137104673975}"/>
              </a:ext>
            </a:extLst>
          </p:cNvPr>
          <p:cNvSpPr>
            <a:spLocks noGrp="1"/>
          </p:cNvSpPr>
          <p:nvPr>
            <p:ph type="title" hasCustomPrompt="1"/>
          </p:nvPr>
        </p:nvSpPr>
        <p:spPr>
          <a:xfrm>
            <a:off x="5535833" y="779520"/>
            <a:ext cx="6077048" cy="1325563"/>
          </a:xfrm>
        </p:spPr>
        <p:txBody>
          <a:bodyPr anchor="b">
            <a:normAutofit/>
          </a:bodyPr>
          <a:lstStyle>
            <a:lvl1pPr>
              <a:defRPr sz="35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slide</a:t>
            </a:r>
          </a:p>
        </p:txBody>
      </p:sp>
      <p:sp>
        <p:nvSpPr>
          <p:cNvPr id="14" name="Rectangle 13">
            <a:extLst>
              <a:ext uri="{FF2B5EF4-FFF2-40B4-BE49-F238E27FC236}">
                <a16:creationId xmlns:a16="http://schemas.microsoft.com/office/drawing/2014/main" id="{8587E994-CAB5-D245-8D06-1C9F2D9C1681}"/>
              </a:ext>
            </a:extLst>
          </p:cNvPr>
          <p:cNvSpPr/>
          <p:nvPr userDrawn="1"/>
        </p:nvSpPr>
        <p:spPr>
          <a:xfrm>
            <a:off x="5535833" y="2331924"/>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820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Image Pattern Stitch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1095BA5-6C18-5D43-9467-5E94F4A6A9B7}"/>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6858000" y="0"/>
            <a:ext cx="5330952" cy="6409942"/>
          </a:xfrm>
          <a:prstGeom prst="rect">
            <a:avLst/>
          </a:prstGeom>
        </p:spPr>
      </p:pic>
      <p:pic>
        <p:nvPicPr>
          <p:cNvPr id="18" name="Picture 17">
            <a:extLst>
              <a:ext uri="{FF2B5EF4-FFF2-40B4-BE49-F238E27FC236}">
                <a16:creationId xmlns:a16="http://schemas.microsoft.com/office/drawing/2014/main" id="{90AFEC08-9146-B643-BAAD-17F28B50E2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3239" b="32401"/>
          <a:stretch/>
        </p:blipFill>
        <p:spPr>
          <a:xfrm>
            <a:off x="6597387" y="-2"/>
            <a:ext cx="508485" cy="6409944"/>
          </a:xfrm>
          <a:prstGeom prst="rect">
            <a:avLst/>
          </a:prstGeom>
        </p:spPr>
      </p:pic>
      <p:sp>
        <p:nvSpPr>
          <p:cNvPr id="24" name="Content Placeholder 2">
            <a:extLst>
              <a:ext uri="{FF2B5EF4-FFF2-40B4-BE49-F238E27FC236}">
                <a16:creationId xmlns:a16="http://schemas.microsoft.com/office/drawing/2014/main" id="{165A02E5-3535-F14D-B14E-83A060175A75}"/>
              </a:ext>
            </a:extLst>
          </p:cNvPr>
          <p:cNvSpPr>
            <a:spLocks noGrp="1"/>
          </p:cNvSpPr>
          <p:nvPr>
            <p:ph idx="1" hasCustomPrompt="1"/>
          </p:nvPr>
        </p:nvSpPr>
        <p:spPr>
          <a:xfrm>
            <a:off x="734437" y="2961192"/>
            <a:ext cx="5546442" cy="2898200"/>
          </a:xfrm>
        </p:spPr>
        <p:txBody>
          <a:bodyPr>
            <a:normAutofit/>
          </a:bodyPr>
          <a:lstStyle>
            <a:lvl1pPr marL="342900" marR="0" indent="-342900" algn="l" defTabSz="914400" rtl="0" eaLnBrk="1" fontAlgn="auto" latinLnBrk="0" hangingPunct="1">
              <a:lnSpc>
                <a:spcPts val="3080"/>
              </a:lnSpc>
              <a:spcBef>
                <a:spcPts val="1000"/>
              </a:spcBef>
              <a:spcAft>
                <a:spcPts val="0"/>
              </a:spcAft>
              <a:buClrTx/>
              <a:buSzTx/>
              <a:buFont typeface="Wingdings" pitchFamily="2" charset="2"/>
              <a:buChar char="§"/>
              <a:tabLst/>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lvl="0"/>
            <a:endParaRPr lang="en-US"/>
          </a:p>
        </p:txBody>
      </p:sp>
      <p:sp>
        <p:nvSpPr>
          <p:cNvPr id="25" name="Title 1">
            <a:extLst>
              <a:ext uri="{FF2B5EF4-FFF2-40B4-BE49-F238E27FC236}">
                <a16:creationId xmlns:a16="http://schemas.microsoft.com/office/drawing/2014/main" id="{833A554F-D923-3643-959F-B45279E3BA1C}"/>
              </a:ext>
            </a:extLst>
          </p:cNvPr>
          <p:cNvSpPr>
            <a:spLocks noGrp="1"/>
          </p:cNvSpPr>
          <p:nvPr>
            <p:ph type="title" hasCustomPrompt="1"/>
          </p:nvPr>
        </p:nvSpPr>
        <p:spPr>
          <a:xfrm>
            <a:off x="731733" y="585743"/>
            <a:ext cx="5546443" cy="1771325"/>
          </a:xfrm>
        </p:spPr>
        <p:txBody>
          <a:bodyPr anchor="b">
            <a:normAutofit/>
          </a:bodyPr>
          <a:lstStyle>
            <a:lvl1pPr>
              <a:defRPr sz="35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slide</a:t>
            </a:r>
          </a:p>
        </p:txBody>
      </p:sp>
      <p:sp>
        <p:nvSpPr>
          <p:cNvPr id="26" name="Rectangle 25">
            <a:extLst>
              <a:ext uri="{FF2B5EF4-FFF2-40B4-BE49-F238E27FC236}">
                <a16:creationId xmlns:a16="http://schemas.microsoft.com/office/drawing/2014/main" id="{7F700A31-61C9-8241-BAFE-3DF8E1F4F094}"/>
              </a:ext>
            </a:extLst>
          </p:cNvPr>
          <p:cNvSpPr/>
          <p:nvPr userDrawn="1"/>
        </p:nvSpPr>
        <p:spPr>
          <a:xfrm>
            <a:off x="731733" y="2617090"/>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465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Image Pattern Stitch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C28424-5476-4745-BDC8-2B5E8A2B1D17}"/>
              </a:ext>
            </a:extLst>
          </p:cNvPr>
          <p:cNvSpPr>
            <a:spLocks noGrp="1"/>
          </p:cNvSpPr>
          <p:nvPr>
            <p:ph type="pic" sz="quarter" idx="10"/>
          </p:nvPr>
        </p:nvSpPr>
        <p:spPr>
          <a:xfrm>
            <a:off x="0" y="0"/>
            <a:ext cx="5073453" cy="6409942"/>
          </a:xfrm>
          <a:pattFill prst="pct30">
            <a:fgClr>
              <a:schemeClr val="bg1">
                <a:lumMod val="85000"/>
              </a:schemeClr>
            </a:fgClr>
            <a:bgClr>
              <a:schemeClr val="bg1"/>
            </a:bgClr>
          </a:pattFill>
        </p:spPr>
        <p:txBody>
          <a:bodyPr anchor="ctr"/>
          <a:lstStyle>
            <a:lvl1pPr algn="ctr">
              <a:defRPr/>
            </a:lvl1pPr>
          </a:lstStyle>
          <a:p>
            <a:r>
              <a:rPr lang="en-US"/>
              <a:t>Click icon to add picture</a:t>
            </a:r>
          </a:p>
        </p:txBody>
      </p:sp>
      <p:pic>
        <p:nvPicPr>
          <p:cNvPr id="18" name="Picture 17">
            <a:extLst>
              <a:ext uri="{FF2B5EF4-FFF2-40B4-BE49-F238E27FC236}">
                <a16:creationId xmlns:a16="http://schemas.microsoft.com/office/drawing/2014/main" id="{90AFEC08-9146-B643-BAAD-17F28B50E2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3239" b="32401"/>
          <a:stretch/>
        </p:blipFill>
        <p:spPr>
          <a:xfrm>
            <a:off x="5094001" y="-2"/>
            <a:ext cx="508485" cy="6409944"/>
          </a:xfrm>
          <a:prstGeom prst="rect">
            <a:avLst/>
          </a:prstGeom>
        </p:spPr>
      </p:pic>
      <p:sp>
        <p:nvSpPr>
          <p:cNvPr id="24" name="Content Placeholder 2">
            <a:extLst>
              <a:ext uri="{FF2B5EF4-FFF2-40B4-BE49-F238E27FC236}">
                <a16:creationId xmlns:a16="http://schemas.microsoft.com/office/drawing/2014/main" id="{165A02E5-3535-F14D-B14E-83A060175A75}"/>
              </a:ext>
            </a:extLst>
          </p:cNvPr>
          <p:cNvSpPr>
            <a:spLocks noGrp="1"/>
          </p:cNvSpPr>
          <p:nvPr>
            <p:ph idx="1" hasCustomPrompt="1"/>
          </p:nvPr>
        </p:nvSpPr>
        <p:spPr>
          <a:xfrm>
            <a:off x="6096000" y="2981740"/>
            <a:ext cx="5546442" cy="2898200"/>
          </a:xfrm>
        </p:spPr>
        <p:txBody>
          <a:bodyPr>
            <a:normAutofit/>
          </a:bodyPr>
          <a:lstStyle>
            <a:lvl1pPr marL="342900" marR="0" indent="-342900" algn="l" defTabSz="914400" rtl="0" eaLnBrk="1" fontAlgn="auto" latinLnBrk="0" hangingPunct="1">
              <a:lnSpc>
                <a:spcPts val="3080"/>
              </a:lnSpc>
              <a:spcBef>
                <a:spcPts val="1000"/>
              </a:spcBef>
              <a:spcAft>
                <a:spcPts val="0"/>
              </a:spcAft>
              <a:buClrTx/>
              <a:buSzTx/>
              <a:buFont typeface="Wingdings" pitchFamily="2" charset="2"/>
              <a:buChar char="§"/>
              <a:tabLst/>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lvl="0"/>
            <a:endParaRPr lang="en-US"/>
          </a:p>
        </p:txBody>
      </p:sp>
      <p:sp>
        <p:nvSpPr>
          <p:cNvPr id="25" name="Title 1">
            <a:extLst>
              <a:ext uri="{FF2B5EF4-FFF2-40B4-BE49-F238E27FC236}">
                <a16:creationId xmlns:a16="http://schemas.microsoft.com/office/drawing/2014/main" id="{833A554F-D923-3643-959F-B45279E3BA1C}"/>
              </a:ext>
            </a:extLst>
          </p:cNvPr>
          <p:cNvSpPr>
            <a:spLocks noGrp="1"/>
          </p:cNvSpPr>
          <p:nvPr>
            <p:ph type="title" hasCustomPrompt="1"/>
          </p:nvPr>
        </p:nvSpPr>
        <p:spPr>
          <a:xfrm>
            <a:off x="6093296" y="606291"/>
            <a:ext cx="5546443" cy="1771325"/>
          </a:xfrm>
        </p:spPr>
        <p:txBody>
          <a:bodyPr anchor="b">
            <a:normAutofit/>
          </a:bodyPr>
          <a:lstStyle>
            <a:lvl1pPr>
              <a:defRPr sz="35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slide</a:t>
            </a:r>
          </a:p>
        </p:txBody>
      </p:sp>
      <p:sp>
        <p:nvSpPr>
          <p:cNvPr id="15" name="Rectangle 14">
            <a:extLst>
              <a:ext uri="{FF2B5EF4-FFF2-40B4-BE49-F238E27FC236}">
                <a16:creationId xmlns:a16="http://schemas.microsoft.com/office/drawing/2014/main" id="{13A954A5-6199-4D41-90D0-C9A988E4A3CC}"/>
              </a:ext>
            </a:extLst>
          </p:cNvPr>
          <p:cNvSpPr/>
          <p:nvPr userDrawn="1"/>
        </p:nvSpPr>
        <p:spPr>
          <a:xfrm>
            <a:off x="6093296" y="2617090"/>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776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Image Pattern Stitch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C28424-5476-4745-BDC8-2B5E8A2B1D17}"/>
              </a:ext>
            </a:extLst>
          </p:cNvPr>
          <p:cNvSpPr>
            <a:spLocks noGrp="1"/>
          </p:cNvSpPr>
          <p:nvPr>
            <p:ph type="pic" sz="quarter" idx="10"/>
          </p:nvPr>
        </p:nvSpPr>
        <p:spPr>
          <a:xfrm>
            <a:off x="7105872" y="0"/>
            <a:ext cx="5086127" cy="6409942"/>
          </a:xfrm>
          <a:pattFill prst="pct30">
            <a:fgClr>
              <a:schemeClr val="bg1">
                <a:lumMod val="85000"/>
              </a:schemeClr>
            </a:fgClr>
            <a:bgClr>
              <a:schemeClr val="bg1"/>
            </a:bgClr>
          </a:pattFill>
        </p:spPr>
        <p:txBody>
          <a:bodyPr anchor="ctr"/>
          <a:lstStyle>
            <a:lvl1pPr algn="ctr">
              <a:defRPr/>
            </a:lvl1pPr>
          </a:lstStyle>
          <a:p>
            <a:r>
              <a:rPr lang="en-US"/>
              <a:t>Click icon to add picture</a:t>
            </a:r>
          </a:p>
        </p:txBody>
      </p:sp>
      <p:pic>
        <p:nvPicPr>
          <p:cNvPr id="18" name="Picture 17">
            <a:extLst>
              <a:ext uri="{FF2B5EF4-FFF2-40B4-BE49-F238E27FC236}">
                <a16:creationId xmlns:a16="http://schemas.microsoft.com/office/drawing/2014/main" id="{90AFEC08-9146-B643-BAAD-17F28B50E2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3239" b="32401"/>
          <a:stretch/>
        </p:blipFill>
        <p:spPr>
          <a:xfrm>
            <a:off x="6597387" y="-2"/>
            <a:ext cx="508485" cy="6409942"/>
          </a:xfrm>
          <a:prstGeom prst="rect">
            <a:avLst/>
          </a:prstGeom>
        </p:spPr>
      </p:pic>
      <p:sp>
        <p:nvSpPr>
          <p:cNvPr id="24" name="Content Placeholder 2">
            <a:extLst>
              <a:ext uri="{FF2B5EF4-FFF2-40B4-BE49-F238E27FC236}">
                <a16:creationId xmlns:a16="http://schemas.microsoft.com/office/drawing/2014/main" id="{165A02E5-3535-F14D-B14E-83A060175A75}"/>
              </a:ext>
            </a:extLst>
          </p:cNvPr>
          <p:cNvSpPr>
            <a:spLocks noGrp="1"/>
          </p:cNvSpPr>
          <p:nvPr>
            <p:ph idx="1" hasCustomPrompt="1"/>
          </p:nvPr>
        </p:nvSpPr>
        <p:spPr>
          <a:xfrm>
            <a:off x="734437" y="2981740"/>
            <a:ext cx="5546442" cy="2898200"/>
          </a:xfrm>
        </p:spPr>
        <p:txBody>
          <a:bodyPr>
            <a:normAutofit/>
          </a:bodyPr>
          <a:lstStyle>
            <a:lvl1pPr marL="342900" marR="0" indent="-342900" algn="l" defTabSz="914400" rtl="0" eaLnBrk="1" fontAlgn="auto" latinLnBrk="0" hangingPunct="1">
              <a:lnSpc>
                <a:spcPts val="3080"/>
              </a:lnSpc>
              <a:spcBef>
                <a:spcPts val="1000"/>
              </a:spcBef>
              <a:spcAft>
                <a:spcPts val="0"/>
              </a:spcAft>
              <a:buClrTx/>
              <a:buSzTx/>
              <a:buFont typeface="Wingdings" pitchFamily="2" charset="2"/>
              <a:buChar char="§"/>
              <a:tabLst/>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lvl="0"/>
            <a:endParaRPr lang="en-US"/>
          </a:p>
        </p:txBody>
      </p:sp>
      <p:sp>
        <p:nvSpPr>
          <p:cNvPr id="25" name="Title 1">
            <a:extLst>
              <a:ext uri="{FF2B5EF4-FFF2-40B4-BE49-F238E27FC236}">
                <a16:creationId xmlns:a16="http://schemas.microsoft.com/office/drawing/2014/main" id="{833A554F-D923-3643-959F-B45279E3BA1C}"/>
              </a:ext>
            </a:extLst>
          </p:cNvPr>
          <p:cNvSpPr>
            <a:spLocks noGrp="1"/>
          </p:cNvSpPr>
          <p:nvPr>
            <p:ph type="title" hasCustomPrompt="1"/>
          </p:nvPr>
        </p:nvSpPr>
        <p:spPr>
          <a:xfrm>
            <a:off x="731733" y="606291"/>
            <a:ext cx="5546443" cy="1771325"/>
          </a:xfrm>
        </p:spPr>
        <p:txBody>
          <a:bodyPr anchor="b">
            <a:normAutofit/>
          </a:bodyPr>
          <a:lstStyle>
            <a:lvl1pPr>
              <a:defRPr sz="35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slide</a:t>
            </a:r>
          </a:p>
        </p:txBody>
      </p:sp>
      <p:sp>
        <p:nvSpPr>
          <p:cNvPr id="15" name="Rectangle 14">
            <a:extLst>
              <a:ext uri="{FF2B5EF4-FFF2-40B4-BE49-F238E27FC236}">
                <a16:creationId xmlns:a16="http://schemas.microsoft.com/office/drawing/2014/main" id="{25E41933-507E-654F-A696-937EDF45061B}"/>
              </a:ext>
            </a:extLst>
          </p:cNvPr>
          <p:cNvSpPr/>
          <p:nvPr userDrawn="1"/>
        </p:nvSpPr>
        <p:spPr>
          <a:xfrm>
            <a:off x="731733" y="2617090"/>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65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Pattern Header 1">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73F0CA4-FF02-854D-B8D7-2F9AB6031155}"/>
              </a:ext>
            </a:extLst>
          </p:cNvPr>
          <p:cNvSpPr/>
          <p:nvPr userDrawn="1"/>
        </p:nvSpPr>
        <p:spPr>
          <a:xfrm>
            <a:off x="0" y="0"/>
            <a:ext cx="2438400" cy="641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1" name="Picture 10">
            <a:extLst>
              <a:ext uri="{FF2B5EF4-FFF2-40B4-BE49-F238E27FC236}">
                <a16:creationId xmlns:a16="http://schemas.microsoft.com/office/drawing/2014/main" id="{D186F920-DD06-A740-A602-11A7EDF313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6759" y="1046479"/>
            <a:ext cx="3383281" cy="4388321"/>
          </a:xfrm>
          <a:prstGeom prst="rect">
            <a:avLst/>
          </a:prstGeom>
        </p:spPr>
      </p:pic>
      <p:sp>
        <p:nvSpPr>
          <p:cNvPr id="8" name="Rectangle 7">
            <a:extLst>
              <a:ext uri="{FF2B5EF4-FFF2-40B4-BE49-F238E27FC236}">
                <a16:creationId xmlns:a16="http://schemas.microsoft.com/office/drawing/2014/main" id="{AC26ADCD-DE9C-2844-97D7-C097DFF3C2BF}"/>
              </a:ext>
            </a:extLst>
          </p:cNvPr>
          <p:cNvSpPr/>
          <p:nvPr userDrawn="1"/>
        </p:nvSpPr>
        <p:spPr>
          <a:xfrm>
            <a:off x="4772188" y="0"/>
            <a:ext cx="7419812" cy="414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4772188" y="1046479"/>
            <a:ext cx="6970063" cy="1020334"/>
          </a:xfrm>
        </p:spPr>
        <p:txBody>
          <a:bodyPr anchor="b">
            <a:normAutofit/>
          </a:bodyPr>
          <a:lstStyle>
            <a:lvl1pPr algn="l">
              <a:defRPr sz="32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57" name="Content Placeholder 2">
            <a:extLst>
              <a:ext uri="{FF2B5EF4-FFF2-40B4-BE49-F238E27FC236}">
                <a16:creationId xmlns:a16="http://schemas.microsoft.com/office/drawing/2014/main" id="{DD06E536-F76B-F241-959D-A1A09D8314D8}"/>
              </a:ext>
            </a:extLst>
          </p:cNvPr>
          <p:cNvSpPr>
            <a:spLocks noGrp="1"/>
          </p:cNvSpPr>
          <p:nvPr>
            <p:ph idx="1" hasCustomPrompt="1"/>
          </p:nvPr>
        </p:nvSpPr>
        <p:spPr>
          <a:xfrm>
            <a:off x="4772189" y="2770036"/>
            <a:ext cx="6970062" cy="3061593"/>
          </a:xfrm>
        </p:spPr>
        <p:txBody>
          <a:bodyPr>
            <a:normAutofit/>
          </a:bodyPr>
          <a:lstStyle>
            <a:lvl1pPr marL="342900" marR="0" indent="-342900" algn="l" defTabSz="914400" rtl="0" eaLnBrk="1" fontAlgn="auto" latinLnBrk="0" hangingPunct="1">
              <a:lnSpc>
                <a:spcPts val="3080"/>
              </a:lnSpc>
              <a:spcBef>
                <a:spcPts val="1000"/>
              </a:spcBef>
              <a:spcAft>
                <a:spcPts val="0"/>
              </a:spcAft>
              <a:buClrTx/>
              <a:buSzTx/>
              <a:buFont typeface="Wingdings" pitchFamily="2" charset="2"/>
              <a:buChar char="§"/>
              <a:tabLst/>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lvl="0"/>
            <a:endParaRPr lang="en-US"/>
          </a:p>
        </p:txBody>
      </p:sp>
      <p:sp>
        <p:nvSpPr>
          <p:cNvPr id="7" name="TextBox 6">
            <a:extLst>
              <a:ext uri="{FF2B5EF4-FFF2-40B4-BE49-F238E27FC236}">
                <a16:creationId xmlns:a16="http://schemas.microsoft.com/office/drawing/2014/main" id="{BC18D5FE-EFF0-5C42-A62B-0FCB9CC53567}"/>
              </a:ext>
            </a:extLst>
          </p:cNvPr>
          <p:cNvSpPr txBox="1"/>
          <p:nvPr userDrawn="1"/>
        </p:nvSpPr>
        <p:spPr>
          <a:xfrm>
            <a:off x="3675017" y="-287383"/>
            <a:ext cx="0" cy="0"/>
          </a:xfrm>
          <a:prstGeom prst="rect">
            <a:avLst/>
          </a:prstGeom>
        </p:spPr>
        <p:txBody>
          <a:bodyPr vert="horz" wrap="none" lIns="91440" tIns="45720" rIns="91440" bIns="45720" rtlCol="0" anchor="ctr">
            <a:normAutofit fontScale="25000" lnSpcReduction="20000"/>
          </a:bodyPr>
          <a:lstStyle/>
          <a:p>
            <a:pPr algn="l"/>
            <a:endParaRPr lang="en-US"/>
          </a:p>
        </p:txBody>
      </p:sp>
      <p:pic>
        <p:nvPicPr>
          <p:cNvPr id="9" name="Picture 8">
            <a:extLst>
              <a:ext uri="{FF2B5EF4-FFF2-40B4-BE49-F238E27FC236}">
                <a16:creationId xmlns:a16="http://schemas.microsoft.com/office/drawing/2014/main" id="{C00A3639-888B-1B40-B98E-91DE3D99594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8274399" y="-3502210"/>
            <a:ext cx="415391" cy="7419813"/>
          </a:xfrm>
          <a:prstGeom prst="rect">
            <a:avLst/>
          </a:prstGeom>
        </p:spPr>
      </p:pic>
      <p:sp>
        <p:nvSpPr>
          <p:cNvPr id="10" name="TextBox 9">
            <a:extLst>
              <a:ext uri="{FF2B5EF4-FFF2-40B4-BE49-F238E27FC236}">
                <a16:creationId xmlns:a16="http://schemas.microsoft.com/office/drawing/2014/main" id="{C8512CE7-A0AA-054F-8BD4-A28B740BA5F8}"/>
              </a:ext>
            </a:extLst>
          </p:cNvPr>
          <p:cNvSpPr txBox="1"/>
          <p:nvPr userDrawn="1"/>
        </p:nvSpPr>
        <p:spPr>
          <a:xfrm>
            <a:off x="8038011" y="-679269"/>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5" name="Rectangle 14">
            <a:extLst>
              <a:ext uri="{FF2B5EF4-FFF2-40B4-BE49-F238E27FC236}">
                <a16:creationId xmlns:a16="http://schemas.microsoft.com/office/drawing/2014/main" id="{587BA6D4-E803-864F-A12B-1BD5637B7D4C}"/>
              </a:ext>
            </a:extLst>
          </p:cNvPr>
          <p:cNvSpPr/>
          <p:nvPr userDrawn="1"/>
        </p:nvSpPr>
        <p:spPr>
          <a:xfrm>
            <a:off x="4772188" y="2373258"/>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01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Pattern Header 1">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73F0CA4-FF02-854D-B8D7-2F9AB6031155}"/>
              </a:ext>
            </a:extLst>
          </p:cNvPr>
          <p:cNvSpPr/>
          <p:nvPr userDrawn="1"/>
        </p:nvSpPr>
        <p:spPr>
          <a:xfrm>
            <a:off x="0" y="0"/>
            <a:ext cx="2438400" cy="6410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3" name="Picture 12">
            <a:extLst>
              <a:ext uri="{FF2B5EF4-FFF2-40B4-BE49-F238E27FC236}">
                <a16:creationId xmlns:a16="http://schemas.microsoft.com/office/drawing/2014/main" id="{F4B745EA-F537-214E-A907-5FFDEDD458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6759" y="1042453"/>
            <a:ext cx="3383281" cy="4393146"/>
          </a:xfrm>
          <a:prstGeom prst="rect">
            <a:avLst/>
          </a:prstGeom>
        </p:spPr>
      </p:pic>
      <p:pic>
        <p:nvPicPr>
          <p:cNvPr id="4" name="Picture 3">
            <a:extLst>
              <a:ext uri="{FF2B5EF4-FFF2-40B4-BE49-F238E27FC236}">
                <a16:creationId xmlns:a16="http://schemas.microsoft.com/office/drawing/2014/main" id="{B344E1A2-287D-E646-B037-631684F7B8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8271223" y="-3499034"/>
            <a:ext cx="421742" cy="7419812"/>
          </a:xfrm>
          <a:prstGeom prst="rect">
            <a:avLst/>
          </a:prstGeom>
        </p:spPr>
      </p:pic>
      <p:sp>
        <p:nvSpPr>
          <p:cNvPr id="5" name="TextBox 4">
            <a:extLst>
              <a:ext uri="{FF2B5EF4-FFF2-40B4-BE49-F238E27FC236}">
                <a16:creationId xmlns:a16="http://schemas.microsoft.com/office/drawing/2014/main" id="{62229F90-E917-B14A-B7A5-B7E1C556C8A4}"/>
              </a:ext>
            </a:extLst>
          </p:cNvPr>
          <p:cNvSpPr txBox="1"/>
          <p:nvPr userDrawn="1"/>
        </p:nvSpPr>
        <p:spPr>
          <a:xfrm>
            <a:off x="3631474" y="-71410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3" name="TextBox 2">
            <a:extLst>
              <a:ext uri="{FF2B5EF4-FFF2-40B4-BE49-F238E27FC236}">
                <a16:creationId xmlns:a16="http://schemas.microsoft.com/office/drawing/2014/main" id="{F9B03700-1904-0140-96A6-6AF91E866370}"/>
              </a:ext>
            </a:extLst>
          </p:cNvPr>
          <p:cNvSpPr txBox="1"/>
          <p:nvPr userDrawn="1"/>
        </p:nvSpPr>
        <p:spPr>
          <a:xfrm>
            <a:off x="4035669" y="7552592"/>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4" name="Title 1">
            <a:extLst>
              <a:ext uri="{FF2B5EF4-FFF2-40B4-BE49-F238E27FC236}">
                <a16:creationId xmlns:a16="http://schemas.microsoft.com/office/drawing/2014/main" id="{D5CFA342-CD41-B649-892E-4FE62AA365E1}"/>
              </a:ext>
            </a:extLst>
          </p:cNvPr>
          <p:cNvSpPr>
            <a:spLocks noGrp="1"/>
          </p:cNvSpPr>
          <p:nvPr>
            <p:ph type="title" hasCustomPrompt="1"/>
          </p:nvPr>
        </p:nvSpPr>
        <p:spPr>
          <a:xfrm>
            <a:off x="4772188" y="1046479"/>
            <a:ext cx="6970063" cy="1020334"/>
          </a:xfrm>
        </p:spPr>
        <p:txBody>
          <a:bodyPr anchor="b">
            <a:normAutofit/>
          </a:bodyPr>
          <a:lstStyle>
            <a:lvl1pPr algn="l">
              <a:defRPr sz="32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16" name="Rectangle 15">
            <a:extLst>
              <a:ext uri="{FF2B5EF4-FFF2-40B4-BE49-F238E27FC236}">
                <a16:creationId xmlns:a16="http://schemas.microsoft.com/office/drawing/2014/main" id="{595FD191-375E-B147-AF4D-410EE3784F50}"/>
              </a:ext>
            </a:extLst>
          </p:cNvPr>
          <p:cNvSpPr/>
          <p:nvPr userDrawn="1"/>
        </p:nvSpPr>
        <p:spPr>
          <a:xfrm>
            <a:off x="4772188" y="2373258"/>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ADB0D269-E66A-B84C-8FC5-132D12BB0D69}"/>
              </a:ext>
            </a:extLst>
          </p:cNvPr>
          <p:cNvSpPr>
            <a:spLocks noGrp="1"/>
          </p:cNvSpPr>
          <p:nvPr>
            <p:ph idx="1" hasCustomPrompt="1"/>
          </p:nvPr>
        </p:nvSpPr>
        <p:spPr>
          <a:xfrm>
            <a:off x="4772189" y="2770036"/>
            <a:ext cx="6970062" cy="3061593"/>
          </a:xfrm>
        </p:spPr>
        <p:txBody>
          <a:bodyPr>
            <a:normAutofit/>
          </a:bodyPr>
          <a:lstStyle>
            <a:lvl1pPr marL="342900" marR="0" indent="-342900" algn="l" defTabSz="914400" rtl="0" eaLnBrk="1" fontAlgn="auto" latinLnBrk="0" hangingPunct="1">
              <a:lnSpc>
                <a:spcPts val="3080"/>
              </a:lnSpc>
              <a:spcBef>
                <a:spcPts val="1000"/>
              </a:spcBef>
              <a:spcAft>
                <a:spcPts val="0"/>
              </a:spcAft>
              <a:buClrTx/>
              <a:buSzTx/>
              <a:buFont typeface="Wingdings" pitchFamily="2" charset="2"/>
              <a:buChar char="§"/>
              <a:tabLst/>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lvl="0"/>
            <a:endParaRPr lang="en-US"/>
          </a:p>
        </p:txBody>
      </p:sp>
    </p:spTree>
    <p:extLst>
      <p:ext uri="{BB962C8B-B14F-4D97-AF65-F5344CB8AC3E}">
        <p14:creationId xmlns:p14="http://schemas.microsoft.com/office/powerpoint/2010/main" val="971519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attern Header 1">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1534D5D1-5BCA-6246-AC95-BA8AB4756AFC}"/>
              </a:ext>
            </a:extLst>
          </p:cNvPr>
          <p:cNvPicPr>
            <a:picLocks noChangeAspect="1"/>
          </p:cNvPicPr>
          <p:nvPr userDrawn="1"/>
        </p:nvPicPr>
        <p:blipFill>
          <a:blip r:embed="rId2"/>
          <a:stretch>
            <a:fillRect/>
          </a:stretch>
        </p:blipFill>
        <p:spPr>
          <a:xfrm rot="5400000">
            <a:off x="3138754" y="-4087180"/>
            <a:ext cx="10462647" cy="7850171"/>
          </a:xfrm>
          <a:prstGeom prst="rect">
            <a:avLst/>
          </a:prstGeom>
        </p:spPr>
      </p:pic>
      <p:sp>
        <p:nvSpPr>
          <p:cNvPr id="48" name="Rectangle 47">
            <a:extLst>
              <a:ext uri="{FF2B5EF4-FFF2-40B4-BE49-F238E27FC236}">
                <a16:creationId xmlns:a16="http://schemas.microsoft.com/office/drawing/2014/main" id="{973F0CA4-FF02-854D-B8D7-2F9AB6031155}"/>
              </a:ext>
            </a:extLst>
          </p:cNvPr>
          <p:cNvSpPr/>
          <p:nvPr userDrawn="1"/>
        </p:nvSpPr>
        <p:spPr>
          <a:xfrm>
            <a:off x="0" y="0"/>
            <a:ext cx="2438400" cy="6410960"/>
          </a:xfrm>
          <a:prstGeom prst="rect">
            <a:avLst/>
          </a:prstGeom>
          <a:solidFill>
            <a:srgbClr val="EA8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55" name="Picture 54" descr="A group of people sitting at a table in front of a computer&#10;&#10;Description automatically generated">
            <a:extLst>
              <a:ext uri="{FF2B5EF4-FFF2-40B4-BE49-F238E27FC236}">
                <a16:creationId xmlns:a16="http://schemas.microsoft.com/office/drawing/2014/main" id="{C9FA409C-EE1A-DA4C-BAFB-BF5103BA3B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6760" y="1046480"/>
            <a:ext cx="3383280" cy="4389120"/>
          </a:xfrm>
          <a:prstGeom prst="rect">
            <a:avLst/>
          </a:prstGeom>
        </p:spPr>
      </p:pic>
      <p:sp>
        <p:nvSpPr>
          <p:cNvPr id="12" name="Title 1">
            <a:extLst>
              <a:ext uri="{FF2B5EF4-FFF2-40B4-BE49-F238E27FC236}">
                <a16:creationId xmlns:a16="http://schemas.microsoft.com/office/drawing/2014/main" id="{C481DF4B-B0A8-2243-A6A1-33D804E31AA3}"/>
              </a:ext>
            </a:extLst>
          </p:cNvPr>
          <p:cNvSpPr>
            <a:spLocks noGrp="1"/>
          </p:cNvSpPr>
          <p:nvPr>
            <p:ph type="title" hasCustomPrompt="1"/>
          </p:nvPr>
        </p:nvSpPr>
        <p:spPr>
          <a:xfrm>
            <a:off x="4772188" y="1046479"/>
            <a:ext cx="6970063" cy="1020334"/>
          </a:xfrm>
        </p:spPr>
        <p:txBody>
          <a:bodyPr anchor="b">
            <a:normAutofit/>
          </a:bodyPr>
          <a:lstStyle>
            <a:lvl1pPr algn="l">
              <a:defRPr sz="32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14" name="Rectangle 13">
            <a:extLst>
              <a:ext uri="{FF2B5EF4-FFF2-40B4-BE49-F238E27FC236}">
                <a16:creationId xmlns:a16="http://schemas.microsoft.com/office/drawing/2014/main" id="{D63034C8-1638-BE4F-AF0A-CBD91A4B510C}"/>
              </a:ext>
            </a:extLst>
          </p:cNvPr>
          <p:cNvSpPr/>
          <p:nvPr userDrawn="1"/>
        </p:nvSpPr>
        <p:spPr>
          <a:xfrm>
            <a:off x="4772188" y="2373258"/>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7FEB8395-9C7C-D64D-8AF3-193FDC4B4DC5}"/>
              </a:ext>
            </a:extLst>
          </p:cNvPr>
          <p:cNvSpPr>
            <a:spLocks noGrp="1"/>
          </p:cNvSpPr>
          <p:nvPr>
            <p:ph idx="1" hasCustomPrompt="1"/>
          </p:nvPr>
        </p:nvSpPr>
        <p:spPr>
          <a:xfrm>
            <a:off x="4772189" y="2770036"/>
            <a:ext cx="6970062" cy="3061593"/>
          </a:xfrm>
        </p:spPr>
        <p:txBody>
          <a:bodyPr>
            <a:normAutofit/>
          </a:bodyPr>
          <a:lstStyle>
            <a:lvl1pPr marL="342900" marR="0" indent="-342900" algn="l" defTabSz="914400" rtl="0" eaLnBrk="1" fontAlgn="auto" latinLnBrk="0" hangingPunct="1">
              <a:lnSpc>
                <a:spcPts val="3080"/>
              </a:lnSpc>
              <a:spcBef>
                <a:spcPts val="1000"/>
              </a:spcBef>
              <a:spcAft>
                <a:spcPts val="0"/>
              </a:spcAft>
              <a:buClrTx/>
              <a:buSzTx/>
              <a:buFont typeface="Wingdings" pitchFamily="2" charset="2"/>
              <a:buChar char="§"/>
              <a:tabLst/>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lvl="0"/>
            <a:endParaRPr lang="en-US"/>
          </a:p>
        </p:txBody>
      </p:sp>
    </p:spTree>
    <p:extLst>
      <p:ext uri="{BB962C8B-B14F-4D97-AF65-F5344CB8AC3E}">
        <p14:creationId xmlns:p14="http://schemas.microsoft.com/office/powerpoint/2010/main" val="30067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24C8BE-64ED-674C-A3D7-9616A2AA45AB}"/>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8"/>
          <a:stretch/>
        </p:blipFill>
        <p:spPr>
          <a:xfrm>
            <a:off x="-2" y="0"/>
            <a:ext cx="12188952" cy="6400800"/>
          </a:xfrm>
          <a:prstGeom prst="rect">
            <a:avLst/>
          </a:prstGeom>
        </p:spPr>
      </p:pic>
      <p:sp>
        <p:nvSpPr>
          <p:cNvPr id="6" name="Rectangle 5">
            <a:extLst>
              <a:ext uri="{FF2B5EF4-FFF2-40B4-BE49-F238E27FC236}">
                <a16:creationId xmlns:a16="http://schemas.microsoft.com/office/drawing/2014/main" id="{C61E89E1-AAD4-654D-BB2A-66479A55B58F}"/>
              </a:ext>
            </a:extLst>
          </p:cNvPr>
          <p:cNvSpPr/>
          <p:nvPr userDrawn="1"/>
        </p:nvSpPr>
        <p:spPr>
          <a:xfrm>
            <a:off x="0" y="1755840"/>
            <a:ext cx="5971010" cy="247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A8E429E-BAFC-2944-AE5D-8748E59EEA78}"/>
              </a:ext>
            </a:extLst>
          </p:cNvPr>
          <p:cNvSpPr>
            <a:spLocks noGrp="1"/>
          </p:cNvSpPr>
          <p:nvPr>
            <p:ph type="title" hasCustomPrompt="1"/>
          </p:nvPr>
        </p:nvSpPr>
        <p:spPr>
          <a:xfrm>
            <a:off x="569253" y="1955261"/>
            <a:ext cx="5067050" cy="2081718"/>
          </a:xfrm>
        </p:spPr>
        <p:txBody>
          <a:bodyPr>
            <a:normAutofit/>
          </a:bodyPr>
          <a:lstStyle>
            <a:lvl1pPr>
              <a:defRPr sz="36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DIVIDER SLIDE</a:t>
            </a:r>
          </a:p>
        </p:txBody>
      </p:sp>
      <p:sp>
        <p:nvSpPr>
          <p:cNvPr id="7" name="Rectangle 6">
            <a:extLst>
              <a:ext uri="{FF2B5EF4-FFF2-40B4-BE49-F238E27FC236}">
                <a16:creationId xmlns:a16="http://schemas.microsoft.com/office/drawing/2014/main" id="{1DD24672-6866-4B40-BD1A-D65BDC65C63D}"/>
              </a:ext>
            </a:extLst>
          </p:cNvPr>
          <p:cNvSpPr/>
          <p:nvPr userDrawn="1"/>
        </p:nvSpPr>
        <p:spPr>
          <a:xfrm>
            <a:off x="0" y="2210759"/>
            <a:ext cx="188843" cy="156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674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attern Header 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E550756-1942-B349-B3B7-F4B72902B989}"/>
              </a:ext>
            </a:extLst>
          </p:cNvPr>
          <p:cNvSpPr/>
          <p:nvPr userDrawn="1"/>
        </p:nvSpPr>
        <p:spPr>
          <a:xfrm>
            <a:off x="0" y="0"/>
            <a:ext cx="2438400" cy="6410960"/>
          </a:xfrm>
          <a:prstGeom prst="rect">
            <a:avLst/>
          </a:prstGeom>
          <a:solidFill>
            <a:srgbClr val="0A8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25" name="Picture 24">
            <a:extLst>
              <a:ext uri="{FF2B5EF4-FFF2-40B4-BE49-F238E27FC236}">
                <a16:creationId xmlns:a16="http://schemas.microsoft.com/office/drawing/2014/main" id="{573084DD-EBB4-2A42-8793-765CA7C82F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2605" t="8391" r="18779" b="24891"/>
          <a:stretch/>
        </p:blipFill>
        <p:spPr>
          <a:xfrm rot="16200000">
            <a:off x="8253405" y="-3485189"/>
            <a:ext cx="457379" cy="7419814"/>
          </a:xfrm>
          <a:prstGeom prst="rect">
            <a:avLst/>
          </a:prstGeom>
        </p:spPr>
      </p:pic>
      <p:pic>
        <p:nvPicPr>
          <p:cNvPr id="26" name="Picture 25" descr="A person wearing glasses&#10;&#10;Description automatically generated">
            <a:extLst>
              <a:ext uri="{FF2B5EF4-FFF2-40B4-BE49-F238E27FC236}">
                <a16:creationId xmlns:a16="http://schemas.microsoft.com/office/drawing/2014/main" id="{8EE57C86-917C-764A-A959-27D6F6F9503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840"/>
          <a:stretch/>
        </p:blipFill>
        <p:spPr>
          <a:xfrm>
            <a:off x="741143" y="1046477"/>
            <a:ext cx="3383280" cy="4435642"/>
          </a:xfrm>
          <a:prstGeom prst="rect">
            <a:avLst/>
          </a:prstGeom>
        </p:spPr>
      </p:pic>
      <p:sp>
        <p:nvSpPr>
          <p:cNvPr id="2" name="TextBox 1">
            <a:extLst>
              <a:ext uri="{FF2B5EF4-FFF2-40B4-BE49-F238E27FC236}">
                <a16:creationId xmlns:a16="http://schemas.microsoft.com/office/drawing/2014/main" id="{65909C54-91C5-2840-BE1E-1009E24D19D0}"/>
              </a:ext>
            </a:extLst>
          </p:cNvPr>
          <p:cNvSpPr txBox="1"/>
          <p:nvPr userDrawn="1"/>
        </p:nvSpPr>
        <p:spPr>
          <a:xfrm>
            <a:off x="2124635" y="-847165"/>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3" name="Title 1">
            <a:extLst>
              <a:ext uri="{FF2B5EF4-FFF2-40B4-BE49-F238E27FC236}">
                <a16:creationId xmlns:a16="http://schemas.microsoft.com/office/drawing/2014/main" id="{5B88641A-46A2-3F4E-83EA-ECDB9FEE61AD}"/>
              </a:ext>
            </a:extLst>
          </p:cNvPr>
          <p:cNvSpPr>
            <a:spLocks noGrp="1"/>
          </p:cNvSpPr>
          <p:nvPr>
            <p:ph type="title" hasCustomPrompt="1"/>
          </p:nvPr>
        </p:nvSpPr>
        <p:spPr>
          <a:xfrm>
            <a:off x="4772188" y="1046479"/>
            <a:ext cx="6970063" cy="1020334"/>
          </a:xfrm>
        </p:spPr>
        <p:txBody>
          <a:bodyPr anchor="b">
            <a:normAutofit/>
          </a:bodyPr>
          <a:lstStyle>
            <a:lvl1pPr algn="l">
              <a:defRPr sz="32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15" name="Rectangle 14">
            <a:extLst>
              <a:ext uri="{FF2B5EF4-FFF2-40B4-BE49-F238E27FC236}">
                <a16:creationId xmlns:a16="http://schemas.microsoft.com/office/drawing/2014/main" id="{72321063-BD38-4A45-B795-AABF36430F43}"/>
              </a:ext>
            </a:extLst>
          </p:cNvPr>
          <p:cNvSpPr/>
          <p:nvPr userDrawn="1"/>
        </p:nvSpPr>
        <p:spPr>
          <a:xfrm>
            <a:off x="4772188" y="2373258"/>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F2BC829C-D947-AB45-87C0-7AB075F24479}"/>
              </a:ext>
            </a:extLst>
          </p:cNvPr>
          <p:cNvSpPr>
            <a:spLocks noGrp="1"/>
          </p:cNvSpPr>
          <p:nvPr>
            <p:ph idx="1" hasCustomPrompt="1"/>
          </p:nvPr>
        </p:nvSpPr>
        <p:spPr>
          <a:xfrm>
            <a:off x="4772189" y="2770036"/>
            <a:ext cx="6970062" cy="3061593"/>
          </a:xfrm>
        </p:spPr>
        <p:txBody>
          <a:bodyPr>
            <a:normAutofit/>
          </a:bodyPr>
          <a:lstStyle>
            <a:lvl1pPr marL="342900" marR="0" indent="-342900" algn="l" defTabSz="914400" rtl="0" eaLnBrk="1" fontAlgn="auto" latinLnBrk="0" hangingPunct="1">
              <a:lnSpc>
                <a:spcPts val="3080"/>
              </a:lnSpc>
              <a:spcBef>
                <a:spcPts val="1000"/>
              </a:spcBef>
              <a:spcAft>
                <a:spcPts val="0"/>
              </a:spcAft>
              <a:buClrTx/>
              <a:buSzTx/>
              <a:buFont typeface="Wingdings" pitchFamily="2" charset="2"/>
              <a:buChar char="§"/>
              <a:tabLst/>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lvl="0"/>
            <a:endParaRPr lang="en-US"/>
          </a:p>
        </p:txBody>
      </p:sp>
    </p:spTree>
    <p:extLst>
      <p:ext uri="{BB962C8B-B14F-4D97-AF65-F5344CB8AC3E}">
        <p14:creationId xmlns:p14="http://schemas.microsoft.com/office/powerpoint/2010/main" val="2388060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Pattern Header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68ACA3-3EFC-B744-8C25-A4CE4D692798}"/>
              </a:ext>
            </a:extLst>
          </p:cNvPr>
          <p:cNvSpPr/>
          <p:nvPr userDrawn="1"/>
        </p:nvSpPr>
        <p:spPr>
          <a:xfrm>
            <a:off x="0" y="0"/>
            <a:ext cx="2438400" cy="6410960"/>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5" name="Picture 14" descr="A person sitting at a table using a computer&#10;&#10;Description automatically generated">
            <a:extLst>
              <a:ext uri="{FF2B5EF4-FFF2-40B4-BE49-F238E27FC236}">
                <a16:creationId xmlns:a16="http://schemas.microsoft.com/office/drawing/2014/main" id="{1EFE7723-B92E-654C-B660-606826CD04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6760" y="1046480"/>
            <a:ext cx="3383280" cy="4389120"/>
          </a:xfrm>
          <a:prstGeom prst="rect">
            <a:avLst/>
          </a:prstGeom>
        </p:spPr>
      </p:pic>
      <p:pic>
        <p:nvPicPr>
          <p:cNvPr id="16" name="Picture 15">
            <a:extLst>
              <a:ext uri="{FF2B5EF4-FFF2-40B4-BE49-F238E27FC236}">
                <a16:creationId xmlns:a16="http://schemas.microsoft.com/office/drawing/2014/main" id="{E1155E50-26CB-3640-81B5-2C034FA05C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39593"/>
          <a:stretch/>
        </p:blipFill>
        <p:spPr>
          <a:xfrm>
            <a:off x="4809583" y="1275"/>
            <a:ext cx="7379208" cy="429629"/>
          </a:xfrm>
          <a:prstGeom prst="rect">
            <a:avLst/>
          </a:prstGeom>
        </p:spPr>
      </p:pic>
      <p:sp>
        <p:nvSpPr>
          <p:cNvPr id="12" name="Title 1">
            <a:extLst>
              <a:ext uri="{FF2B5EF4-FFF2-40B4-BE49-F238E27FC236}">
                <a16:creationId xmlns:a16="http://schemas.microsoft.com/office/drawing/2014/main" id="{46C36773-970A-1B4C-9B01-CEA462C1BF0B}"/>
              </a:ext>
            </a:extLst>
          </p:cNvPr>
          <p:cNvSpPr>
            <a:spLocks noGrp="1"/>
          </p:cNvSpPr>
          <p:nvPr>
            <p:ph type="title" hasCustomPrompt="1"/>
          </p:nvPr>
        </p:nvSpPr>
        <p:spPr>
          <a:xfrm>
            <a:off x="4772188" y="1046479"/>
            <a:ext cx="6970063" cy="1020334"/>
          </a:xfrm>
        </p:spPr>
        <p:txBody>
          <a:bodyPr anchor="b">
            <a:normAutofit/>
          </a:bodyPr>
          <a:lstStyle>
            <a:lvl1pPr algn="l">
              <a:defRPr sz="32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18" name="Rectangle 17">
            <a:extLst>
              <a:ext uri="{FF2B5EF4-FFF2-40B4-BE49-F238E27FC236}">
                <a16:creationId xmlns:a16="http://schemas.microsoft.com/office/drawing/2014/main" id="{A3CC9EA3-B82D-A24D-A3E6-0E5A9CDCEC18}"/>
              </a:ext>
            </a:extLst>
          </p:cNvPr>
          <p:cNvSpPr/>
          <p:nvPr userDrawn="1"/>
        </p:nvSpPr>
        <p:spPr>
          <a:xfrm>
            <a:off x="4772188" y="2375382"/>
            <a:ext cx="1827964" cy="91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8A7324F0-2083-C641-BCA4-3C2EC18A2645}"/>
              </a:ext>
            </a:extLst>
          </p:cNvPr>
          <p:cNvSpPr>
            <a:spLocks noGrp="1"/>
          </p:cNvSpPr>
          <p:nvPr>
            <p:ph idx="1" hasCustomPrompt="1"/>
          </p:nvPr>
        </p:nvSpPr>
        <p:spPr>
          <a:xfrm>
            <a:off x="4772189" y="2770036"/>
            <a:ext cx="6970062" cy="3061593"/>
          </a:xfrm>
        </p:spPr>
        <p:txBody>
          <a:bodyPr>
            <a:normAutofit/>
          </a:bodyPr>
          <a:lstStyle>
            <a:lvl1pPr marL="342900" marR="0" indent="-342900" algn="l" defTabSz="914400" rtl="0" eaLnBrk="1" fontAlgn="auto" latinLnBrk="0" hangingPunct="1">
              <a:lnSpc>
                <a:spcPts val="3080"/>
              </a:lnSpc>
              <a:spcBef>
                <a:spcPts val="1000"/>
              </a:spcBef>
              <a:spcAft>
                <a:spcPts val="0"/>
              </a:spcAft>
              <a:buClrTx/>
              <a:buSzTx/>
              <a:buFont typeface="Wingdings" pitchFamily="2" charset="2"/>
              <a:buChar char="§"/>
              <a:tabLst/>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lvl="0"/>
            <a:endParaRPr lang="en-US"/>
          </a:p>
        </p:txBody>
      </p:sp>
    </p:spTree>
    <p:extLst>
      <p:ext uri="{BB962C8B-B14F-4D97-AF65-F5344CB8AC3E}">
        <p14:creationId xmlns:p14="http://schemas.microsoft.com/office/powerpoint/2010/main" val="478598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attern Header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68ACA3-3EFC-B744-8C25-A4CE4D692798}"/>
              </a:ext>
            </a:extLst>
          </p:cNvPr>
          <p:cNvSpPr/>
          <p:nvPr userDrawn="1"/>
        </p:nvSpPr>
        <p:spPr>
          <a:xfrm>
            <a:off x="0" y="0"/>
            <a:ext cx="2438400" cy="6410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3" name="Picture 2">
            <a:extLst>
              <a:ext uri="{FF2B5EF4-FFF2-40B4-BE49-F238E27FC236}">
                <a16:creationId xmlns:a16="http://schemas.microsoft.com/office/drawing/2014/main" id="{3B5E554D-3F81-8E49-9ACF-22DC44DC05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6760" y="1046480"/>
            <a:ext cx="3383280" cy="4392023"/>
          </a:xfrm>
          <a:prstGeom prst="rect">
            <a:avLst/>
          </a:prstGeom>
        </p:spPr>
      </p:pic>
      <p:pic>
        <p:nvPicPr>
          <p:cNvPr id="18" name="Picture 17">
            <a:extLst>
              <a:ext uri="{FF2B5EF4-FFF2-40B4-BE49-F238E27FC236}">
                <a16:creationId xmlns:a16="http://schemas.microsoft.com/office/drawing/2014/main" id="{2FB4CBF8-DC3F-DE40-874F-6B24BE0180B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3239" b="18449"/>
          <a:stretch/>
        </p:blipFill>
        <p:spPr>
          <a:xfrm rot="5400000">
            <a:off x="8258213" y="-3486506"/>
            <a:ext cx="447759" cy="7419812"/>
          </a:xfrm>
          <a:prstGeom prst="rect">
            <a:avLst/>
          </a:prstGeom>
        </p:spPr>
      </p:pic>
      <p:sp>
        <p:nvSpPr>
          <p:cNvPr id="4" name="TextBox 3">
            <a:extLst>
              <a:ext uri="{FF2B5EF4-FFF2-40B4-BE49-F238E27FC236}">
                <a16:creationId xmlns:a16="http://schemas.microsoft.com/office/drawing/2014/main" id="{E2B6FCCC-1C4C-D14C-9BF0-94EB3A5ACBA2}"/>
              </a:ext>
            </a:extLst>
          </p:cNvPr>
          <p:cNvSpPr txBox="1"/>
          <p:nvPr userDrawn="1"/>
        </p:nvSpPr>
        <p:spPr>
          <a:xfrm>
            <a:off x="4127863" y="-757646"/>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3" name="Title 1">
            <a:extLst>
              <a:ext uri="{FF2B5EF4-FFF2-40B4-BE49-F238E27FC236}">
                <a16:creationId xmlns:a16="http://schemas.microsoft.com/office/drawing/2014/main" id="{9D4C00CF-09CD-A34D-A06A-D2285A10A7D7}"/>
              </a:ext>
            </a:extLst>
          </p:cNvPr>
          <p:cNvSpPr>
            <a:spLocks noGrp="1"/>
          </p:cNvSpPr>
          <p:nvPr>
            <p:ph type="title" hasCustomPrompt="1"/>
          </p:nvPr>
        </p:nvSpPr>
        <p:spPr>
          <a:xfrm>
            <a:off x="4772188" y="1046479"/>
            <a:ext cx="6970063" cy="1020334"/>
          </a:xfrm>
        </p:spPr>
        <p:txBody>
          <a:bodyPr anchor="b">
            <a:normAutofit/>
          </a:bodyPr>
          <a:lstStyle>
            <a:lvl1pPr algn="l">
              <a:defRPr sz="32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16" name="Rectangle 15">
            <a:extLst>
              <a:ext uri="{FF2B5EF4-FFF2-40B4-BE49-F238E27FC236}">
                <a16:creationId xmlns:a16="http://schemas.microsoft.com/office/drawing/2014/main" id="{D987FF83-ED85-2D40-968A-753A4FF729DD}"/>
              </a:ext>
            </a:extLst>
          </p:cNvPr>
          <p:cNvSpPr/>
          <p:nvPr userDrawn="1"/>
        </p:nvSpPr>
        <p:spPr>
          <a:xfrm>
            <a:off x="4772188" y="2373258"/>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C42B0582-2347-5D46-A812-9CBE4E5420D7}"/>
              </a:ext>
            </a:extLst>
          </p:cNvPr>
          <p:cNvSpPr>
            <a:spLocks noGrp="1"/>
          </p:cNvSpPr>
          <p:nvPr>
            <p:ph idx="1" hasCustomPrompt="1"/>
          </p:nvPr>
        </p:nvSpPr>
        <p:spPr>
          <a:xfrm>
            <a:off x="4772189" y="2770036"/>
            <a:ext cx="6970062" cy="3061593"/>
          </a:xfrm>
        </p:spPr>
        <p:txBody>
          <a:bodyPr>
            <a:normAutofit/>
          </a:bodyPr>
          <a:lstStyle>
            <a:lvl1pPr marL="342900" marR="0" indent="-342900" algn="l" defTabSz="914400" rtl="0" eaLnBrk="1" fontAlgn="auto" latinLnBrk="0" hangingPunct="1">
              <a:lnSpc>
                <a:spcPts val="3080"/>
              </a:lnSpc>
              <a:spcBef>
                <a:spcPts val="1000"/>
              </a:spcBef>
              <a:spcAft>
                <a:spcPts val="0"/>
              </a:spcAft>
              <a:buClrTx/>
              <a:buSzTx/>
              <a:buFont typeface="Wingdings" pitchFamily="2" charset="2"/>
              <a:buChar char="§"/>
              <a:tabLst/>
              <a:defRPr sz="24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a:t>Body copy to go here</a:t>
            </a:r>
          </a:p>
          <a:p>
            <a:pPr lvl="0"/>
            <a:endParaRPr lang="en-US"/>
          </a:p>
        </p:txBody>
      </p:sp>
    </p:spTree>
    <p:extLst>
      <p:ext uri="{BB962C8B-B14F-4D97-AF65-F5344CB8AC3E}">
        <p14:creationId xmlns:p14="http://schemas.microsoft.com/office/powerpoint/2010/main" val="552198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Pattern Header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185CD-808A-B841-99A3-5E6FCC30215A}"/>
              </a:ext>
            </a:extLst>
          </p:cNvPr>
          <p:cNvSpPr/>
          <p:nvPr userDrawn="1"/>
        </p:nvSpPr>
        <p:spPr>
          <a:xfrm>
            <a:off x="-1" y="-9380"/>
            <a:ext cx="6131551" cy="6430506"/>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35E4DDC-9D55-E044-BDF2-11E710FEA3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3660" r="4835" b="742"/>
          <a:stretch/>
        </p:blipFill>
        <p:spPr>
          <a:xfrm>
            <a:off x="2639563" y="-9380"/>
            <a:ext cx="9552437" cy="6430506"/>
          </a:xfrm>
          <a:prstGeom prst="rect">
            <a:avLst/>
          </a:prstGeom>
        </p:spPr>
      </p:pic>
      <p:sp>
        <p:nvSpPr>
          <p:cNvPr id="20" name="Rectangle 19">
            <a:extLst>
              <a:ext uri="{FF2B5EF4-FFF2-40B4-BE49-F238E27FC236}">
                <a16:creationId xmlns:a16="http://schemas.microsoft.com/office/drawing/2014/main" id="{EAC24FAF-C5E5-7140-A8C7-9CE69D52802D}"/>
              </a:ext>
            </a:extLst>
          </p:cNvPr>
          <p:cNvSpPr/>
          <p:nvPr userDrawn="1"/>
        </p:nvSpPr>
        <p:spPr>
          <a:xfrm>
            <a:off x="0" y="310390"/>
            <a:ext cx="188843" cy="1749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249486" y="385921"/>
            <a:ext cx="6492765"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249486" y="1586753"/>
            <a:ext cx="6492764"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6CBE2B97-1724-944D-B6DB-996884409C83}"/>
              </a:ext>
            </a:extLst>
          </p:cNvPr>
          <p:cNvSpPr>
            <a:spLocks noGrp="1"/>
          </p:cNvSpPr>
          <p:nvPr>
            <p:ph idx="1" hasCustomPrompt="1"/>
          </p:nvPr>
        </p:nvSpPr>
        <p:spPr>
          <a:xfrm>
            <a:off x="508671" y="385921"/>
            <a:ext cx="3238322" cy="1749901"/>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Tree>
    <p:extLst>
      <p:ext uri="{BB962C8B-B14F-4D97-AF65-F5344CB8AC3E}">
        <p14:creationId xmlns:p14="http://schemas.microsoft.com/office/powerpoint/2010/main" val="1507509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Pattern Header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185CD-808A-B841-99A3-5E6FCC30215A}"/>
              </a:ext>
            </a:extLst>
          </p:cNvPr>
          <p:cNvSpPr/>
          <p:nvPr userDrawn="1"/>
        </p:nvSpPr>
        <p:spPr>
          <a:xfrm>
            <a:off x="-1" y="-9380"/>
            <a:ext cx="6131551" cy="64305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35E4DDC-9D55-E044-BDF2-11E710FEA3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3660" r="4835" b="742"/>
          <a:stretch/>
        </p:blipFill>
        <p:spPr>
          <a:xfrm>
            <a:off x="2639563" y="-9380"/>
            <a:ext cx="9552437" cy="6430506"/>
          </a:xfrm>
          <a:prstGeom prst="rect">
            <a:avLst/>
          </a:prstGeom>
        </p:spPr>
      </p:pic>
      <p:sp>
        <p:nvSpPr>
          <p:cNvPr id="20" name="Rectangle 19">
            <a:extLst>
              <a:ext uri="{FF2B5EF4-FFF2-40B4-BE49-F238E27FC236}">
                <a16:creationId xmlns:a16="http://schemas.microsoft.com/office/drawing/2014/main" id="{EAC24FAF-C5E5-7140-A8C7-9CE69D52802D}"/>
              </a:ext>
            </a:extLst>
          </p:cNvPr>
          <p:cNvSpPr/>
          <p:nvPr userDrawn="1"/>
        </p:nvSpPr>
        <p:spPr>
          <a:xfrm>
            <a:off x="0" y="310390"/>
            <a:ext cx="188843" cy="1749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249486" y="385921"/>
            <a:ext cx="6492765"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249486" y="1586753"/>
            <a:ext cx="6492764"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6CBE2B97-1724-944D-B6DB-996884409C83}"/>
              </a:ext>
            </a:extLst>
          </p:cNvPr>
          <p:cNvSpPr>
            <a:spLocks noGrp="1"/>
          </p:cNvSpPr>
          <p:nvPr>
            <p:ph idx="1" hasCustomPrompt="1"/>
          </p:nvPr>
        </p:nvSpPr>
        <p:spPr>
          <a:xfrm>
            <a:off x="508671" y="385921"/>
            <a:ext cx="3238322" cy="1749901"/>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Tree>
    <p:extLst>
      <p:ext uri="{BB962C8B-B14F-4D97-AF65-F5344CB8AC3E}">
        <p14:creationId xmlns:p14="http://schemas.microsoft.com/office/powerpoint/2010/main" val="1991211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Pattern Header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185CD-808A-B841-99A3-5E6FCC30215A}"/>
              </a:ext>
            </a:extLst>
          </p:cNvPr>
          <p:cNvSpPr/>
          <p:nvPr userDrawn="1"/>
        </p:nvSpPr>
        <p:spPr>
          <a:xfrm>
            <a:off x="-1" y="-9380"/>
            <a:ext cx="6131551" cy="64305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35E4DDC-9D55-E044-BDF2-11E710FEA3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3660" r="4835" b="742"/>
          <a:stretch/>
        </p:blipFill>
        <p:spPr>
          <a:xfrm>
            <a:off x="2639563" y="-9380"/>
            <a:ext cx="9552437" cy="6430506"/>
          </a:xfrm>
          <a:prstGeom prst="rect">
            <a:avLst/>
          </a:prstGeom>
        </p:spPr>
      </p:pic>
      <p:sp>
        <p:nvSpPr>
          <p:cNvPr id="20" name="Rectangle 19">
            <a:extLst>
              <a:ext uri="{FF2B5EF4-FFF2-40B4-BE49-F238E27FC236}">
                <a16:creationId xmlns:a16="http://schemas.microsoft.com/office/drawing/2014/main" id="{EAC24FAF-C5E5-7140-A8C7-9CE69D52802D}"/>
              </a:ext>
            </a:extLst>
          </p:cNvPr>
          <p:cNvSpPr/>
          <p:nvPr userDrawn="1"/>
        </p:nvSpPr>
        <p:spPr>
          <a:xfrm>
            <a:off x="0" y="310390"/>
            <a:ext cx="188843" cy="1749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249486" y="385921"/>
            <a:ext cx="6492765"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249486" y="1586753"/>
            <a:ext cx="6492764"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6CBE2B97-1724-944D-B6DB-996884409C83}"/>
              </a:ext>
            </a:extLst>
          </p:cNvPr>
          <p:cNvSpPr>
            <a:spLocks noGrp="1"/>
          </p:cNvSpPr>
          <p:nvPr>
            <p:ph idx="1" hasCustomPrompt="1"/>
          </p:nvPr>
        </p:nvSpPr>
        <p:spPr>
          <a:xfrm>
            <a:off x="508671" y="385921"/>
            <a:ext cx="3238322" cy="1749901"/>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Tree>
    <p:extLst>
      <p:ext uri="{BB962C8B-B14F-4D97-AF65-F5344CB8AC3E}">
        <p14:creationId xmlns:p14="http://schemas.microsoft.com/office/powerpoint/2010/main" val="2275471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7_Pattern Header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185CD-808A-B841-99A3-5E6FCC30215A}"/>
              </a:ext>
            </a:extLst>
          </p:cNvPr>
          <p:cNvSpPr/>
          <p:nvPr userDrawn="1"/>
        </p:nvSpPr>
        <p:spPr>
          <a:xfrm>
            <a:off x="-1" y="-9380"/>
            <a:ext cx="6131551" cy="6430506"/>
          </a:xfrm>
          <a:prstGeom prst="rect">
            <a:avLst/>
          </a:prstGeom>
          <a:solidFill>
            <a:srgbClr val="44A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35E4DDC-9D55-E044-BDF2-11E710FEA3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3660" r="4835" b="742"/>
          <a:stretch/>
        </p:blipFill>
        <p:spPr>
          <a:xfrm>
            <a:off x="2639563" y="-9380"/>
            <a:ext cx="9552437" cy="6430506"/>
          </a:xfrm>
          <a:prstGeom prst="rect">
            <a:avLst/>
          </a:prstGeom>
        </p:spPr>
      </p:pic>
      <p:sp>
        <p:nvSpPr>
          <p:cNvPr id="20" name="Rectangle 19">
            <a:extLst>
              <a:ext uri="{FF2B5EF4-FFF2-40B4-BE49-F238E27FC236}">
                <a16:creationId xmlns:a16="http://schemas.microsoft.com/office/drawing/2014/main" id="{EAC24FAF-C5E5-7140-A8C7-9CE69D52802D}"/>
              </a:ext>
            </a:extLst>
          </p:cNvPr>
          <p:cNvSpPr/>
          <p:nvPr userDrawn="1"/>
        </p:nvSpPr>
        <p:spPr>
          <a:xfrm>
            <a:off x="0" y="310390"/>
            <a:ext cx="188843" cy="174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249486" y="385921"/>
            <a:ext cx="6492765"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249486" y="1586753"/>
            <a:ext cx="6492764"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6CBE2B97-1724-944D-B6DB-996884409C83}"/>
              </a:ext>
            </a:extLst>
          </p:cNvPr>
          <p:cNvSpPr>
            <a:spLocks noGrp="1"/>
          </p:cNvSpPr>
          <p:nvPr>
            <p:ph idx="1" hasCustomPrompt="1"/>
          </p:nvPr>
        </p:nvSpPr>
        <p:spPr>
          <a:xfrm>
            <a:off x="508671" y="385921"/>
            <a:ext cx="3238322" cy="1749901"/>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Tree>
    <p:extLst>
      <p:ext uri="{BB962C8B-B14F-4D97-AF65-F5344CB8AC3E}">
        <p14:creationId xmlns:p14="http://schemas.microsoft.com/office/powerpoint/2010/main" val="3185261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Pattern Header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185CD-808A-B841-99A3-5E6FCC30215A}"/>
              </a:ext>
            </a:extLst>
          </p:cNvPr>
          <p:cNvSpPr/>
          <p:nvPr userDrawn="1"/>
        </p:nvSpPr>
        <p:spPr>
          <a:xfrm>
            <a:off x="-1" y="-9380"/>
            <a:ext cx="6131551" cy="643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35E4DDC-9D55-E044-BDF2-11E710FEA3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3660" r="4835" b="742"/>
          <a:stretch/>
        </p:blipFill>
        <p:spPr>
          <a:xfrm>
            <a:off x="2639563" y="-9380"/>
            <a:ext cx="9552437" cy="6430506"/>
          </a:xfrm>
          <a:prstGeom prst="rect">
            <a:avLst/>
          </a:prstGeom>
        </p:spPr>
      </p:pic>
      <p:sp>
        <p:nvSpPr>
          <p:cNvPr id="20" name="Rectangle 19">
            <a:extLst>
              <a:ext uri="{FF2B5EF4-FFF2-40B4-BE49-F238E27FC236}">
                <a16:creationId xmlns:a16="http://schemas.microsoft.com/office/drawing/2014/main" id="{EAC24FAF-C5E5-7140-A8C7-9CE69D52802D}"/>
              </a:ext>
            </a:extLst>
          </p:cNvPr>
          <p:cNvSpPr/>
          <p:nvPr userDrawn="1"/>
        </p:nvSpPr>
        <p:spPr>
          <a:xfrm>
            <a:off x="0" y="310390"/>
            <a:ext cx="188843" cy="1749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249486" y="385921"/>
            <a:ext cx="6492765"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249486" y="1586753"/>
            <a:ext cx="6492764"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6CBE2B97-1724-944D-B6DB-996884409C83}"/>
              </a:ext>
            </a:extLst>
          </p:cNvPr>
          <p:cNvSpPr>
            <a:spLocks noGrp="1"/>
          </p:cNvSpPr>
          <p:nvPr>
            <p:ph idx="1" hasCustomPrompt="1"/>
          </p:nvPr>
        </p:nvSpPr>
        <p:spPr>
          <a:xfrm>
            <a:off x="508671" y="385921"/>
            <a:ext cx="3238322" cy="1749901"/>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Tree>
    <p:extLst>
      <p:ext uri="{BB962C8B-B14F-4D97-AF65-F5344CB8AC3E}">
        <p14:creationId xmlns:p14="http://schemas.microsoft.com/office/powerpoint/2010/main" val="3857489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Pattern Header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185CD-808A-B841-99A3-5E6FCC30215A}"/>
              </a:ext>
            </a:extLst>
          </p:cNvPr>
          <p:cNvSpPr/>
          <p:nvPr userDrawn="1"/>
        </p:nvSpPr>
        <p:spPr>
          <a:xfrm>
            <a:off x="-1" y="-9380"/>
            <a:ext cx="6131551" cy="643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35E4DDC-9D55-E044-BDF2-11E710FEA3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3660" r="4835" b="742"/>
          <a:stretch/>
        </p:blipFill>
        <p:spPr>
          <a:xfrm>
            <a:off x="2639563" y="-9380"/>
            <a:ext cx="9552437" cy="6430506"/>
          </a:xfrm>
          <a:prstGeom prst="rect">
            <a:avLst/>
          </a:prstGeom>
        </p:spPr>
      </p:pic>
      <p:sp>
        <p:nvSpPr>
          <p:cNvPr id="20" name="Rectangle 19">
            <a:extLst>
              <a:ext uri="{FF2B5EF4-FFF2-40B4-BE49-F238E27FC236}">
                <a16:creationId xmlns:a16="http://schemas.microsoft.com/office/drawing/2014/main" id="{EAC24FAF-C5E5-7140-A8C7-9CE69D52802D}"/>
              </a:ext>
            </a:extLst>
          </p:cNvPr>
          <p:cNvSpPr/>
          <p:nvPr userDrawn="1"/>
        </p:nvSpPr>
        <p:spPr>
          <a:xfrm>
            <a:off x="0" y="310390"/>
            <a:ext cx="188843" cy="1749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249486" y="385921"/>
            <a:ext cx="6492765"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249486" y="1586753"/>
            <a:ext cx="6492764"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6CBE2B97-1724-944D-B6DB-996884409C83}"/>
              </a:ext>
            </a:extLst>
          </p:cNvPr>
          <p:cNvSpPr>
            <a:spLocks noGrp="1"/>
          </p:cNvSpPr>
          <p:nvPr>
            <p:ph idx="1" hasCustomPrompt="1"/>
          </p:nvPr>
        </p:nvSpPr>
        <p:spPr>
          <a:xfrm>
            <a:off x="508671" y="385921"/>
            <a:ext cx="3238322" cy="1749901"/>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Tree>
    <p:extLst>
      <p:ext uri="{BB962C8B-B14F-4D97-AF65-F5344CB8AC3E}">
        <p14:creationId xmlns:p14="http://schemas.microsoft.com/office/powerpoint/2010/main" val="7000048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Pattern Header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185CD-808A-B841-99A3-5E6FCC30215A}"/>
              </a:ext>
            </a:extLst>
          </p:cNvPr>
          <p:cNvSpPr/>
          <p:nvPr userDrawn="1"/>
        </p:nvSpPr>
        <p:spPr>
          <a:xfrm>
            <a:off x="-1" y="-9380"/>
            <a:ext cx="6131551" cy="6430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35E4DDC-9D55-E044-BDF2-11E710FEA3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3660" r="4835" b="742"/>
          <a:stretch/>
        </p:blipFill>
        <p:spPr>
          <a:xfrm>
            <a:off x="2639563" y="-9380"/>
            <a:ext cx="9552437" cy="6430506"/>
          </a:xfrm>
          <a:prstGeom prst="rect">
            <a:avLst/>
          </a:prstGeom>
        </p:spPr>
      </p:pic>
      <p:sp>
        <p:nvSpPr>
          <p:cNvPr id="20" name="Rectangle 19">
            <a:extLst>
              <a:ext uri="{FF2B5EF4-FFF2-40B4-BE49-F238E27FC236}">
                <a16:creationId xmlns:a16="http://schemas.microsoft.com/office/drawing/2014/main" id="{EAC24FAF-C5E5-7140-A8C7-9CE69D52802D}"/>
              </a:ext>
            </a:extLst>
          </p:cNvPr>
          <p:cNvSpPr/>
          <p:nvPr userDrawn="1"/>
        </p:nvSpPr>
        <p:spPr>
          <a:xfrm>
            <a:off x="0" y="310390"/>
            <a:ext cx="188843" cy="174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249486" y="385921"/>
            <a:ext cx="6492765"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249486" y="1586753"/>
            <a:ext cx="6492764"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6CBE2B97-1724-944D-B6DB-996884409C83}"/>
              </a:ext>
            </a:extLst>
          </p:cNvPr>
          <p:cNvSpPr>
            <a:spLocks noGrp="1"/>
          </p:cNvSpPr>
          <p:nvPr>
            <p:ph idx="1" hasCustomPrompt="1"/>
          </p:nvPr>
        </p:nvSpPr>
        <p:spPr>
          <a:xfrm>
            <a:off x="508671" y="385921"/>
            <a:ext cx="3238322" cy="1749901"/>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Tree>
    <p:extLst>
      <p:ext uri="{BB962C8B-B14F-4D97-AF65-F5344CB8AC3E}">
        <p14:creationId xmlns:p14="http://schemas.microsoft.com/office/powerpoint/2010/main" val="322964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17CC3D-2C35-C340-A2DF-33DA8DA1E96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400800"/>
          </a:xfrm>
          <a:prstGeom prst="rect">
            <a:avLst/>
          </a:prstGeom>
        </p:spPr>
      </p:pic>
      <p:sp>
        <p:nvSpPr>
          <p:cNvPr id="6" name="Rectangle 5">
            <a:extLst>
              <a:ext uri="{FF2B5EF4-FFF2-40B4-BE49-F238E27FC236}">
                <a16:creationId xmlns:a16="http://schemas.microsoft.com/office/drawing/2014/main" id="{C61E89E1-AAD4-654D-BB2A-66479A55B58F}"/>
              </a:ext>
            </a:extLst>
          </p:cNvPr>
          <p:cNvSpPr/>
          <p:nvPr userDrawn="1"/>
        </p:nvSpPr>
        <p:spPr>
          <a:xfrm>
            <a:off x="0" y="1755840"/>
            <a:ext cx="5971010" cy="247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A8E429E-BAFC-2944-AE5D-8748E59EEA78}"/>
              </a:ext>
            </a:extLst>
          </p:cNvPr>
          <p:cNvSpPr>
            <a:spLocks noGrp="1"/>
          </p:cNvSpPr>
          <p:nvPr>
            <p:ph type="title" hasCustomPrompt="1"/>
          </p:nvPr>
        </p:nvSpPr>
        <p:spPr>
          <a:xfrm>
            <a:off x="569253" y="1955261"/>
            <a:ext cx="5067050" cy="2081718"/>
          </a:xfrm>
        </p:spPr>
        <p:txBody>
          <a:bodyPr>
            <a:normAutofit/>
          </a:bodyPr>
          <a:lstStyle>
            <a:lvl1pPr>
              <a:defRPr sz="36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DIVIDER SLIDE</a:t>
            </a:r>
          </a:p>
        </p:txBody>
      </p:sp>
      <p:sp>
        <p:nvSpPr>
          <p:cNvPr id="7" name="Rectangle 6">
            <a:extLst>
              <a:ext uri="{FF2B5EF4-FFF2-40B4-BE49-F238E27FC236}">
                <a16:creationId xmlns:a16="http://schemas.microsoft.com/office/drawing/2014/main" id="{85128822-C6C4-B14A-B7C9-0BC8D1530C47}"/>
              </a:ext>
            </a:extLst>
          </p:cNvPr>
          <p:cNvSpPr/>
          <p:nvPr userDrawn="1"/>
        </p:nvSpPr>
        <p:spPr>
          <a:xfrm>
            <a:off x="0" y="2210759"/>
            <a:ext cx="188843" cy="156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5821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Pattern Header 1">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7CD461D-3D46-AA48-ABDC-C0C871113960}"/>
              </a:ext>
            </a:extLst>
          </p:cNvPr>
          <p:cNvSpPr/>
          <p:nvPr userDrawn="1"/>
        </p:nvSpPr>
        <p:spPr>
          <a:xfrm>
            <a:off x="1" y="1"/>
            <a:ext cx="5310334" cy="63990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7575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a:extLst>
              <a:ext uri="{FF2B5EF4-FFF2-40B4-BE49-F238E27FC236}">
                <a16:creationId xmlns:a16="http://schemas.microsoft.com/office/drawing/2014/main" id="{B87EF14D-01CC-C440-BA09-C76B118D93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78788" y="0"/>
            <a:ext cx="545973" cy="6399069"/>
          </a:xfrm>
          <a:prstGeom prst="rect">
            <a:avLst/>
          </a:prstGeom>
        </p:spPr>
      </p:pic>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701553" y="385921"/>
            <a:ext cx="6040698"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701552" y="1586753"/>
            <a:ext cx="6040697"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5" name="Content Placeholder 2">
            <a:extLst>
              <a:ext uri="{FF2B5EF4-FFF2-40B4-BE49-F238E27FC236}">
                <a16:creationId xmlns:a16="http://schemas.microsoft.com/office/drawing/2014/main" id="{FD1CB583-7665-A346-85B1-1C2E9573E7DB}"/>
              </a:ext>
            </a:extLst>
          </p:cNvPr>
          <p:cNvSpPr>
            <a:spLocks noGrp="1"/>
          </p:cNvSpPr>
          <p:nvPr>
            <p:ph idx="1" hasCustomPrompt="1"/>
          </p:nvPr>
        </p:nvSpPr>
        <p:spPr>
          <a:xfrm>
            <a:off x="268090" y="711802"/>
            <a:ext cx="4133905" cy="2649707"/>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32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Tree>
    <p:extLst>
      <p:ext uri="{BB962C8B-B14F-4D97-AF65-F5344CB8AC3E}">
        <p14:creationId xmlns:p14="http://schemas.microsoft.com/office/powerpoint/2010/main" val="1314426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Pattern Header 1">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7CD461D-3D46-AA48-ABDC-C0C871113960}"/>
              </a:ext>
            </a:extLst>
          </p:cNvPr>
          <p:cNvSpPr/>
          <p:nvPr userDrawn="1"/>
        </p:nvSpPr>
        <p:spPr>
          <a:xfrm>
            <a:off x="1" y="0"/>
            <a:ext cx="5310334" cy="6399069"/>
          </a:xfrm>
          <a:prstGeom prst="rect">
            <a:avLst/>
          </a:prstGeom>
          <a:solidFill>
            <a:srgbClr val="377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7575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a:extLst>
              <a:ext uri="{FF2B5EF4-FFF2-40B4-BE49-F238E27FC236}">
                <a16:creationId xmlns:a16="http://schemas.microsoft.com/office/drawing/2014/main" id="{B87EF14D-01CC-C440-BA09-C76B118D93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78788" y="0"/>
            <a:ext cx="545973" cy="6399069"/>
          </a:xfrm>
          <a:prstGeom prst="rect">
            <a:avLst/>
          </a:prstGeom>
        </p:spPr>
      </p:pic>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701553" y="385921"/>
            <a:ext cx="6040698"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701552" y="1586753"/>
            <a:ext cx="6040697"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6CBE2B97-1724-944D-B6DB-996884409C83}"/>
              </a:ext>
            </a:extLst>
          </p:cNvPr>
          <p:cNvSpPr>
            <a:spLocks noGrp="1"/>
          </p:cNvSpPr>
          <p:nvPr>
            <p:ph idx="1" hasCustomPrompt="1"/>
          </p:nvPr>
        </p:nvSpPr>
        <p:spPr>
          <a:xfrm>
            <a:off x="268090" y="711802"/>
            <a:ext cx="4133905" cy="2649707"/>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32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Tree>
    <p:extLst>
      <p:ext uri="{BB962C8B-B14F-4D97-AF65-F5344CB8AC3E}">
        <p14:creationId xmlns:p14="http://schemas.microsoft.com/office/powerpoint/2010/main" val="3833251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Pattern Header 1">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7CD461D-3D46-AA48-ABDC-C0C871113960}"/>
              </a:ext>
            </a:extLst>
          </p:cNvPr>
          <p:cNvSpPr/>
          <p:nvPr userDrawn="1"/>
        </p:nvSpPr>
        <p:spPr>
          <a:xfrm>
            <a:off x="1" y="0"/>
            <a:ext cx="5310334" cy="63990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7575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a:extLst>
              <a:ext uri="{FF2B5EF4-FFF2-40B4-BE49-F238E27FC236}">
                <a16:creationId xmlns:a16="http://schemas.microsoft.com/office/drawing/2014/main" id="{B87EF14D-01CC-C440-BA09-C76B118D93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78788" y="0"/>
            <a:ext cx="545973" cy="6399069"/>
          </a:xfrm>
          <a:prstGeom prst="rect">
            <a:avLst/>
          </a:prstGeom>
        </p:spPr>
      </p:pic>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701553" y="385921"/>
            <a:ext cx="6040698"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701552" y="1586753"/>
            <a:ext cx="6040697"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2" name="Content Placeholder 2">
            <a:extLst>
              <a:ext uri="{FF2B5EF4-FFF2-40B4-BE49-F238E27FC236}">
                <a16:creationId xmlns:a16="http://schemas.microsoft.com/office/drawing/2014/main" id="{1EF11DD2-C6EB-B949-8F97-1B1CD133DFE8}"/>
              </a:ext>
            </a:extLst>
          </p:cNvPr>
          <p:cNvSpPr>
            <a:spLocks noGrp="1"/>
          </p:cNvSpPr>
          <p:nvPr>
            <p:ph idx="1" hasCustomPrompt="1"/>
          </p:nvPr>
        </p:nvSpPr>
        <p:spPr>
          <a:xfrm>
            <a:off x="268090" y="711802"/>
            <a:ext cx="4133905" cy="2649707"/>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32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Tree>
    <p:extLst>
      <p:ext uri="{BB962C8B-B14F-4D97-AF65-F5344CB8AC3E}">
        <p14:creationId xmlns:p14="http://schemas.microsoft.com/office/powerpoint/2010/main" val="3693878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Pattern Header 1">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7CD461D-3D46-AA48-ABDC-C0C871113960}"/>
              </a:ext>
            </a:extLst>
          </p:cNvPr>
          <p:cNvSpPr/>
          <p:nvPr userDrawn="1"/>
        </p:nvSpPr>
        <p:spPr>
          <a:xfrm>
            <a:off x="1" y="0"/>
            <a:ext cx="5310334" cy="6399069"/>
          </a:xfrm>
          <a:prstGeom prst="rect">
            <a:avLst/>
          </a:prstGeom>
          <a:solidFill>
            <a:srgbClr val="44A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7575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a:extLst>
              <a:ext uri="{FF2B5EF4-FFF2-40B4-BE49-F238E27FC236}">
                <a16:creationId xmlns:a16="http://schemas.microsoft.com/office/drawing/2014/main" id="{B87EF14D-01CC-C440-BA09-C76B118D93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78788" y="0"/>
            <a:ext cx="545973" cy="6399069"/>
          </a:xfrm>
          <a:prstGeom prst="rect">
            <a:avLst/>
          </a:prstGeom>
        </p:spPr>
      </p:pic>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701553" y="385921"/>
            <a:ext cx="6040698"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701552" y="1586753"/>
            <a:ext cx="6040697"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2" name="Content Placeholder 2">
            <a:extLst>
              <a:ext uri="{FF2B5EF4-FFF2-40B4-BE49-F238E27FC236}">
                <a16:creationId xmlns:a16="http://schemas.microsoft.com/office/drawing/2014/main" id="{1EF11DD2-C6EB-B949-8F97-1B1CD133DFE8}"/>
              </a:ext>
            </a:extLst>
          </p:cNvPr>
          <p:cNvSpPr>
            <a:spLocks noGrp="1"/>
          </p:cNvSpPr>
          <p:nvPr>
            <p:ph idx="1" hasCustomPrompt="1"/>
          </p:nvPr>
        </p:nvSpPr>
        <p:spPr>
          <a:xfrm>
            <a:off x="268090" y="711802"/>
            <a:ext cx="4133905" cy="2649707"/>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32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Tree>
    <p:extLst>
      <p:ext uri="{BB962C8B-B14F-4D97-AF65-F5344CB8AC3E}">
        <p14:creationId xmlns:p14="http://schemas.microsoft.com/office/powerpoint/2010/main" val="4120519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Pattern Header 1">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7CD461D-3D46-AA48-ABDC-C0C871113960}"/>
              </a:ext>
            </a:extLst>
          </p:cNvPr>
          <p:cNvSpPr/>
          <p:nvPr userDrawn="1"/>
        </p:nvSpPr>
        <p:spPr>
          <a:xfrm>
            <a:off x="1" y="0"/>
            <a:ext cx="5310334" cy="63990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7575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a:extLst>
              <a:ext uri="{FF2B5EF4-FFF2-40B4-BE49-F238E27FC236}">
                <a16:creationId xmlns:a16="http://schemas.microsoft.com/office/drawing/2014/main" id="{B87EF14D-01CC-C440-BA09-C76B118D93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78788" y="0"/>
            <a:ext cx="545973" cy="6399069"/>
          </a:xfrm>
          <a:prstGeom prst="rect">
            <a:avLst/>
          </a:prstGeom>
        </p:spPr>
      </p:pic>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701553" y="385921"/>
            <a:ext cx="6040698"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701552" y="1586753"/>
            <a:ext cx="6040697"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2" name="Content Placeholder 2">
            <a:extLst>
              <a:ext uri="{FF2B5EF4-FFF2-40B4-BE49-F238E27FC236}">
                <a16:creationId xmlns:a16="http://schemas.microsoft.com/office/drawing/2014/main" id="{4E3FA29B-29F7-6546-98D8-46D02F0DDEAC}"/>
              </a:ext>
            </a:extLst>
          </p:cNvPr>
          <p:cNvSpPr>
            <a:spLocks noGrp="1"/>
          </p:cNvSpPr>
          <p:nvPr>
            <p:ph idx="1" hasCustomPrompt="1"/>
          </p:nvPr>
        </p:nvSpPr>
        <p:spPr>
          <a:xfrm>
            <a:off x="268090" y="711802"/>
            <a:ext cx="4133905" cy="2649707"/>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32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Tree>
    <p:extLst>
      <p:ext uri="{BB962C8B-B14F-4D97-AF65-F5344CB8AC3E}">
        <p14:creationId xmlns:p14="http://schemas.microsoft.com/office/powerpoint/2010/main" val="14557909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Pattern Header 1">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7CD461D-3D46-AA48-ABDC-C0C871113960}"/>
              </a:ext>
            </a:extLst>
          </p:cNvPr>
          <p:cNvSpPr/>
          <p:nvPr userDrawn="1"/>
        </p:nvSpPr>
        <p:spPr>
          <a:xfrm>
            <a:off x="1" y="0"/>
            <a:ext cx="5310334" cy="63990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7575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a:extLst>
              <a:ext uri="{FF2B5EF4-FFF2-40B4-BE49-F238E27FC236}">
                <a16:creationId xmlns:a16="http://schemas.microsoft.com/office/drawing/2014/main" id="{B87EF14D-01CC-C440-BA09-C76B118D93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78788" y="0"/>
            <a:ext cx="545973" cy="6399069"/>
          </a:xfrm>
          <a:prstGeom prst="rect">
            <a:avLst/>
          </a:prstGeom>
        </p:spPr>
      </p:pic>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701553" y="385921"/>
            <a:ext cx="6040698"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701552" y="1586753"/>
            <a:ext cx="6040697"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2" name="Content Placeholder 2">
            <a:extLst>
              <a:ext uri="{FF2B5EF4-FFF2-40B4-BE49-F238E27FC236}">
                <a16:creationId xmlns:a16="http://schemas.microsoft.com/office/drawing/2014/main" id="{6024BDF7-11B4-5A49-9E40-3DA63CEDC49C}"/>
              </a:ext>
            </a:extLst>
          </p:cNvPr>
          <p:cNvSpPr>
            <a:spLocks noGrp="1"/>
          </p:cNvSpPr>
          <p:nvPr>
            <p:ph idx="1" hasCustomPrompt="1"/>
          </p:nvPr>
        </p:nvSpPr>
        <p:spPr>
          <a:xfrm>
            <a:off x="268090" y="711802"/>
            <a:ext cx="4133905" cy="2649707"/>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32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Tree>
    <p:extLst>
      <p:ext uri="{BB962C8B-B14F-4D97-AF65-F5344CB8AC3E}">
        <p14:creationId xmlns:p14="http://schemas.microsoft.com/office/powerpoint/2010/main" val="772483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Pattern Header 1">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7CD461D-3D46-AA48-ABDC-C0C871113960}"/>
              </a:ext>
            </a:extLst>
          </p:cNvPr>
          <p:cNvSpPr/>
          <p:nvPr userDrawn="1"/>
        </p:nvSpPr>
        <p:spPr>
          <a:xfrm>
            <a:off x="1" y="0"/>
            <a:ext cx="5310334" cy="6399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7575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a:extLst>
              <a:ext uri="{FF2B5EF4-FFF2-40B4-BE49-F238E27FC236}">
                <a16:creationId xmlns:a16="http://schemas.microsoft.com/office/drawing/2014/main" id="{B87EF14D-01CC-C440-BA09-C76B118D93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78788" y="0"/>
            <a:ext cx="545973" cy="6399069"/>
          </a:xfrm>
          <a:prstGeom prst="rect">
            <a:avLst/>
          </a:prstGeom>
        </p:spPr>
      </p:pic>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701553" y="385921"/>
            <a:ext cx="6040698"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hasCustomPrompt="1"/>
          </p:nvPr>
        </p:nvSpPr>
        <p:spPr>
          <a:xfrm>
            <a:off x="5701552" y="1586753"/>
            <a:ext cx="6040697" cy="4590210"/>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2" name="Content Placeholder 2">
            <a:extLst>
              <a:ext uri="{FF2B5EF4-FFF2-40B4-BE49-F238E27FC236}">
                <a16:creationId xmlns:a16="http://schemas.microsoft.com/office/drawing/2014/main" id="{08E15B35-083B-F945-BC38-C8EB18134A3A}"/>
              </a:ext>
            </a:extLst>
          </p:cNvPr>
          <p:cNvSpPr>
            <a:spLocks noGrp="1"/>
          </p:cNvSpPr>
          <p:nvPr>
            <p:ph idx="1" hasCustomPrompt="1"/>
          </p:nvPr>
        </p:nvSpPr>
        <p:spPr>
          <a:xfrm>
            <a:off x="268090" y="711802"/>
            <a:ext cx="4133905" cy="2649707"/>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32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Header Copy Here</a:t>
            </a:r>
          </a:p>
        </p:txBody>
      </p:sp>
    </p:spTree>
    <p:extLst>
      <p:ext uri="{BB962C8B-B14F-4D97-AF65-F5344CB8AC3E}">
        <p14:creationId xmlns:p14="http://schemas.microsoft.com/office/powerpoint/2010/main" val="34284639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0_Pattern Header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978B43-0AF7-3E47-89C8-D40E10F2BDC2}"/>
              </a:ext>
            </a:extLst>
          </p:cNvPr>
          <p:cNvSpPr/>
          <p:nvPr userDrawn="1"/>
        </p:nvSpPr>
        <p:spPr>
          <a:xfrm>
            <a:off x="0" y="2926080"/>
            <a:ext cx="12192000" cy="34797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9" name="Picture 8">
            <a:extLst>
              <a:ext uri="{FF2B5EF4-FFF2-40B4-BE49-F238E27FC236}">
                <a16:creationId xmlns:a16="http://schemas.microsoft.com/office/drawing/2014/main" id="{1D8CB7BF-7DF2-A749-87CD-91C0BED1AAC2}"/>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rot="5400000">
            <a:off x="5844351" y="-2913417"/>
            <a:ext cx="503297" cy="12192003"/>
          </a:xfrm>
          <a:prstGeom prst="rect">
            <a:avLst/>
          </a:prstGeom>
        </p:spPr>
      </p:pic>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938221" y="-2091267"/>
            <a:ext cx="6040698"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p:nvPr>
        </p:nvSpPr>
        <p:spPr>
          <a:xfrm>
            <a:off x="12521901" y="-188259"/>
            <a:ext cx="6040697" cy="459021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6" name="Picture Placeholder 5">
            <a:extLst>
              <a:ext uri="{FF2B5EF4-FFF2-40B4-BE49-F238E27FC236}">
                <a16:creationId xmlns:a16="http://schemas.microsoft.com/office/drawing/2014/main" id="{218E24C4-49A6-9349-AA6A-2B52DA7D51F5}"/>
              </a:ext>
            </a:extLst>
          </p:cNvPr>
          <p:cNvSpPr>
            <a:spLocks noGrp="1"/>
          </p:cNvSpPr>
          <p:nvPr>
            <p:ph type="pic" sz="quarter" idx="10"/>
          </p:nvPr>
        </p:nvSpPr>
        <p:spPr>
          <a:xfrm>
            <a:off x="1014031" y="1436770"/>
            <a:ext cx="2522683" cy="2524125"/>
          </a:xfrm>
          <a:prstGeom prst="ellipse">
            <a:avLst/>
          </a:prstGeom>
          <a:pattFill prst="pct40">
            <a:fgClr>
              <a:schemeClr val="bg1">
                <a:lumMod val="85000"/>
              </a:schemeClr>
            </a:fgClr>
            <a:bgClr>
              <a:schemeClr val="bg1"/>
            </a:bgClr>
          </a:pattFill>
          <a:ln w="19050">
            <a:solidFill>
              <a:schemeClr val="accent3"/>
            </a:solidFill>
          </a:ln>
        </p:spPr>
        <p:txBody>
          <a:bodyPr anchor="ctr">
            <a:normAutofit/>
          </a:bodyPr>
          <a:lstStyle>
            <a:lvl1pPr algn="ctr">
              <a:defRPr sz="2000"/>
            </a:lvl1pPr>
          </a:lstStyle>
          <a:p>
            <a:r>
              <a:rPr lang="en-US"/>
              <a:t>Click icon to add picture</a:t>
            </a:r>
          </a:p>
        </p:txBody>
      </p:sp>
      <p:sp>
        <p:nvSpPr>
          <p:cNvPr id="28" name="Picture Placeholder 5">
            <a:extLst>
              <a:ext uri="{FF2B5EF4-FFF2-40B4-BE49-F238E27FC236}">
                <a16:creationId xmlns:a16="http://schemas.microsoft.com/office/drawing/2014/main" id="{02A8DD94-0A89-D140-AEAF-E3BE9F1D550C}"/>
              </a:ext>
            </a:extLst>
          </p:cNvPr>
          <p:cNvSpPr>
            <a:spLocks noGrp="1"/>
          </p:cNvSpPr>
          <p:nvPr>
            <p:ph type="pic" sz="quarter" idx="11"/>
          </p:nvPr>
        </p:nvSpPr>
        <p:spPr>
          <a:xfrm>
            <a:off x="4676879" y="1430869"/>
            <a:ext cx="2522683" cy="2524125"/>
          </a:xfrm>
          <a:prstGeom prst="ellipse">
            <a:avLst/>
          </a:prstGeom>
          <a:pattFill prst="pct40">
            <a:fgClr>
              <a:schemeClr val="bg1">
                <a:lumMod val="85000"/>
              </a:schemeClr>
            </a:fgClr>
            <a:bgClr>
              <a:schemeClr val="bg1"/>
            </a:bgClr>
          </a:pattFill>
          <a:ln w="19050">
            <a:solidFill>
              <a:schemeClr val="accent3"/>
            </a:solidFill>
          </a:ln>
        </p:spPr>
        <p:txBody>
          <a:bodyPr anchor="ctr">
            <a:normAutofit/>
          </a:bodyPr>
          <a:lstStyle>
            <a:lvl1pPr algn="ctr">
              <a:defRPr sz="2000"/>
            </a:lvl1pPr>
          </a:lstStyle>
          <a:p>
            <a:r>
              <a:rPr lang="en-US"/>
              <a:t>Click icon to add picture</a:t>
            </a:r>
          </a:p>
        </p:txBody>
      </p:sp>
      <p:sp>
        <p:nvSpPr>
          <p:cNvPr id="29" name="Picture Placeholder 5">
            <a:extLst>
              <a:ext uri="{FF2B5EF4-FFF2-40B4-BE49-F238E27FC236}">
                <a16:creationId xmlns:a16="http://schemas.microsoft.com/office/drawing/2014/main" id="{C3C9D58D-C256-514F-AE37-9A9CBFC5739F}"/>
              </a:ext>
            </a:extLst>
          </p:cNvPr>
          <p:cNvSpPr>
            <a:spLocks noGrp="1"/>
          </p:cNvSpPr>
          <p:nvPr>
            <p:ph type="pic" sz="quarter" idx="12"/>
          </p:nvPr>
        </p:nvSpPr>
        <p:spPr>
          <a:xfrm>
            <a:off x="8320658" y="1436770"/>
            <a:ext cx="2522683" cy="2524125"/>
          </a:xfrm>
          <a:prstGeom prst="ellipse">
            <a:avLst/>
          </a:prstGeom>
          <a:pattFill prst="pct40">
            <a:fgClr>
              <a:schemeClr val="bg1">
                <a:lumMod val="85000"/>
              </a:schemeClr>
            </a:fgClr>
            <a:bgClr>
              <a:schemeClr val="bg1"/>
            </a:bgClr>
          </a:pattFill>
          <a:ln w="19050">
            <a:solidFill>
              <a:schemeClr val="accent3"/>
            </a:solidFill>
          </a:ln>
        </p:spPr>
        <p:txBody>
          <a:bodyPr anchor="ctr">
            <a:normAutofit/>
          </a:bodyPr>
          <a:lstStyle>
            <a:lvl1pPr algn="ctr">
              <a:defRPr sz="2000"/>
            </a:lvl1pPr>
          </a:lstStyle>
          <a:p>
            <a:r>
              <a:rPr lang="en-US"/>
              <a:t>Click icon to add picture</a:t>
            </a:r>
          </a:p>
        </p:txBody>
      </p:sp>
      <p:sp>
        <p:nvSpPr>
          <p:cNvPr id="19" name="Text Placeholder 7">
            <a:extLst>
              <a:ext uri="{FF2B5EF4-FFF2-40B4-BE49-F238E27FC236}">
                <a16:creationId xmlns:a16="http://schemas.microsoft.com/office/drawing/2014/main" id="{FED9F343-AE19-2C43-BFFD-A81BAEB31CFD}"/>
              </a:ext>
            </a:extLst>
          </p:cNvPr>
          <p:cNvSpPr>
            <a:spLocks noGrp="1"/>
          </p:cNvSpPr>
          <p:nvPr>
            <p:ph type="body" sz="quarter" idx="13" hasCustomPrompt="1"/>
          </p:nvPr>
        </p:nvSpPr>
        <p:spPr>
          <a:xfrm>
            <a:off x="887898"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20" name="Text Placeholder 7">
            <a:extLst>
              <a:ext uri="{FF2B5EF4-FFF2-40B4-BE49-F238E27FC236}">
                <a16:creationId xmlns:a16="http://schemas.microsoft.com/office/drawing/2014/main" id="{5621582F-8F01-334A-8E65-FD2D077AA156}"/>
              </a:ext>
            </a:extLst>
          </p:cNvPr>
          <p:cNvSpPr>
            <a:spLocks noGrp="1"/>
          </p:cNvSpPr>
          <p:nvPr>
            <p:ph type="body" sz="quarter" idx="14" hasCustomPrompt="1"/>
          </p:nvPr>
        </p:nvSpPr>
        <p:spPr>
          <a:xfrm>
            <a:off x="4655015"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24" name="Text Placeholder 7">
            <a:extLst>
              <a:ext uri="{FF2B5EF4-FFF2-40B4-BE49-F238E27FC236}">
                <a16:creationId xmlns:a16="http://schemas.microsoft.com/office/drawing/2014/main" id="{104750CF-E84E-FD48-A31A-BB4F9A28858A}"/>
              </a:ext>
            </a:extLst>
          </p:cNvPr>
          <p:cNvSpPr>
            <a:spLocks noGrp="1"/>
          </p:cNvSpPr>
          <p:nvPr>
            <p:ph type="body" sz="quarter" idx="15" hasCustomPrompt="1"/>
          </p:nvPr>
        </p:nvSpPr>
        <p:spPr>
          <a:xfrm>
            <a:off x="8194524"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25" name="Text Placeholder 7">
            <a:extLst>
              <a:ext uri="{FF2B5EF4-FFF2-40B4-BE49-F238E27FC236}">
                <a16:creationId xmlns:a16="http://schemas.microsoft.com/office/drawing/2014/main" id="{20433188-D367-BB41-A153-3998F915527B}"/>
              </a:ext>
            </a:extLst>
          </p:cNvPr>
          <p:cNvSpPr>
            <a:spLocks noGrp="1"/>
          </p:cNvSpPr>
          <p:nvPr>
            <p:ph type="body" sz="quarter" idx="16" hasCustomPrompt="1"/>
          </p:nvPr>
        </p:nvSpPr>
        <p:spPr>
          <a:xfrm>
            <a:off x="887898"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26" name="Text Placeholder 7">
            <a:extLst>
              <a:ext uri="{FF2B5EF4-FFF2-40B4-BE49-F238E27FC236}">
                <a16:creationId xmlns:a16="http://schemas.microsoft.com/office/drawing/2014/main" id="{480F5A2B-A3B3-9E43-853B-84B7BEC16DB4}"/>
              </a:ext>
            </a:extLst>
          </p:cNvPr>
          <p:cNvSpPr>
            <a:spLocks noGrp="1"/>
          </p:cNvSpPr>
          <p:nvPr>
            <p:ph type="body" sz="quarter" idx="17" hasCustomPrompt="1"/>
          </p:nvPr>
        </p:nvSpPr>
        <p:spPr>
          <a:xfrm>
            <a:off x="4655015"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27" name="Text Placeholder 7">
            <a:extLst>
              <a:ext uri="{FF2B5EF4-FFF2-40B4-BE49-F238E27FC236}">
                <a16:creationId xmlns:a16="http://schemas.microsoft.com/office/drawing/2014/main" id="{E624C5F5-97DE-EB48-A715-772D2EA170FD}"/>
              </a:ext>
            </a:extLst>
          </p:cNvPr>
          <p:cNvSpPr>
            <a:spLocks noGrp="1"/>
          </p:cNvSpPr>
          <p:nvPr>
            <p:ph type="body" sz="quarter" idx="18" hasCustomPrompt="1"/>
          </p:nvPr>
        </p:nvSpPr>
        <p:spPr>
          <a:xfrm>
            <a:off x="8194524"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31" name="Text Placeholder 7">
            <a:extLst>
              <a:ext uri="{FF2B5EF4-FFF2-40B4-BE49-F238E27FC236}">
                <a16:creationId xmlns:a16="http://schemas.microsoft.com/office/drawing/2014/main" id="{D52EFDC3-D2C7-334E-9503-D65EC8638CD1}"/>
              </a:ext>
            </a:extLst>
          </p:cNvPr>
          <p:cNvSpPr>
            <a:spLocks noGrp="1"/>
          </p:cNvSpPr>
          <p:nvPr>
            <p:ph type="body" sz="quarter" idx="19" hasCustomPrompt="1"/>
          </p:nvPr>
        </p:nvSpPr>
        <p:spPr>
          <a:xfrm>
            <a:off x="554182" y="0"/>
            <a:ext cx="11083636" cy="825139"/>
          </a:xfrm>
        </p:spPr>
        <p:txBody>
          <a:bodyPr anchor="b">
            <a:noAutofit/>
          </a:bodyPr>
          <a:lstStyle>
            <a:lvl1pPr marL="0" indent="0" algn="ctr">
              <a:buNone/>
              <a:defRPr sz="2800" b="1">
                <a:solidFill>
                  <a:schemeClr val="tx1"/>
                </a:solidFill>
              </a:defRPr>
            </a:lvl1pPr>
          </a:lstStyle>
          <a:p>
            <a:pPr lvl="0"/>
            <a:r>
              <a:rPr lang="en-US"/>
              <a:t>Edit Copy Here</a:t>
            </a:r>
          </a:p>
        </p:txBody>
      </p:sp>
      <p:sp>
        <p:nvSpPr>
          <p:cNvPr id="32" name="Text Placeholder 7">
            <a:extLst>
              <a:ext uri="{FF2B5EF4-FFF2-40B4-BE49-F238E27FC236}">
                <a16:creationId xmlns:a16="http://schemas.microsoft.com/office/drawing/2014/main" id="{19131E2C-503C-EC4F-8C54-A2411DBAC3B4}"/>
              </a:ext>
            </a:extLst>
          </p:cNvPr>
          <p:cNvSpPr>
            <a:spLocks noGrp="1"/>
          </p:cNvSpPr>
          <p:nvPr>
            <p:ph type="body" sz="quarter" idx="20" hasCustomPrompt="1"/>
          </p:nvPr>
        </p:nvSpPr>
        <p:spPr>
          <a:xfrm>
            <a:off x="554182" y="904462"/>
            <a:ext cx="11083636" cy="370791"/>
          </a:xfrm>
        </p:spPr>
        <p:txBody>
          <a:bodyPr anchor="t">
            <a:noAutofit/>
          </a:bodyPr>
          <a:lstStyle>
            <a:lvl1pPr marL="0" indent="0" algn="ctr">
              <a:buNone/>
              <a:defRPr sz="1800" b="1">
                <a:solidFill>
                  <a:schemeClr val="accent3"/>
                </a:solidFill>
              </a:defRPr>
            </a:lvl1pPr>
          </a:lstStyle>
          <a:p>
            <a:pPr lvl="0"/>
            <a:r>
              <a:rPr lang="en-US"/>
              <a:t>Edit Copy Here</a:t>
            </a:r>
          </a:p>
        </p:txBody>
      </p:sp>
    </p:spTree>
    <p:extLst>
      <p:ext uri="{BB962C8B-B14F-4D97-AF65-F5344CB8AC3E}">
        <p14:creationId xmlns:p14="http://schemas.microsoft.com/office/powerpoint/2010/main" val="1112458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2_Pattern Header 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93A8376-5BC9-4741-A169-D312A1B12607}"/>
              </a:ext>
            </a:extLst>
          </p:cNvPr>
          <p:cNvSpPr/>
          <p:nvPr userDrawn="1"/>
        </p:nvSpPr>
        <p:spPr>
          <a:xfrm>
            <a:off x="0" y="2926080"/>
            <a:ext cx="12192000" cy="34797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9" name="Picture 8">
            <a:extLst>
              <a:ext uri="{FF2B5EF4-FFF2-40B4-BE49-F238E27FC236}">
                <a16:creationId xmlns:a16="http://schemas.microsoft.com/office/drawing/2014/main" id="{1D8CB7BF-7DF2-A749-87CD-91C0BED1AAC2}"/>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rot="5400000">
            <a:off x="5844351" y="-2913417"/>
            <a:ext cx="503297" cy="12192003"/>
          </a:xfrm>
          <a:prstGeom prst="rect">
            <a:avLst/>
          </a:prstGeom>
        </p:spPr>
      </p:pic>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938221" y="-2091267"/>
            <a:ext cx="6040698"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p:nvPr>
        </p:nvSpPr>
        <p:spPr>
          <a:xfrm>
            <a:off x="12521901" y="-188259"/>
            <a:ext cx="6040697" cy="459021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6" name="Picture Placeholder 5">
            <a:extLst>
              <a:ext uri="{FF2B5EF4-FFF2-40B4-BE49-F238E27FC236}">
                <a16:creationId xmlns:a16="http://schemas.microsoft.com/office/drawing/2014/main" id="{218E24C4-49A6-9349-AA6A-2B52DA7D51F5}"/>
              </a:ext>
            </a:extLst>
          </p:cNvPr>
          <p:cNvSpPr>
            <a:spLocks noGrp="1"/>
          </p:cNvSpPr>
          <p:nvPr>
            <p:ph type="pic" sz="quarter" idx="10"/>
          </p:nvPr>
        </p:nvSpPr>
        <p:spPr>
          <a:xfrm>
            <a:off x="1014031" y="1436770"/>
            <a:ext cx="2522683" cy="2524125"/>
          </a:xfrm>
          <a:prstGeom prst="ellipse">
            <a:avLst/>
          </a:prstGeom>
          <a:pattFill prst="pct40">
            <a:fgClr>
              <a:schemeClr val="bg1">
                <a:lumMod val="85000"/>
              </a:schemeClr>
            </a:fgClr>
            <a:bgClr>
              <a:schemeClr val="bg1"/>
            </a:bgClr>
          </a:pattFill>
          <a:ln w="19050">
            <a:solidFill>
              <a:schemeClr val="accent4"/>
            </a:solidFill>
          </a:ln>
        </p:spPr>
        <p:txBody>
          <a:bodyPr anchor="ctr">
            <a:normAutofit/>
          </a:bodyPr>
          <a:lstStyle>
            <a:lvl1pPr algn="ctr">
              <a:defRPr sz="2000"/>
            </a:lvl1pPr>
          </a:lstStyle>
          <a:p>
            <a:r>
              <a:rPr lang="en-US"/>
              <a:t>Click icon to add picture</a:t>
            </a:r>
          </a:p>
        </p:txBody>
      </p:sp>
      <p:sp>
        <p:nvSpPr>
          <p:cNvPr id="28" name="Picture Placeholder 5">
            <a:extLst>
              <a:ext uri="{FF2B5EF4-FFF2-40B4-BE49-F238E27FC236}">
                <a16:creationId xmlns:a16="http://schemas.microsoft.com/office/drawing/2014/main" id="{02A8DD94-0A89-D140-AEAF-E3BE9F1D550C}"/>
              </a:ext>
            </a:extLst>
          </p:cNvPr>
          <p:cNvSpPr>
            <a:spLocks noGrp="1"/>
          </p:cNvSpPr>
          <p:nvPr>
            <p:ph type="pic" sz="quarter" idx="11"/>
          </p:nvPr>
        </p:nvSpPr>
        <p:spPr>
          <a:xfrm>
            <a:off x="4676879" y="1430869"/>
            <a:ext cx="2522683" cy="2524125"/>
          </a:xfrm>
          <a:prstGeom prst="ellipse">
            <a:avLst/>
          </a:prstGeom>
          <a:pattFill prst="pct40">
            <a:fgClr>
              <a:schemeClr val="bg1">
                <a:lumMod val="85000"/>
              </a:schemeClr>
            </a:fgClr>
            <a:bgClr>
              <a:schemeClr val="bg1"/>
            </a:bgClr>
          </a:pattFill>
          <a:ln w="19050">
            <a:solidFill>
              <a:schemeClr val="accent4"/>
            </a:solidFill>
          </a:ln>
        </p:spPr>
        <p:txBody>
          <a:bodyPr anchor="ctr">
            <a:normAutofit/>
          </a:bodyPr>
          <a:lstStyle>
            <a:lvl1pPr algn="ctr">
              <a:defRPr sz="2000"/>
            </a:lvl1pPr>
          </a:lstStyle>
          <a:p>
            <a:r>
              <a:rPr lang="en-US"/>
              <a:t>Click icon to add picture</a:t>
            </a:r>
          </a:p>
        </p:txBody>
      </p:sp>
      <p:sp>
        <p:nvSpPr>
          <p:cNvPr id="29" name="Picture Placeholder 5">
            <a:extLst>
              <a:ext uri="{FF2B5EF4-FFF2-40B4-BE49-F238E27FC236}">
                <a16:creationId xmlns:a16="http://schemas.microsoft.com/office/drawing/2014/main" id="{C3C9D58D-C256-514F-AE37-9A9CBFC5739F}"/>
              </a:ext>
            </a:extLst>
          </p:cNvPr>
          <p:cNvSpPr>
            <a:spLocks noGrp="1"/>
          </p:cNvSpPr>
          <p:nvPr>
            <p:ph type="pic" sz="quarter" idx="12"/>
          </p:nvPr>
        </p:nvSpPr>
        <p:spPr>
          <a:xfrm>
            <a:off x="8320658" y="1436770"/>
            <a:ext cx="2522683" cy="2524125"/>
          </a:xfrm>
          <a:prstGeom prst="ellipse">
            <a:avLst/>
          </a:prstGeom>
          <a:pattFill prst="pct40">
            <a:fgClr>
              <a:schemeClr val="bg1">
                <a:lumMod val="85000"/>
              </a:schemeClr>
            </a:fgClr>
            <a:bgClr>
              <a:schemeClr val="bg1"/>
            </a:bgClr>
          </a:pattFill>
          <a:ln w="19050">
            <a:solidFill>
              <a:schemeClr val="accent4"/>
            </a:solidFill>
          </a:ln>
        </p:spPr>
        <p:txBody>
          <a:bodyPr anchor="ctr">
            <a:normAutofit/>
          </a:bodyPr>
          <a:lstStyle>
            <a:lvl1pPr algn="ctr">
              <a:defRPr sz="2000"/>
            </a:lvl1pPr>
          </a:lstStyle>
          <a:p>
            <a:r>
              <a:rPr lang="en-US"/>
              <a:t>Click icon to add picture</a:t>
            </a:r>
          </a:p>
        </p:txBody>
      </p:sp>
      <p:sp>
        <p:nvSpPr>
          <p:cNvPr id="19" name="Text Placeholder 7">
            <a:extLst>
              <a:ext uri="{FF2B5EF4-FFF2-40B4-BE49-F238E27FC236}">
                <a16:creationId xmlns:a16="http://schemas.microsoft.com/office/drawing/2014/main" id="{FED9F343-AE19-2C43-BFFD-A81BAEB31CFD}"/>
              </a:ext>
            </a:extLst>
          </p:cNvPr>
          <p:cNvSpPr>
            <a:spLocks noGrp="1"/>
          </p:cNvSpPr>
          <p:nvPr>
            <p:ph type="body" sz="quarter" idx="13" hasCustomPrompt="1"/>
          </p:nvPr>
        </p:nvSpPr>
        <p:spPr>
          <a:xfrm>
            <a:off x="887898"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20" name="Text Placeholder 7">
            <a:extLst>
              <a:ext uri="{FF2B5EF4-FFF2-40B4-BE49-F238E27FC236}">
                <a16:creationId xmlns:a16="http://schemas.microsoft.com/office/drawing/2014/main" id="{5621582F-8F01-334A-8E65-FD2D077AA156}"/>
              </a:ext>
            </a:extLst>
          </p:cNvPr>
          <p:cNvSpPr>
            <a:spLocks noGrp="1"/>
          </p:cNvSpPr>
          <p:nvPr>
            <p:ph type="body" sz="quarter" idx="14" hasCustomPrompt="1"/>
          </p:nvPr>
        </p:nvSpPr>
        <p:spPr>
          <a:xfrm>
            <a:off x="4655015"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24" name="Text Placeholder 7">
            <a:extLst>
              <a:ext uri="{FF2B5EF4-FFF2-40B4-BE49-F238E27FC236}">
                <a16:creationId xmlns:a16="http://schemas.microsoft.com/office/drawing/2014/main" id="{104750CF-E84E-FD48-A31A-BB4F9A28858A}"/>
              </a:ext>
            </a:extLst>
          </p:cNvPr>
          <p:cNvSpPr>
            <a:spLocks noGrp="1"/>
          </p:cNvSpPr>
          <p:nvPr>
            <p:ph type="body" sz="quarter" idx="15" hasCustomPrompt="1"/>
          </p:nvPr>
        </p:nvSpPr>
        <p:spPr>
          <a:xfrm>
            <a:off x="8194524"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30" name="Text Placeholder 7">
            <a:extLst>
              <a:ext uri="{FF2B5EF4-FFF2-40B4-BE49-F238E27FC236}">
                <a16:creationId xmlns:a16="http://schemas.microsoft.com/office/drawing/2014/main" id="{2DF82D76-277D-E046-AC2E-4FFF8D3D7147}"/>
              </a:ext>
            </a:extLst>
          </p:cNvPr>
          <p:cNvSpPr>
            <a:spLocks noGrp="1"/>
          </p:cNvSpPr>
          <p:nvPr>
            <p:ph type="body" sz="quarter" idx="19" hasCustomPrompt="1"/>
          </p:nvPr>
        </p:nvSpPr>
        <p:spPr>
          <a:xfrm>
            <a:off x="554182" y="0"/>
            <a:ext cx="11083636" cy="825139"/>
          </a:xfrm>
        </p:spPr>
        <p:txBody>
          <a:bodyPr anchor="b">
            <a:noAutofit/>
          </a:bodyPr>
          <a:lstStyle>
            <a:lvl1pPr marL="0" indent="0" algn="ctr">
              <a:buNone/>
              <a:defRPr sz="2800" b="1">
                <a:solidFill>
                  <a:schemeClr val="tx1"/>
                </a:solidFill>
              </a:defRPr>
            </a:lvl1pPr>
          </a:lstStyle>
          <a:p>
            <a:pPr lvl="0"/>
            <a:r>
              <a:rPr lang="en-US"/>
              <a:t>Edit Copy Here</a:t>
            </a:r>
          </a:p>
        </p:txBody>
      </p:sp>
      <p:sp>
        <p:nvSpPr>
          <p:cNvPr id="31" name="Text Placeholder 7">
            <a:extLst>
              <a:ext uri="{FF2B5EF4-FFF2-40B4-BE49-F238E27FC236}">
                <a16:creationId xmlns:a16="http://schemas.microsoft.com/office/drawing/2014/main" id="{E67003B3-A3B4-6E49-8640-2279BC090F2C}"/>
              </a:ext>
            </a:extLst>
          </p:cNvPr>
          <p:cNvSpPr>
            <a:spLocks noGrp="1"/>
          </p:cNvSpPr>
          <p:nvPr>
            <p:ph type="body" sz="quarter" idx="20" hasCustomPrompt="1"/>
          </p:nvPr>
        </p:nvSpPr>
        <p:spPr>
          <a:xfrm>
            <a:off x="554182" y="904462"/>
            <a:ext cx="11083636" cy="370791"/>
          </a:xfrm>
        </p:spPr>
        <p:txBody>
          <a:bodyPr anchor="t">
            <a:noAutofit/>
          </a:bodyPr>
          <a:lstStyle>
            <a:lvl1pPr marL="0" indent="0" algn="ctr">
              <a:buNone/>
              <a:defRPr sz="1800" b="1">
                <a:solidFill>
                  <a:schemeClr val="accent4"/>
                </a:solidFill>
              </a:defRPr>
            </a:lvl1pPr>
          </a:lstStyle>
          <a:p>
            <a:pPr lvl="0"/>
            <a:r>
              <a:rPr lang="en-US"/>
              <a:t>Edit Copy Here</a:t>
            </a:r>
          </a:p>
        </p:txBody>
      </p:sp>
      <p:sp>
        <p:nvSpPr>
          <p:cNvPr id="27" name="Text Placeholder 7">
            <a:extLst>
              <a:ext uri="{FF2B5EF4-FFF2-40B4-BE49-F238E27FC236}">
                <a16:creationId xmlns:a16="http://schemas.microsoft.com/office/drawing/2014/main" id="{2FF2D7C0-8FB2-5245-A3C4-47F9EC08DDAB}"/>
              </a:ext>
            </a:extLst>
          </p:cNvPr>
          <p:cNvSpPr>
            <a:spLocks noGrp="1"/>
          </p:cNvSpPr>
          <p:nvPr>
            <p:ph type="body" sz="quarter" idx="16" hasCustomPrompt="1"/>
          </p:nvPr>
        </p:nvSpPr>
        <p:spPr>
          <a:xfrm>
            <a:off x="887898"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35" name="Text Placeholder 7">
            <a:extLst>
              <a:ext uri="{FF2B5EF4-FFF2-40B4-BE49-F238E27FC236}">
                <a16:creationId xmlns:a16="http://schemas.microsoft.com/office/drawing/2014/main" id="{92D9E722-5F91-4042-9632-287876CDEB34}"/>
              </a:ext>
            </a:extLst>
          </p:cNvPr>
          <p:cNvSpPr>
            <a:spLocks noGrp="1"/>
          </p:cNvSpPr>
          <p:nvPr>
            <p:ph type="body" sz="quarter" idx="17" hasCustomPrompt="1"/>
          </p:nvPr>
        </p:nvSpPr>
        <p:spPr>
          <a:xfrm>
            <a:off x="4655015"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36" name="Text Placeholder 7">
            <a:extLst>
              <a:ext uri="{FF2B5EF4-FFF2-40B4-BE49-F238E27FC236}">
                <a16:creationId xmlns:a16="http://schemas.microsoft.com/office/drawing/2014/main" id="{46A45E28-3E3D-B249-BE15-CF91B823D037}"/>
              </a:ext>
            </a:extLst>
          </p:cNvPr>
          <p:cNvSpPr>
            <a:spLocks noGrp="1"/>
          </p:cNvSpPr>
          <p:nvPr>
            <p:ph type="body" sz="quarter" idx="18" hasCustomPrompt="1"/>
          </p:nvPr>
        </p:nvSpPr>
        <p:spPr>
          <a:xfrm>
            <a:off x="8194524"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Tree>
    <p:extLst>
      <p:ext uri="{BB962C8B-B14F-4D97-AF65-F5344CB8AC3E}">
        <p14:creationId xmlns:p14="http://schemas.microsoft.com/office/powerpoint/2010/main" val="3003669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9_Pattern Header 1">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EDFF794-2F88-6843-B5D5-FBEE06C219E5}"/>
              </a:ext>
            </a:extLst>
          </p:cNvPr>
          <p:cNvSpPr/>
          <p:nvPr userDrawn="1"/>
        </p:nvSpPr>
        <p:spPr>
          <a:xfrm>
            <a:off x="0" y="2926080"/>
            <a:ext cx="12192000" cy="34797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9" name="Picture 8">
            <a:extLst>
              <a:ext uri="{FF2B5EF4-FFF2-40B4-BE49-F238E27FC236}">
                <a16:creationId xmlns:a16="http://schemas.microsoft.com/office/drawing/2014/main" id="{1D8CB7BF-7DF2-A749-87CD-91C0BED1AAC2}"/>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rot="5400000">
            <a:off x="5844351" y="-2913417"/>
            <a:ext cx="503297" cy="12192003"/>
          </a:xfrm>
          <a:prstGeom prst="rect">
            <a:avLst/>
          </a:prstGeom>
        </p:spPr>
      </p:pic>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938221" y="-2091267"/>
            <a:ext cx="6040698"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p:nvPr>
        </p:nvSpPr>
        <p:spPr>
          <a:xfrm>
            <a:off x="12521901" y="-188259"/>
            <a:ext cx="6040697" cy="459021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6" name="Picture Placeholder 5">
            <a:extLst>
              <a:ext uri="{FF2B5EF4-FFF2-40B4-BE49-F238E27FC236}">
                <a16:creationId xmlns:a16="http://schemas.microsoft.com/office/drawing/2014/main" id="{218E24C4-49A6-9349-AA6A-2B52DA7D51F5}"/>
              </a:ext>
            </a:extLst>
          </p:cNvPr>
          <p:cNvSpPr>
            <a:spLocks noGrp="1"/>
          </p:cNvSpPr>
          <p:nvPr>
            <p:ph type="pic" sz="quarter" idx="10"/>
          </p:nvPr>
        </p:nvSpPr>
        <p:spPr>
          <a:xfrm>
            <a:off x="1014031" y="1436770"/>
            <a:ext cx="2522683" cy="2524125"/>
          </a:xfrm>
          <a:prstGeom prst="ellipse">
            <a:avLst/>
          </a:prstGeom>
          <a:pattFill prst="pct40">
            <a:fgClr>
              <a:schemeClr val="bg1">
                <a:lumMod val="85000"/>
              </a:schemeClr>
            </a:fgClr>
            <a:bgClr>
              <a:schemeClr val="bg1"/>
            </a:bgClr>
          </a:pattFill>
          <a:ln w="19050">
            <a:solidFill>
              <a:schemeClr val="accent5"/>
            </a:solidFill>
          </a:ln>
        </p:spPr>
        <p:txBody>
          <a:bodyPr anchor="ctr">
            <a:normAutofit/>
          </a:bodyPr>
          <a:lstStyle>
            <a:lvl1pPr algn="ctr">
              <a:defRPr sz="2000"/>
            </a:lvl1pPr>
          </a:lstStyle>
          <a:p>
            <a:r>
              <a:rPr lang="en-US"/>
              <a:t>Click icon to add picture</a:t>
            </a:r>
          </a:p>
        </p:txBody>
      </p:sp>
      <p:sp>
        <p:nvSpPr>
          <p:cNvPr id="28" name="Picture Placeholder 5">
            <a:extLst>
              <a:ext uri="{FF2B5EF4-FFF2-40B4-BE49-F238E27FC236}">
                <a16:creationId xmlns:a16="http://schemas.microsoft.com/office/drawing/2014/main" id="{02A8DD94-0A89-D140-AEAF-E3BE9F1D550C}"/>
              </a:ext>
            </a:extLst>
          </p:cNvPr>
          <p:cNvSpPr>
            <a:spLocks noGrp="1"/>
          </p:cNvSpPr>
          <p:nvPr>
            <p:ph type="pic" sz="quarter" idx="11"/>
          </p:nvPr>
        </p:nvSpPr>
        <p:spPr>
          <a:xfrm>
            <a:off x="4676879" y="1430869"/>
            <a:ext cx="2522683" cy="2524125"/>
          </a:xfrm>
          <a:prstGeom prst="ellipse">
            <a:avLst/>
          </a:prstGeom>
          <a:pattFill prst="pct40">
            <a:fgClr>
              <a:schemeClr val="bg1">
                <a:lumMod val="85000"/>
              </a:schemeClr>
            </a:fgClr>
            <a:bgClr>
              <a:schemeClr val="bg1"/>
            </a:bgClr>
          </a:pattFill>
          <a:ln w="19050">
            <a:solidFill>
              <a:schemeClr val="accent5"/>
            </a:solidFill>
          </a:ln>
        </p:spPr>
        <p:txBody>
          <a:bodyPr anchor="ctr">
            <a:normAutofit/>
          </a:bodyPr>
          <a:lstStyle>
            <a:lvl1pPr algn="ctr">
              <a:defRPr sz="2000"/>
            </a:lvl1pPr>
          </a:lstStyle>
          <a:p>
            <a:r>
              <a:rPr lang="en-US"/>
              <a:t>Click icon to add picture</a:t>
            </a:r>
          </a:p>
        </p:txBody>
      </p:sp>
      <p:sp>
        <p:nvSpPr>
          <p:cNvPr id="29" name="Picture Placeholder 5">
            <a:extLst>
              <a:ext uri="{FF2B5EF4-FFF2-40B4-BE49-F238E27FC236}">
                <a16:creationId xmlns:a16="http://schemas.microsoft.com/office/drawing/2014/main" id="{C3C9D58D-C256-514F-AE37-9A9CBFC5739F}"/>
              </a:ext>
            </a:extLst>
          </p:cNvPr>
          <p:cNvSpPr>
            <a:spLocks noGrp="1"/>
          </p:cNvSpPr>
          <p:nvPr>
            <p:ph type="pic" sz="quarter" idx="12"/>
          </p:nvPr>
        </p:nvSpPr>
        <p:spPr>
          <a:xfrm>
            <a:off x="8320658" y="1436770"/>
            <a:ext cx="2522683" cy="2524125"/>
          </a:xfrm>
          <a:prstGeom prst="ellipse">
            <a:avLst/>
          </a:prstGeom>
          <a:pattFill prst="pct40">
            <a:fgClr>
              <a:schemeClr val="bg1">
                <a:lumMod val="85000"/>
              </a:schemeClr>
            </a:fgClr>
            <a:bgClr>
              <a:schemeClr val="bg1"/>
            </a:bgClr>
          </a:pattFill>
          <a:ln w="19050">
            <a:solidFill>
              <a:schemeClr val="accent5"/>
            </a:solidFill>
          </a:ln>
        </p:spPr>
        <p:txBody>
          <a:bodyPr anchor="ctr">
            <a:normAutofit/>
          </a:bodyPr>
          <a:lstStyle>
            <a:lvl1pPr algn="ctr">
              <a:defRPr sz="2000"/>
            </a:lvl1pPr>
          </a:lstStyle>
          <a:p>
            <a:r>
              <a:rPr lang="en-US"/>
              <a:t>Click icon to add picture</a:t>
            </a:r>
          </a:p>
        </p:txBody>
      </p:sp>
      <p:sp>
        <p:nvSpPr>
          <p:cNvPr id="35" name="Text Placeholder 7">
            <a:extLst>
              <a:ext uri="{FF2B5EF4-FFF2-40B4-BE49-F238E27FC236}">
                <a16:creationId xmlns:a16="http://schemas.microsoft.com/office/drawing/2014/main" id="{5E9B982C-A905-C242-AF58-B08D6FF4F5F2}"/>
              </a:ext>
            </a:extLst>
          </p:cNvPr>
          <p:cNvSpPr>
            <a:spLocks noGrp="1"/>
          </p:cNvSpPr>
          <p:nvPr>
            <p:ph type="body" sz="quarter" idx="13" hasCustomPrompt="1"/>
          </p:nvPr>
        </p:nvSpPr>
        <p:spPr>
          <a:xfrm>
            <a:off x="887898"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36" name="Text Placeholder 7">
            <a:extLst>
              <a:ext uri="{FF2B5EF4-FFF2-40B4-BE49-F238E27FC236}">
                <a16:creationId xmlns:a16="http://schemas.microsoft.com/office/drawing/2014/main" id="{2FFBF2CB-9C3C-1A43-AB56-56136C50343A}"/>
              </a:ext>
            </a:extLst>
          </p:cNvPr>
          <p:cNvSpPr>
            <a:spLocks noGrp="1"/>
          </p:cNvSpPr>
          <p:nvPr>
            <p:ph type="body" sz="quarter" idx="14" hasCustomPrompt="1"/>
          </p:nvPr>
        </p:nvSpPr>
        <p:spPr>
          <a:xfrm>
            <a:off x="4655015"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37" name="Text Placeholder 7">
            <a:extLst>
              <a:ext uri="{FF2B5EF4-FFF2-40B4-BE49-F238E27FC236}">
                <a16:creationId xmlns:a16="http://schemas.microsoft.com/office/drawing/2014/main" id="{0400A32F-8685-F443-868F-1FE77EDA777B}"/>
              </a:ext>
            </a:extLst>
          </p:cNvPr>
          <p:cNvSpPr>
            <a:spLocks noGrp="1"/>
          </p:cNvSpPr>
          <p:nvPr>
            <p:ph type="body" sz="quarter" idx="15" hasCustomPrompt="1"/>
          </p:nvPr>
        </p:nvSpPr>
        <p:spPr>
          <a:xfrm>
            <a:off x="8194524"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24" name="Text Placeholder 7">
            <a:extLst>
              <a:ext uri="{FF2B5EF4-FFF2-40B4-BE49-F238E27FC236}">
                <a16:creationId xmlns:a16="http://schemas.microsoft.com/office/drawing/2014/main" id="{8D6E6A9D-E2A0-744A-8A34-64FC6A9DB692}"/>
              </a:ext>
            </a:extLst>
          </p:cNvPr>
          <p:cNvSpPr>
            <a:spLocks noGrp="1"/>
          </p:cNvSpPr>
          <p:nvPr>
            <p:ph type="body" sz="quarter" idx="19" hasCustomPrompt="1"/>
          </p:nvPr>
        </p:nvSpPr>
        <p:spPr>
          <a:xfrm>
            <a:off x="554182" y="0"/>
            <a:ext cx="11083636" cy="825139"/>
          </a:xfrm>
        </p:spPr>
        <p:txBody>
          <a:bodyPr anchor="b">
            <a:noAutofit/>
          </a:bodyPr>
          <a:lstStyle>
            <a:lvl1pPr marL="0" indent="0" algn="ctr">
              <a:buNone/>
              <a:defRPr sz="2800" b="1">
                <a:solidFill>
                  <a:schemeClr val="tx1"/>
                </a:solidFill>
              </a:defRPr>
            </a:lvl1pPr>
          </a:lstStyle>
          <a:p>
            <a:pPr lvl="0"/>
            <a:r>
              <a:rPr lang="en-US"/>
              <a:t>Edit Copy Here</a:t>
            </a:r>
          </a:p>
        </p:txBody>
      </p:sp>
      <p:sp>
        <p:nvSpPr>
          <p:cNvPr id="25" name="Text Placeholder 7">
            <a:extLst>
              <a:ext uri="{FF2B5EF4-FFF2-40B4-BE49-F238E27FC236}">
                <a16:creationId xmlns:a16="http://schemas.microsoft.com/office/drawing/2014/main" id="{55B6DF17-1C04-1846-AD0E-6186E64F9C2C}"/>
              </a:ext>
            </a:extLst>
          </p:cNvPr>
          <p:cNvSpPr>
            <a:spLocks noGrp="1"/>
          </p:cNvSpPr>
          <p:nvPr>
            <p:ph type="body" sz="quarter" idx="20" hasCustomPrompt="1"/>
          </p:nvPr>
        </p:nvSpPr>
        <p:spPr>
          <a:xfrm>
            <a:off x="554182" y="904462"/>
            <a:ext cx="11083636" cy="370791"/>
          </a:xfrm>
        </p:spPr>
        <p:txBody>
          <a:bodyPr anchor="t">
            <a:noAutofit/>
          </a:bodyPr>
          <a:lstStyle>
            <a:lvl1pPr marL="0" indent="0" algn="ctr">
              <a:buNone/>
              <a:defRPr sz="1800" b="1">
                <a:solidFill>
                  <a:schemeClr val="accent5"/>
                </a:solidFill>
              </a:defRPr>
            </a:lvl1pPr>
          </a:lstStyle>
          <a:p>
            <a:pPr lvl="0"/>
            <a:r>
              <a:rPr lang="en-US"/>
              <a:t>Edit Copy Here</a:t>
            </a:r>
          </a:p>
        </p:txBody>
      </p:sp>
      <p:sp>
        <p:nvSpPr>
          <p:cNvPr id="32" name="Text Placeholder 7">
            <a:extLst>
              <a:ext uri="{FF2B5EF4-FFF2-40B4-BE49-F238E27FC236}">
                <a16:creationId xmlns:a16="http://schemas.microsoft.com/office/drawing/2014/main" id="{8DF01A3B-CD12-7847-B3C0-99FA7341949A}"/>
              </a:ext>
            </a:extLst>
          </p:cNvPr>
          <p:cNvSpPr>
            <a:spLocks noGrp="1"/>
          </p:cNvSpPr>
          <p:nvPr>
            <p:ph type="body" sz="quarter" idx="16" hasCustomPrompt="1"/>
          </p:nvPr>
        </p:nvSpPr>
        <p:spPr>
          <a:xfrm>
            <a:off x="887898"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33" name="Text Placeholder 7">
            <a:extLst>
              <a:ext uri="{FF2B5EF4-FFF2-40B4-BE49-F238E27FC236}">
                <a16:creationId xmlns:a16="http://schemas.microsoft.com/office/drawing/2014/main" id="{C9FCCF2B-19A0-EA4D-971E-BB17E644CCBF}"/>
              </a:ext>
            </a:extLst>
          </p:cNvPr>
          <p:cNvSpPr>
            <a:spLocks noGrp="1"/>
          </p:cNvSpPr>
          <p:nvPr>
            <p:ph type="body" sz="quarter" idx="17" hasCustomPrompt="1"/>
          </p:nvPr>
        </p:nvSpPr>
        <p:spPr>
          <a:xfrm>
            <a:off x="4655015"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34" name="Text Placeholder 7">
            <a:extLst>
              <a:ext uri="{FF2B5EF4-FFF2-40B4-BE49-F238E27FC236}">
                <a16:creationId xmlns:a16="http://schemas.microsoft.com/office/drawing/2014/main" id="{FA91D86B-9551-A04C-81C9-80E242022FD5}"/>
              </a:ext>
            </a:extLst>
          </p:cNvPr>
          <p:cNvSpPr>
            <a:spLocks noGrp="1"/>
          </p:cNvSpPr>
          <p:nvPr>
            <p:ph type="body" sz="quarter" idx="18" hasCustomPrompt="1"/>
          </p:nvPr>
        </p:nvSpPr>
        <p:spPr>
          <a:xfrm>
            <a:off x="8194524"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Tree>
    <p:extLst>
      <p:ext uri="{BB962C8B-B14F-4D97-AF65-F5344CB8AC3E}">
        <p14:creationId xmlns:p14="http://schemas.microsoft.com/office/powerpoint/2010/main" val="310027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258F1D-1D9C-0841-A552-DDBE53E0188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flipH="1">
            <a:off x="0" y="-1"/>
            <a:ext cx="12188952" cy="6413501"/>
          </a:xfrm>
          <a:prstGeom prst="rect">
            <a:avLst/>
          </a:prstGeom>
        </p:spPr>
      </p:pic>
      <p:sp>
        <p:nvSpPr>
          <p:cNvPr id="4" name="Rectangle 3">
            <a:extLst>
              <a:ext uri="{FF2B5EF4-FFF2-40B4-BE49-F238E27FC236}">
                <a16:creationId xmlns:a16="http://schemas.microsoft.com/office/drawing/2014/main" id="{9ED89837-80FE-8741-A57B-BBD3A7CB5D47}"/>
              </a:ext>
            </a:extLst>
          </p:cNvPr>
          <p:cNvSpPr/>
          <p:nvPr userDrawn="1"/>
        </p:nvSpPr>
        <p:spPr>
          <a:xfrm>
            <a:off x="0" y="1755840"/>
            <a:ext cx="5971010" cy="247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5A0EC81-1493-B148-8FD4-29D8B1AF5CB9}"/>
              </a:ext>
            </a:extLst>
          </p:cNvPr>
          <p:cNvSpPr>
            <a:spLocks noGrp="1"/>
          </p:cNvSpPr>
          <p:nvPr>
            <p:ph type="title" hasCustomPrompt="1"/>
          </p:nvPr>
        </p:nvSpPr>
        <p:spPr>
          <a:xfrm>
            <a:off x="569253" y="1955261"/>
            <a:ext cx="5067050" cy="2081718"/>
          </a:xfrm>
        </p:spPr>
        <p:txBody>
          <a:bodyPr>
            <a:normAutofit/>
          </a:bodyPr>
          <a:lstStyle>
            <a:lvl1pPr>
              <a:defRPr sz="36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DIVIDER SLIDE</a:t>
            </a:r>
          </a:p>
        </p:txBody>
      </p:sp>
      <p:sp>
        <p:nvSpPr>
          <p:cNvPr id="7" name="Rectangle 6">
            <a:extLst>
              <a:ext uri="{FF2B5EF4-FFF2-40B4-BE49-F238E27FC236}">
                <a16:creationId xmlns:a16="http://schemas.microsoft.com/office/drawing/2014/main" id="{D456941E-9C18-474C-9A70-A8C0F727B927}"/>
              </a:ext>
            </a:extLst>
          </p:cNvPr>
          <p:cNvSpPr/>
          <p:nvPr userDrawn="1"/>
        </p:nvSpPr>
        <p:spPr>
          <a:xfrm>
            <a:off x="0" y="2210759"/>
            <a:ext cx="188843" cy="156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2372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5_Pattern Header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346E5BE-2C76-8A47-8838-8E6DAD8F4BC9}"/>
              </a:ext>
            </a:extLst>
          </p:cNvPr>
          <p:cNvSpPr/>
          <p:nvPr userDrawn="1"/>
        </p:nvSpPr>
        <p:spPr>
          <a:xfrm>
            <a:off x="0" y="2926080"/>
            <a:ext cx="12192000" cy="3479771"/>
          </a:xfrm>
          <a:prstGeom prst="rect">
            <a:avLst/>
          </a:prstGeom>
          <a:solidFill>
            <a:srgbClr val="44A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9" name="Picture 8">
            <a:extLst>
              <a:ext uri="{FF2B5EF4-FFF2-40B4-BE49-F238E27FC236}">
                <a16:creationId xmlns:a16="http://schemas.microsoft.com/office/drawing/2014/main" id="{1D8CB7BF-7DF2-A749-87CD-91C0BED1AAC2}"/>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rot="5400000">
            <a:off x="5844351" y="-2913417"/>
            <a:ext cx="503297" cy="12192003"/>
          </a:xfrm>
          <a:prstGeom prst="rect">
            <a:avLst/>
          </a:prstGeom>
        </p:spPr>
      </p:pic>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6" name="Picture Placeholder 5">
            <a:extLst>
              <a:ext uri="{FF2B5EF4-FFF2-40B4-BE49-F238E27FC236}">
                <a16:creationId xmlns:a16="http://schemas.microsoft.com/office/drawing/2014/main" id="{218E24C4-49A6-9349-AA6A-2B52DA7D51F5}"/>
              </a:ext>
            </a:extLst>
          </p:cNvPr>
          <p:cNvSpPr>
            <a:spLocks noGrp="1"/>
          </p:cNvSpPr>
          <p:nvPr>
            <p:ph type="pic" sz="quarter" idx="10"/>
          </p:nvPr>
        </p:nvSpPr>
        <p:spPr>
          <a:xfrm>
            <a:off x="1014031" y="1436770"/>
            <a:ext cx="2522683" cy="2524125"/>
          </a:xfrm>
          <a:prstGeom prst="ellipse">
            <a:avLst/>
          </a:prstGeom>
          <a:pattFill prst="pct40">
            <a:fgClr>
              <a:schemeClr val="bg1">
                <a:lumMod val="85000"/>
              </a:schemeClr>
            </a:fgClr>
            <a:bgClr>
              <a:schemeClr val="bg1"/>
            </a:bgClr>
          </a:pattFill>
          <a:ln w="19050">
            <a:solidFill>
              <a:srgbClr val="44AE9B"/>
            </a:solidFill>
          </a:ln>
        </p:spPr>
        <p:txBody>
          <a:bodyPr anchor="ctr">
            <a:normAutofit/>
          </a:bodyPr>
          <a:lstStyle>
            <a:lvl1pPr algn="ctr">
              <a:defRPr sz="2000"/>
            </a:lvl1pPr>
          </a:lstStyle>
          <a:p>
            <a:r>
              <a:rPr lang="en-US"/>
              <a:t>Click icon to add picture</a:t>
            </a:r>
          </a:p>
        </p:txBody>
      </p:sp>
      <p:sp>
        <p:nvSpPr>
          <p:cNvPr id="28" name="Picture Placeholder 5">
            <a:extLst>
              <a:ext uri="{FF2B5EF4-FFF2-40B4-BE49-F238E27FC236}">
                <a16:creationId xmlns:a16="http://schemas.microsoft.com/office/drawing/2014/main" id="{02A8DD94-0A89-D140-AEAF-E3BE9F1D550C}"/>
              </a:ext>
            </a:extLst>
          </p:cNvPr>
          <p:cNvSpPr>
            <a:spLocks noGrp="1"/>
          </p:cNvSpPr>
          <p:nvPr>
            <p:ph type="pic" sz="quarter" idx="11"/>
          </p:nvPr>
        </p:nvSpPr>
        <p:spPr>
          <a:xfrm>
            <a:off x="4676879" y="1430869"/>
            <a:ext cx="2522683" cy="2524125"/>
          </a:xfrm>
          <a:prstGeom prst="ellipse">
            <a:avLst/>
          </a:prstGeom>
          <a:pattFill prst="pct40">
            <a:fgClr>
              <a:schemeClr val="bg1">
                <a:lumMod val="85000"/>
              </a:schemeClr>
            </a:fgClr>
            <a:bgClr>
              <a:schemeClr val="bg1"/>
            </a:bgClr>
          </a:pattFill>
          <a:ln w="19050">
            <a:solidFill>
              <a:srgbClr val="44AE9B"/>
            </a:solidFill>
          </a:ln>
        </p:spPr>
        <p:txBody>
          <a:bodyPr anchor="ctr">
            <a:normAutofit/>
          </a:bodyPr>
          <a:lstStyle>
            <a:lvl1pPr algn="ctr">
              <a:defRPr sz="2000"/>
            </a:lvl1pPr>
          </a:lstStyle>
          <a:p>
            <a:r>
              <a:rPr lang="en-US"/>
              <a:t>Click icon to add picture</a:t>
            </a:r>
          </a:p>
        </p:txBody>
      </p:sp>
      <p:sp>
        <p:nvSpPr>
          <p:cNvPr id="29" name="Picture Placeholder 5">
            <a:extLst>
              <a:ext uri="{FF2B5EF4-FFF2-40B4-BE49-F238E27FC236}">
                <a16:creationId xmlns:a16="http://schemas.microsoft.com/office/drawing/2014/main" id="{C3C9D58D-C256-514F-AE37-9A9CBFC5739F}"/>
              </a:ext>
            </a:extLst>
          </p:cNvPr>
          <p:cNvSpPr>
            <a:spLocks noGrp="1"/>
          </p:cNvSpPr>
          <p:nvPr>
            <p:ph type="pic" sz="quarter" idx="12"/>
          </p:nvPr>
        </p:nvSpPr>
        <p:spPr>
          <a:xfrm>
            <a:off x="8320658" y="1436770"/>
            <a:ext cx="2522683" cy="2524125"/>
          </a:xfrm>
          <a:prstGeom prst="ellipse">
            <a:avLst/>
          </a:prstGeom>
          <a:pattFill prst="pct40">
            <a:fgClr>
              <a:schemeClr val="bg1">
                <a:lumMod val="85000"/>
              </a:schemeClr>
            </a:fgClr>
            <a:bgClr>
              <a:schemeClr val="bg1"/>
            </a:bgClr>
          </a:pattFill>
          <a:ln w="19050">
            <a:solidFill>
              <a:srgbClr val="44AE9B"/>
            </a:solidFill>
          </a:ln>
        </p:spPr>
        <p:txBody>
          <a:bodyPr anchor="ctr">
            <a:normAutofit/>
          </a:bodyPr>
          <a:lstStyle>
            <a:lvl1pPr algn="ctr">
              <a:defRPr sz="2000"/>
            </a:lvl1pPr>
          </a:lstStyle>
          <a:p>
            <a:r>
              <a:rPr lang="en-US"/>
              <a:t>Click icon to add picture</a:t>
            </a:r>
          </a:p>
        </p:txBody>
      </p:sp>
      <p:sp>
        <p:nvSpPr>
          <p:cNvPr id="8" name="Text Placeholder 7">
            <a:extLst>
              <a:ext uri="{FF2B5EF4-FFF2-40B4-BE49-F238E27FC236}">
                <a16:creationId xmlns:a16="http://schemas.microsoft.com/office/drawing/2014/main" id="{1440978F-277D-F14B-8FCF-C81B1171CFEA}"/>
              </a:ext>
            </a:extLst>
          </p:cNvPr>
          <p:cNvSpPr>
            <a:spLocks noGrp="1"/>
          </p:cNvSpPr>
          <p:nvPr>
            <p:ph type="body" sz="quarter" idx="13" hasCustomPrompt="1"/>
          </p:nvPr>
        </p:nvSpPr>
        <p:spPr>
          <a:xfrm>
            <a:off x="887898"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32" name="Text Placeholder 7">
            <a:extLst>
              <a:ext uri="{FF2B5EF4-FFF2-40B4-BE49-F238E27FC236}">
                <a16:creationId xmlns:a16="http://schemas.microsoft.com/office/drawing/2014/main" id="{43B9C872-46BA-CB48-B084-D89FFBDAF6BE}"/>
              </a:ext>
            </a:extLst>
          </p:cNvPr>
          <p:cNvSpPr>
            <a:spLocks noGrp="1"/>
          </p:cNvSpPr>
          <p:nvPr>
            <p:ph type="body" sz="quarter" idx="14" hasCustomPrompt="1"/>
          </p:nvPr>
        </p:nvSpPr>
        <p:spPr>
          <a:xfrm>
            <a:off x="4655015"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33" name="Text Placeholder 7">
            <a:extLst>
              <a:ext uri="{FF2B5EF4-FFF2-40B4-BE49-F238E27FC236}">
                <a16:creationId xmlns:a16="http://schemas.microsoft.com/office/drawing/2014/main" id="{C4FB4237-6D31-D14C-B375-E24270A736E0}"/>
              </a:ext>
            </a:extLst>
          </p:cNvPr>
          <p:cNvSpPr>
            <a:spLocks noGrp="1"/>
          </p:cNvSpPr>
          <p:nvPr>
            <p:ph type="body" sz="quarter" idx="15" hasCustomPrompt="1"/>
          </p:nvPr>
        </p:nvSpPr>
        <p:spPr>
          <a:xfrm>
            <a:off x="8194524"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25" name="Text Placeholder 7">
            <a:extLst>
              <a:ext uri="{FF2B5EF4-FFF2-40B4-BE49-F238E27FC236}">
                <a16:creationId xmlns:a16="http://schemas.microsoft.com/office/drawing/2014/main" id="{9340ADAA-26D5-7249-8562-60024E6B8FF2}"/>
              </a:ext>
            </a:extLst>
          </p:cNvPr>
          <p:cNvSpPr>
            <a:spLocks noGrp="1"/>
          </p:cNvSpPr>
          <p:nvPr>
            <p:ph type="body" sz="quarter" idx="19" hasCustomPrompt="1"/>
          </p:nvPr>
        </p:nvSpPr>
        <p:spPr>
          <a:xfrm>
            <a:off x="554182" y="0"/>
            <a:ext cx="11083636" cy="825139"/>
          </a:xfrm>
        </p:spPr>
        <p:txBody>
          <a:bodyPr anchor="b">
            <a:noAutofit/>
          </a:bodyPr>
          <a:lstStyle>
            <a:lvl1pPr marL="0" indent="0" algn="ctr">
              <a:buNone/>
              <a:defRPr sz="2800" b="1">
                <a:solidFill>
                  <a:schemeClr val="tx1"/>
                </a:solidFill>
              </a:defRPr>
            </a:lvl1pPr>
          </a:lstStyle>
          <a:p>
            <a:pPr lvl="0"/>
            <a:r>
              <a:rPr lang="en-US"/>
              <a:t>Edit Copy Here</a:t>
            </a:r>
          </a:p>
        </p:txBody>
      </p:sp>
      <p:sp>
        <p:nvSpPr>
          <p:cNvPr id="26" name="Text Placeholder 7">
            <a:extLst>
              <a:ext uri="{FF2B5EF4-FFF2-40B4-BE49-F238E27FC236}">
                <a16:creationId xmlns:a16="http://schemas.microsoft.com/office/drawing/2014/main" id="{49C6F58B-9916-4B4E-9793-3DDF33C60B6A}"/>
              </a:ext>
            </a:extLst>
          </p:cNvPr>
          <p:cNvSpPr>
            <a:spLocks noGrp="1"/>
          </p:cNvSpPr>
          <p:nvPr>
            <p:ph type="body" sz="quarter" idx="20" hasCustomPrompt="1"/>
          </p:nvPr>
        </p:nvSpPr>
        <p:spPr>
          <a:xfrm>
            <a:off x="554182" y="904462"/>
            <a:ext cx="11083636" cy="370791"/>
          </a:xfrm>
        </p:spPr>
        <p:txBody>
          <a:bodyPr anchor="t">
            <a:noAutofit/>
          </a:bodyPr>
          <a:lstStyle>
            <a:lvl1pPr marL="0" indent="0" algn="ctr">
              <a:buNone/>
              <a:defRPr sz="1800" b="1">
                <a:solidFill>
                  <a:srgbClr val="44AE9B"/>
                </a:solidFill>
              </a:defRPr>
            </a:lvl1pPr>
          </a:lstStyle>
          <a:p>
            <a:pPr lvl="0"/>
            <a:r>
              <a:rPr lang="en-US"/>
              <a:t>Edit Copy Here</a:t>
            </a:r>
          </a:p>
        </p:txBody>
      </p:sp>
      <p:sp>
        <p:nvSpPr>
          <p:cNvPr id="16" name="Text Placeholder 7">
            <a:extLst>
              <a:ext uri="{FF2B5EF4-FFF2-40B4-BE49-F238E27FC236}">
                <a16:creationId xmlns:a16="http://schemas.microsoft.com/office/drawing/2014/main" id="{FF104220-04DD-4944-9C9D-5EA67621766C}"/>
              </a:ext>
            </a:extLst>
          </p:cNvPr>
          <p:cNvSpPr>
            <a:spLocks noGrp="1"/>
          </p:cNvSpPr>
          <p:nvPr>
            <p:ph type="body" sz="quarter" idx="16" hasCustomPrompt="1"/>
          </p:nvPr>
        </p:nvSpPr>
        <p:spPr>
          <a:xfrm>
            <a:off x="887898"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17" name="Text Placeholder 7">
            <a:extLst>
              <a:ext uri="{FF2B5EF4-FFF2-40B4-BE49-F238E27FC236}">
                <a16:creationId xmlns:a16="http://schemas.microsoft.com/office/drawing/2014/main" id="{17119A85-9672-4042-811B-698EDE17BF5F}"/>
              </a:ext>
            </a:extLst>
          </p:cNvPr>
          <p:cNvSpPr>
            <a:spLocks noGrp="1"/>
          </p:cNvSpPr>
          <p:nvPr>
            <p:ph type="body" sz="quarter" idx="17" hasCustomPrompt="1"/>
          </p:nvPr>
        </p:nvSpPr>
        <p:spPr>
          <a:xfrm>
            <a:off x="4655015"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18" name="Text Placeholder 7">
            <a:extLst>
              <a:ext uri="{FF2B5EF4-FFF2-40B4-BE49-F238E27FC236}">
                <a16:creationId xmlns:a16="http://schemas.microsoft.com/office/drawing/2014/main" id="{8F80F75D-C361-0546-8087-C25DC51782FC}"/>
              </a:ext>
            </a:extLst>
          </p:cNvPr>
          <p:cNvSpPr>
            <a:spLocks noGrp="1"/>
          </p:cNvSpPr>
          <p:nvPr>
            <p:ph type="body" sz="quarter" idx="18" hasCustomPrompt="1"/>
          </p:nvPr>
        </p:nvSpPr>
        <p:spPr>
          <a:xfrm>
            <a:off x="8194524"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Tree>
    <p:extLst>
      <p:ext uri="{BB962C8B-B14F-4D97-AF65-F5344CB8AC3E}">
        <p14:creationId xmlns:p14="http://schemas.microsoft.com/office/powerpoint/2010/main" val="996952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Pattern Header 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A806622-B586-2D41-98AF-B13D6EF4E19F}"/>
              </a:ext>
            </a:extLst>
          </p:cNvPr>
          <p:cNvSpPr/>
          <p:nvPr userDrawn="1"/>
        </p:nvSpPr>
        <p:spPr>
          <a:xfrm>
            <a:off x="0" y="2926080"/>
            <a:ext cx="12192000" cy="34797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9" name="Picture 8">
            <a:extLst>
              <a:ext uri="{FF2B5EF4-FFF2-40B4-BE49-F238E27FC236}">
                <a16:creationId xmlns:a16="http://schemas.microsoft.com/office/drawing/2014/main" id="{1D8CB7BF-7DF2-A749-87CD-91C0BED1AAC2}"/>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rot="5400000">
            <a:off x="5844351" y="-2913417"/>
            <a:ext cx="503297" cy="12192003"/>
          </a:xfrm>
          <a:prstGeom prst="rect">
            <a:avLst/>
          </a:prstGeom>
        </p:spPr>
      </p:pic>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938221" y="-2091267"/>
            <a:ext cx="6040698"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p:nvPr>
        </p:nvSpPr>
        <p:spPr>
          <a:xfrm>
            <a:off x="12521901" y="-188259"/>
            <a:ext cx="6040697" cy="459021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6" name="Picture Placeholder 5">
            <a:extLst>
              <a:ext uri="{FF2B5EF4-FFF2-40B4-BE49-F238E27FC236}">
                <a16:creationId xmlns:a16="http://schemas.microsoft.com/office/drawing/2014/main" id="{218E24C4-49A6-9349-AA6A-2B52DA7D51F5}"/>
              </a:ext>
            </a:extLst>
          </p:cNvPr>
          <p:cNvSpPr>
            <a:spLocks noGrp="1"/>
          </p:cNvSpPr>
          <p:nvPr>
            <p:ph type="pic" sz="quarter" idx="10"/>
          </p:nvPr>
        </p:nvSpPr>
        <p:spPr>
          <a:xfrm>
            <a:off x="1014031" y="1436770"/>
            <a:ext cx="2522683" cy="2524125"/>
          </a:xfrm>
          <a:prstGeom prst="ellipse">
            <a:avLst/>
          </a:prstGeom>
          <a:pattFill prst="pct40">
            <a:fgClr>
              <a:schemeClr val="bg1">
                <a:lumMod val="85000"/>
              </a:schemeClr>
            </a:fgClr>
            <a:bgClr>
              <a:schemeClr val="bg1"/>
            </a:bgClr>
          </a:pattFill>
          <a:ln w="19050">
            <a:solidFill>
              <a:schemeClr val="accent2"/>
            </a:solidFill>
          </a:ln>
        </p:spPr>
        <p:txBody>
          <a:bodyPr anchor="ctr">
            <a:normAutofit/>
          </a:bodyPr>
          <a:lstStyle>
            <a:lvl1pPr algn="ctr">
              <a:defRPr sz="2000"/>
            </a:lvl1pPr>
          </a:lstStyle>
          <a:p>
            <a:r>
              <a:rPr lang="en-US"/>
              <a:t>Click icon to add picture</a:t>
            </a:r>
          </a:p>
        </p:txBody>
      </p:sp>
      <p:sp>
        <p:nvSpPr>
          <p:cNvPr id="28" name="Picture Placeholder 5">
            <a:extLst>
              <a:ext uri="{FF2B5EF4-FFF2-40B4-BE49-F238E27FC236}">
                <a16:creationId xmlns:a16="http://schemas.microsoft.com/office/drawing/2014/main" id="{02A8DD94-0A89-D140-AEAF-E3BE9F1D550C}"/>
              </a:ext>
            </a:extLst>
          </p:cNvPr>
          <p:cNvSpPr>
            <a:spLocks noGrp="1"/>
          </p:cNvSpPr>
          <p:nvPr>
            <p:ph type="pic" sz="quarter" idx="11"/>
          </p:nvPr>
        </p:nvSpPr>
        <p:spPr>
          <a:xfrm>
            <a:off x="4676879" y="1430869"/>
            <a:ext cx="2522683" cy="2524125"/>
          </a:xfrm>
          <a:prstGeom prst="ellipse">
            <a:avLst/>
          </a:prstGeom>
          <a:pattFill prst="pct40">
            <a:fgClr>
              <a:schemeClr val="bg1">
                <a:lumMod val="85000"/>
              </a:schemeClr>
            </a:fgClr>
            <a:bgClr>
              <a:schemeClr val="bg1"/>
            </a:bgClr>
          </a:pattFill>
          <a:ln w="19050">
            <a:solidFill>
              <a:schemeClr val="accent2"/>
            </a:solidFill>
          </a:ln>
        </p:spPr>
        <p:txBody>
          <a:bodyPr anchor="ctr">
            <a:normAutofit/>
          </a:bodyPr>
          <a:lstStyle>
            <a:lvl1pPr algn="ctr">
              <a:defRPr sz="2000"/>
            </a:lvl1pPr>
          </a:lstStyle>
          <a:p>
            <a:r>
              <a:rPr lang="en-US"/>
              <a:t>Click icon to add picture</a:t>
            </a:r>
          </a:p>
        </p:txBody>
      </p:sp>
      <p:sp>
        <p:nvSpPr>
          <p:cNvPr id="29" name="Picture Placeholder 5">
            <a:extLst>
              <a:ext uri="{FF2B5EF4-FFF2-40B4-BE49-F238E27FC236}">
                <a16:creationId xmlns:a16="http://schemas.microsoft.com/office/drawing/2014/main" id="{C3C9D58D-C256-514F-AE37-9A9CBFC5739F}"/>
              </a:ext>
            </a:extLst>
          </p:cNvPr>
          <p:cNvSpPr>
            <a:spLocks noGrp="1"/>
          </p:cNvSpPr>
          <p:nvPr>
            <p:ph type="pic" sz="quarter" idx="12"/>
          </p:nvPr>
        </p:nvSpPr>
        <p:spPr>
          <a:xfrm>
            <a:off x="8320658" y="1436770"/>
            <a:ext cx="2522683" cy="2524125"/>
          </a:xfrm>
          <a:prstGeom prst="ellipse">
            <a:avLst/>
          </a:prstGeom>
          <a:pattFill prst="pct40">
            <a:fgClr>
              <a:schemeClr val="bg1">
                <a:lumMod val="85000"/>
              </a:schemeClr>
            </a:fgClr>
            <a:bgClr>
              <a:schemeClr val="bg1"/>
            </a:bgClr>
          </a:pattFill>
          <a:ln w="19050">
            <a:solidFill>
              <a:schemeClr val="accent2"/>
            </a:solidFill>
          </a:ln>
        </p:spPr>
        <p:txBody>
          <a:bodyPr anchor="ctr">
            <a:normAutofit/>
          </a:bodyPr>
          <a:lstStyle>
            <a:lvl1pPr algn="ctr">
              <a:defRPr sz="2000"/>
            </a:lvl1pPr>
          </a:lstStyle>
          <a:p>
            <a:r>
              <a:rPr lang="en-US"/>
              <a:t>Click icon to add picture</a:t>
            </a:r>
          </a:p>
        </p:txBody>
      </p:sp>
      <p:sp>
        <p:nvSpPr>
          <p:cNvPr id="8" name="Text Placeholder 7">
            <a:extLst>
              <a:ext uri="{FF2B5EF4-FFF2-40B4-BE49-F238E27FC236}">
                <a16:creationId xmlns:a16="http://schemas.microsoft.com/office/drawing/2014/main" id="{1440978F-277D-F14B-8FCF-C81B1171CFEA}"/>
              </a:ext>
            </a:extLst>
          </p:cNvPr>
          <p:cNvSpPr>
            <a:spLocks noGrp="1"/>
          </p:cNvSpPr>
          <p:nvPr>
            <p:ph type="body" sz="quarter" idx="13" hasCustomPrompt="1"/>
          </p:nvPr>
        </p:nvSpPr>
        <p:spPr>
          <a:xfrm>
            <a:off x="887898"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32" name="Text Placeholder 7">
            <a:extLst>
              <a:ext uri="{FF2B5EF4-FFF2-40B4-BE49-F238E27FC236}">
                <a16:creationId xmlns:a16="http://schemas.microsoft.com/office/drawing/2014/main" id="{43B9C872-46BA-CB48-B084-D89FFBDAF6BE}"/>
              </a:ext>
            </a:extLst>
          </p:cNvPr>
          <p:cNvSpPr>
            <a:spLocks noGrp="1"/>
          </p:cNvSpPr>
          <p:nvPr>
            <p:ph type="body" sz="quarter" idx="14" hasCustomPrompt="1"/>
          </p:nvPr>
        </p:nvSpPr>
        <p:spPr>
          <a:xfrm>
            <a:off x="4655015"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33" name="Text Placeholder 7">
            <a:extLst>
              <a:ext uri="{FF2B5EF4-FFF2-40B4-BE49-F238E27FC236}">
                <a16:creationId xmlns:a16="http://schemas.microsoft.com/office/drawing/2014/main" id="{C4FB4237-6D31-D14C-B375-E24270A736E0}"/>
              </a:ext>
            </a:extLst>
          </p:cNvPr>
          <p:cNvSpPr>
            <a:spLocks noGrp="1"/>
          </p:cNvSpPr>
          <p:nvPr>
            <p:ph type="body" sz="quarter" idx="15" hasCustomPrompt="1"/>
          </p:nvPr>
        </p:nvSpPr>
        <p:spPr>
          <a:xfrm>
            <a:off x="8194524"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25" name="Text Placeholder 7">
            <a:extLst>
              <a:ext uri="{FF2B5EF4-FFF2-40B4-BE49-F238E27FC236}">
                <a16:creationId xmlns:a16="http://schemas.microsoft.com/office/drawing/2014/main" id="{190DFBD7-C459-C94C-BC2E-476F5A4E4770}"/>
              </a:ext>
            </a:extLst>
          </p:cNvPr>
          <p:cNvSpPr>
            <a:spLocks noGrp="1"/>
          </p:cNvSpPr>
          <p:nvPr>
            <p:ph type="body" sz="quarter" idx="19" hasCustomPrompt="1"/>
          </p:nvPr>
        </p:nvSpPr>
        <p:spPr>
          <a:xfrm>
            <a:off x="554182" y="0"/>
            <a:ext cx="11083636" cy="825139"/>
          </a:xfrm>
        </p:spPr>
        <p:txBody>
          <a:bodyPr anchor="b">
            <a:noAutofit/>
          </a:bodyPr>
          <a:lstStyle>
            <a:lvl1pPr marL="0" indent="0" algn="ctr">
              <a:buNone/>
              <a:defRPr sz="2800" b="1">
                <a:solidFill>
                  <a:schemeClr val="tx1"/>
                </a:solidFill>
              </a:defRPr>
            </a:lvl1pPr>
          </a:lstStyle>
          <a:p>
            <a:pPr lvl="0"/>
            <a:r>
              <a:rPr lang="en-US"/>
              <a:t>Edit Copy Here</a:t>
            </a:r>
          </a:p>
        </p:txBody>
      </p:sp>
      <p:sp>
        <p:nvSpPr>
          <p:cNvPr id="26" name="Text Placeholder 7">
            <a:extLst>
              <a:ext uri="{FF2B5EF4-FFF2-40B4-BE49-F238E27FC236}">
                <a16:creationId xmlns:a16="http://schemas.microsoft.com/office/drawing/2014/main" id="{5AE292AC-9617-2E43-9476-B67238463ED2}"/>
              </a:ext>
            </a:extLst>
          </p:cNvPr>
          <p:cNvSpPr>
            <a:spLocks noGrp="1"/>
          </p:cNvSpPr>
          <p:nvPr>
            <p:ph type="body" sz="quarter" idx="20" hasCustomPrompt="1"/>
          </p:nvPr>
        </p:nvSpPr>
        <p:spPr>
          <a:xfrm>
            <a:off x="554182" y="904462"/>
            <a:ext cx="11083636" cy="370791"/>
          </a:xfrm>
        </p:spPr>
        <p:txBody>
          <a:bodyPr anchor="t">
            <a:noAutofit/>
          </a:bodyPr>
          <a:lstStyle>
            <a:lvl1pPr marL="0" indent="0" algn="ctr">
              <a:buNone/>
              <a:defRPr sz="1800" b="1">
                <a:solidFill>
                  <a:schemeClr val="accent2"/>
                </a:solidFill>
              </a:defRPr>
            </a:lvl1pPr>
          </a:lstStyle>
          <a:p>
            <a:pPr lvl="0"/>
            <a:r>
              <a:rPr lang="en-US"/>
              <a:t>Edit Copy Here</a:t>
            </a:r>
          </a:p>
        </p:txBody>
      </p:sp>
      <p:sp>
        <p:nvSpPr>
          <p:cNvPr id="34" name="Text Placeholder 7">
            <a:extLst>
              <a:ext uri="{FF2B5EF4-FFF2-40B4-BE49-F238E27FC236}">
                <a16:creationId xmlns:a16="http://schemas.microsoft.com/office/drawing/2014/main" id="{2D12519E-08D3-9A45-895A-BE70DFA052C2}"/>
              </a:ext>
            </a:extLst>
          </p:cNvPr>
          <p:cNvSpPr>
            <a:spLocks noGrp="1"/>
          </p:cNvSpPr>
          <p:nvPr>
            <p:ph type="body" sz="quarter" idx="16" hasCustomPrompt="1"/>
          </p:nvPr>
        </p:nvSpPr>
        <p:spPr>
          <a:xfrm>
            <a:off x="887898"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35" name="Text Placeholder 7">
            <a:extLst>
              <a:ext uri="{FF2B5EF4-FFF2-40B4-BE49-F238E27FC236}">
                <a16:creationId xmlns:a16="http://schemas.microsoft.com/office/drawing/2014/main" id="{B967EDAB-75E6-7543-9A54-5248CD1F1F0C}"/>
              </a:ext>
            </a:extLst>
          </p:cNvPr>
          <p:cNvSpPr>
            <a:spLocks noGrp="1"/>
          </p:cNvSpPr>
          <p:nvPr>
            <p:ph type="body" sz="quarter" idx="17" hasCustomPrompt="1"/>
          </p:nvPr>
        </p:nvSpPr>
        <p:spPr>
          <a:xfrm>
            <a:off x="4655015"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36" name="Text Placeholder 7">
            <a:extLst>
              <a:ext uri="{FF2B5EF4-FFF2-40B4-BE49-F238E27FC236}">
                <a16:creationId xmlns:a16="http://schemas.microsoft.com/office/drawing/2014/main" id="{D218F053-15BC-D442-A86B-0E4A05536D5B}"/>
              </a:ext>
            </a:extLst>
          </p:cNvPr>
          <p:cNvSpPr>
            <a:spLocks noGrp="1"/>
          </p:cNvSpPr>
          <p:nvPr>
            <p:ph type="body" sz="quarter" idx="18" hasCustomPrompt="1"/>
          </p:nvPr>
        </p:nvSpPr>
        <p:spPr>
          <a:xfrm>
            <a:off x="8194524"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Tree>
    <p:extLst>
      <p:ext uri="{BB962C8B-B14F-4D97-AF65-F5344CB8AC3E}">
        <p14:creationId xmlns:p14="http://schemas.microsoft.com/office/powerpoint/2010/main" val="3245352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4_Pattern Header 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A806622-B586-2D41-98AF-B13D6EF4E19F}"/>
              </a:ext>
            </a:extLst>
          </p:cNvPr>
          <p:cNvSpPr/>
          <p:nvPr userDrawn="1"/>
        </p:nvSpPr>
        <p:spPr>
          <a:xfrm>
            <a:off x="0" y="2926080"/>
            <a:ext cx="12192000" cy="34797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9" name="Picture 8">
            <a:extLst>
              <a:ext uri="{FF2B5EF4-FFF2-40B4-BE49-F238E27FC236}">
                <a16:creationId xmlns:a16="http://schemas.microsoft.com/office/drawing/2014/main" id="{1D8CB7BF-7DF2-A749-87CD-91C0BED1AAC2}"/>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rot="5400000">
            <a:off x="5844351" y="-2913417"/>
            <a:ext cx="503297" cy="12192003"/>
          </a:xfrm>
          <a:prstGeom prst="rect">
            <a:avLst/>
          </a:prstGeom>
        </p:spPr>
      </p:pic>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938221" y="-2091267"/>
            <a:ext cx="6040698"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p:nvPr>
        </p:nvSpPr>
        <p:spPr>
          <a:xfrm>
            <a:off x="12521901" y="-188259"/>
            <a:ext cx="6040697" cy="459021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6" name="Picture Placeholder 5">
            <a:extLst>
              <a:ext uri="{FF2B5EF4-FFF2-40B4-BE49-F238E27FC236}">
                <a16:creationId xmlns:a16="http://schemas.microsoft.com/office/drawing/2014/main" id="{218E24C4-49A6-9349-AA6A-2B52DA7D51F5}"/>
              </a:ext>
            </a:extLst>
          </p:cNvPr>
          <p:cNvSpPr>
            <a:spLocks noGrp="1"/>
          </p:cNvSpPr>
          <p:nvPr>
            <p:ph type="pic" sz="quarter" idx="10"/>
          </p:nvPr>
        </p:nvSpPr>
        <p:spPr>
          <a:xfrm>
            <a:off x="1014031" y="1436770"/>
            <a:ext cx="2522683" cy="2524125"/>
          </a:xfrm>
          <a:prstGeom prst="ellipse">
            <a:avLst/>
          </a:prstGeom>
          <a:pattFill prst="pct40">
            <a:fgClr>
              <a:schemeClr val="bg1">
                <a:lumMod val="85000"/>
              </a:schemeClr>
            </a:fgClr>
            <a:bgClr>
              <a:schemeClr val="bg1"/>
            </a:bgClr>
          </a:pattFill>
          <a:ln w="19050">
            <a:solidFill>
              <a:schemeClr val="accent2"/>
            </a:solidFill>
          </a:ln>
        </p:spPr>
        <p:txBody>
          <a:bodyPr anchor="ctr">
            <a:normAutofit/>
          </a:bodyPr>
          <a:lstStyle>
            <a:lvl1pPr algn="ctr">
              <a:defRPr sz="2000"/>
            </a:lvl1pPr>
          </a:lstStyle>
          <a:p>
            <a:r>
              <a:rPr lang="en-US"/>
              <a:t>Click icon to add picture</a:t>
            </a:r>
          </a:p>
        </p:txBody>
      </p:sp>
      <p:sp>
        <p:nvSpPr>
          <p:cNvPr id="28" name="Picture Placeholder 5">
            <a:extLst>
              <a:ext uri="{FF2B5EF4-FFF2-40B4-BE49-F238E27FC236}">
                <a16:creationId xmlns:a16="http://schemas.microsoft.com/office/drawing/2014/main" id="{02A8DD94-0A89-D140-AEAF-E3BE9F1D550C}"/>
              </a:ext>
            </a:extLst>
          </p:cNvPr>
          <p:cNvSpPr>
            <a:spLocks noGrp="1"/>
          </p:cNvSpPr>
          <p:nvPr>
            <p:ph type="pic" sz="quarter" idx="11"/>
          </p:nvPr>
        </p:nvSpPr>
        <p:spPr>
          <a:xfrm>
            <a:off x="4676879" y="1430869"/>
            <a:ext cx="2522683" cy="2524125"/>
          </a:xfrm>
          <a:prstGeom prst="ellipse">
            <a:avLst/>
          </a:prstGeom>
          <a:pattFill prst="pct40">
            <a:fgClr>
              <a:schemeClr val="bg1">
                <a:lumMod val="85000"/>
              </a:schemeClr>
            </a:fgClr>
            <a:bgClr>
              <a:schemeClr val="bg1"/>
            </a:bgClr>
          </a:pattFill>
          <a:ln w="19050">
            <a:solidFill>
              <a:schemeClr val="accent2"/>
            </a:solidFill>
          </a:ln>
        </p:spPr>
        <p:txBody>
          <a:bodyPr anchor="ctr">
            <a:normAutofit/>
          </a:bodyPr>
          <a:lstStyle>
            <a:lvl1pPr algn="ctr">
              <a:defRPr sz="2000"/>
            </a:lvl1pPr>
          </a:lstStyle>
          <a:p>
            <a:r>
              <a:rPr lang="en-US"/>
              <a:t>Click icon to add picture</a:t>
            </a:r>
          </a:p>
        </p:txBody>
      </p:sp>
      <p:sp>
        <p:nvSpPr>
          <p:cNvPr id="29" name="Picture Placeholder 5">
            <a:extLst>
              <a:ext uri="{FF2B5EF4-FFF2-40B4-BE49-F238E27FC236}">
                <a16:creationId xmlns:a16="http://schemas.microsoft.com/office/drawing/2014/main" id="{C3C9D58D-C256-514F-AE37-9A9CBFC5739F}"/>
              </a:ext>
            </a:extLst>
          </p:cNvPr>
          <p:cNvSpPr>
            <a:spLocks noGrp="1"/>
          </p:cNvSpPr>
          <p:nvPr>
            <p:ph type="pic" sz="quarter" idx="12"/>
          </p:nvPr>
        </p:nvSpPr>
        <p:spPr>
          <a:xfrm>
            <a:off x="8320658" y="1436770"/>
            <a:ext cx="2522683" cy="2524125"/>
          </a:xfrm>
          <a:prstGeom prst="ellipse">
            <a:avLst/>
          </a:prstGeom>
          <a:pattFill prst="pct40">
            <a:fgClr>
              <a:schemeClr val="bg1">
                <a:lumMod val="85000"/>
              </a:schemeClr>
            </a:fgClr>
            <a:bgClr>
              <a:schemeClr val="bg1"/>
            </a:bgClr>
          </a:pattFill>
          <a:ln w="19050">
            <a:solidFill>
              <a:schemeClr val="accent2"/>
            </a:solidFill>
          </a:ln>
        </p:spPr>
        <p:txBody>
          <a:bodyPr anchor="ctr">
            <a:normAutofit/>
          </a:bodyPr>
          <a:lstStyle>
            <a:lvl1pPr algn="ctr">
              <a:defRPr sz="2000"/>
            </a:lvl1pPr>
          </a:lstStyle>
          <a:p>
            <a:r>
              <a:rPr lang="en-US"/>
              <a:t>Click icon to add picture</a:t>
            </a:r>
          </a:p>
        </p:txBody>
      </p:sp>
      <p:sp>
        <p:nvSpPr>
          <p:cNvPr id="8" name="Text Placeholder 7">
            <a:extLst>
              <a:ext uri="{FF2B5EF4-FFF2-40B4-BE49-F238E27FC236}">
                <a16:creationId xmlns:a16="http://schemas.microsoft.com/office/drawing/2014/main" id="{1440978F-277D-F14B-8FCF-C81B1171CFEA}"/>
              </a:ext>
            </a:extLst>
          </p:cNvPr>
          <p:cNvSpPr>
            <a:spLocks noGrp="1"/>
          </p:cNvSpPr>
          <p:nvPr>
            <p:ph type="body" sz="quarter" idx="13" hasCustomPrompt="1"/>
          </p:nvPr>
        </p:nvSpPr>
        <p:spPr>
          <a:xfrm>
            <a:off x="887898"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32" name="Text Placeholder 7">
            <a:extLst>
              <a:ext uri="{FF2B5EF4-FFF2-40B4-BE49-F238E27FC236}">
                <a16:creationId xmlns:a16="http://schemas.microsoft.com/office/drawing/2014/main" id="{43B9C872-46BA-CB48-B084-D89FFBDAF6BE}"/>
              </a:ext>
            </a:extLst>
          </p:cNvPr>
          <p:cNvSpPr>
            <a:spLocks noGrp="1"/>
          </p:cNvSpPr>
          <p:nvPr>
            <p:ph type="body" sz="quarter" idx="14" hasCustomPrompt="1"/>
          </p:nvPr>
        </p:nvSpPr>
        <p:spPr>
          <a:xfrm>
            <a:off x="4655015"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33" name="Text Placeholder 7">
            <a:extLst>
              <a:ext uri="{FF2B5EF4-FFF2-40B4-BE49-F238E27FC236}">
                <a16:creationId xmlns:a16="http://schemas.microsoft.com/office/drawing/2014/main" id="{C4FB4237-6D31-D14C-B375-E24270A736E0}"/>
              </a:ext>
            </a:extLst>
          </p:cNvPr>
          <p:cNvSpPr>
            <a:spLocks noGrp="1"/>
          </p:cNvSpPr>
          <p:nvPr>
            <p:ph type="body" sz="quarter" idx="15" hasCustomPrompt="1"/>
          </p:nvPr>
        </p:nvSpPr>
        <p:spPr>
          <a:xfrm>
            <a:off x="8194524"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25" name="Text Placeholder 7">
            <a:extLst>
              <a:ext uri="{FF2B5EF4-FFF2-40B4-BE49-F238E27FC236}">
                <a16:creationId xmlns:a16="http://schemas.microsoft.com/office/drawing/2014/main" id="{190DFBD7-C459-C94C-BC2E-476F5A4E4770}"/>
              </a:ext>
            </a:extLst>
          </p:cNvPr>
          <p:cNvSpPr>
            <a:spLocks noGrp="1"/>
          </p:cNvSpPr>
          <p:nvPr>
            <p:ph type="body" sz="quarter" idx="19" hasCustomPrompt="1"/>
          </p:nvPr>
        </p:nvSpPr>
        <p:spPr>
          <a:xfrm>
            <a:off x="554182" y="0"/>
            <a:ext cx="11083636" cy="825139"/>
          </a:xfrm>
        </p:spPr>
        <p:txBody>
          <a:bodyPr anchor="b">
            <a:noAutofit/>
          </a:bodyPr>
          <a:lstStyle>
            <a:lvl1pPr marL="0" indent="0" algn="ctr">
              <a:buNone/>
              <a:defRPr sz="2800" b="1">
                <a:solidFill>
                  <a:schemeClr val="tx1"/>
                </a:solidFill>
              </a:defRPr>
            </a:lvl1pPr>
          </a:lstStyle>
          <a:p>
            <a:pPr lvl="0"/>
            <a:r>
              <a:rPr lang="en-US"/>
              <a:t>Edit Copy Here</a:t>
            </a:r>
          </a:p>
        </p:txBody>
      </p:sp>
      <p:sp>
        <p:nvSpPr>
          <p:cNvPr id="26" name="Text Placeholder 7">
            <a:extLst>
              <a:ext uri="{FF2B5EF4-FFF2-40B4-BE49-F238E27FC236}">
                <a16:creationId xmlns:a16="http://schemas.microsoft.com/office/drawing/2014/main" id="{5AE292AC-9617-2E43-9476-B67238463ED2}"/>
              </a:ext>
            </a:extLst>
          </p:cNvPr>
          <p:cNvSpPr>
            <a:spLocks noGrp="1"/>
          </p:cNvSpPr>
          <p:nvPr>
            <p:ph type="body" sz="quarter" idx="20" hasCustomPrompt="1"/>
          </p:nvPr>
        </p:nvSpPr>
        <p:spPr>
          <a:xfrm>
            <a:off x="554182" y="904462"/>
            <a:ext cx="11083636" cy="370791"/>
          </a:xfrm>
        </p:spPr>
        <p:txBody>
          <a:bodyPr anchor="t">
            <a:noAutofit/>
          </a:bodyPr>
          <a:lstStyle>
            <a:lvl1pPr marL="0" indent="0" algn="ctr">
              <a:buNone/>
              <a:defRPr sz="1800" b="1">
                <a:solidFill>
                  <a:schemeClr val="accent2"/>
                </a:solidFill>
              </a:defRPr>
            </a:lvl1pPr>
          </a:lstStyle>
          <a:p>
            <a:pPr lvl="0"/>
            <a:r>
              <a:rPr lang="en-US"/>
              <a:t>Edit Copy Here</a:t>
            </a:r>
          </a:p>
        </p:txBody>
      </p:sp>
      <p:sp>
        <p:nvSpPr>
          <p:cNvPr id="18" name="Text Placeholder 7">
            <a:extLst>
              <a:ext uri="{FF2B5EF4-FFF2-40B4-BE49-F238E27FC236}">
                <a16:creationId xmlns:a16="http://schemas.microsoft.com/office/drawing/2014/main" id="{35497C75-B2D6-EA49-B566-FFEB4D1B189F}"/>
              </a:ext>
            </a:extLst>
          </p:cNvPr>
          <p:cNvSpPr>
            <a:spLocks noGrp="1"/>
          </p:cNvSpPr>
          <p:nvPr>
            <p:ph type="body" sz="quarter" idx="16" hasCustomPrompt="1"/>
          </p:nvPr>
        </p:nvSpPr>
        <p:spPr>
          <a:xfrm>
            <a:off x="887898"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19" name="Text Placeholder 7">
            <a:extLst>
              <a:ext uri="{FF2B5EF4-FFF2-40B4-BE49-F238E27FC236}">
                <a16:creationId xmlns:a16="http://schemas.microsoft.com/office/drawing/2014/main" id="{45A0279B-DA32-DD47-BC5A-6F44637950CB}"/>
              </a:ext>
            </a:extLst>
          </p:cNvPr>
          <p:cNvSpPr>
            <a:spLocks noGrp="1"/>
          </p:cNvSpPr>
          <p:nvPr>
            <p:ph type="body" sz="quarter" idx="17" hasCustomPrompt="1"/>
          </p:nvPr>
        </p:nvSpPr>
        <p:spPr>
          <a:xfrm>
            <a:off x="4655015"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20" name="Text Placeholder 7">
            <a:extLst>
              <a:ext uri="{FF2B5EF4-FFF2-40B4-BE49-F238E27FC236}">
                <a16:creationId xmlns:a16="http://schemas.microsoft.com/office/drawing/2014/main" id="{4B190D22-C83C-DE44-9416-1333BC92A772}"/>
              </a:ext>
            </a:extLst>
          </p:cNvPr>
          <p:cNvSpPr>
            <a:spLocks noGrp="1"/>
          </p:cNvSpPr>
          <p:nvPr>
            <p:ph type="body" sz="quarter" idx="18" hasCustomPrompt="1"/>
          </p:nvPr>
        </p:nvSpPr>
        <p:spPr>
          <a:xfrm>
            <a:off x="8194524"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Tree>
    <p:extLst>
      <p:ext uri="{BB962C8B-B14F-4D97-AF65-F5344CB8AC3E}">
        <p14:creationId xmlns:p14="http://schemas.microsoft.com/office/powerpoint/2010/main" val="590807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3_Pattern Header 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58F757-8CF5-3D4E-99AE-BF28103565AB}"/>
              </a:ext>
            </a:extLst>
          </p:cNvPr>
          <p:cNvSpPr/>
          <p:nvPr userDrawn="1"/>
        </p:nvSpPr>
        <p:spPr>
          <a:xfrm>
            <a:off x="0" y="2926080"/>
            <a:ext cx="12192000" cy="3479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9" name="Picture 8">
            <a:extLst>
              <a:ext uri="{FF2B5EF4-FFF2-40B4-BE49-F238E27FC236}">
                <a16:creationId xmlns:a16="http://schemas.microsoft.com/office/drawing/2014/main" id="{1D8CB7BF-7DF2-A749-87CD-91C0BED1AAC2}"/>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rot="5400000">
            <a:off x="5844351" y="-2913417"/>
            <a:ext cx="503297" cy="12192003"/>
          </a:xfrm>
          <a:prstGeom prst="rect">
            <a:avLst/>
          </a:prstGeom>
        </p:spPr>
      </p:pic>
      <p:sp>
        <p:nvSpPr>
          <p:cNvPr id="53" name="Title 1">
            <a:extLst>
              <a:ext uri="{FF2B5EF4-FFF2-40B4-BE49-F238E27FC236}">
                <a16:creationId xmlns:a16="http://schemas.microsoft.com/office/drawing/2014/main" id="{8CE5B248-605F-CA46-9159-E0863A734861}"/>
              </a:ext>
            </a:extLst>
          </p:cNvPr>
          <p:cNvSpPr>
            <a:spLocks noGrp="1"/>
          </p:cNvSpPr>
          <p:nvPr>
            <p:ph type="title" hasCustomPrompt="1"/>
          </p:nvPr>
        </p:nvSpPr>
        <p:spPr>
          <a:xfrm>
            <a:off x="5938221" y="-2091267"/>
            <a:ext cx="6040698" cy="1020334"/>
          </a:xfrm>
        </p:spPr>
        <p:txBody>
          <a:bodyPr anchor="b">
            <a:normAutofit/>
          </a:bodyPr>
          <a:lstStyle>
            <a:lvl1pPr algn="l">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22" name="Content Placeholder 3">
            <a:extLst>
              <a:ext uri="{FF2B5EF4-FFF2-40B4-BE49-F238E27FC236}">
                <a16:creationId xmlns:a16="http://schemas.microsoft.com/office/drawing/2014/main" id="{D2C36497-4E73-8E45-A976-BA3F69E463E9}"/>
              </a:ext>
            </a:extLst>
          </p:cNvPr>
          <p:cNvSpPr>
            <a:spLocks noGrp="1"/>
          </p:cNvSpPr>
          <p:nvPr>
            <p:ph sz="half" idx="2"/>
          </p:nvPr>
        </p:nvSpPr>
        <p:spPr>
          <a:xfrm>
            <a:off x="12521901" y="-188259"/>
            <a:ext cx="6040697" cy="459021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828DDC8-E3E7-4D41-BDFD-1CB51444FBFB}"/>
              </a:ext>
            </a:extLst>
          </p:cNvPr>
          <p:cNvSpPr txBox="1"/>
          <p:nvPr userDrawn="1"/>
        </p:nvSpPr>
        <p:spPr>
          <a:xfrm>
            <a:off x="2918012" y="-1586753"/>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6" name="Picture Placeholder 5">
            <a:extLst>
              <a:ext uri="{FF2B5EF4-FFF2-40B4-BE49-F238E27FC236}">
                <a16:creationId xmlns:a16="http://schemas.microsoft.com/office/drawing/2014/main" id="{218E24C4-49A6-9349-AA6A-2B52DA7D51F5}"/>
              </a:ext>
            </a:extLst>
          </p:cNvPr>
          <p:cNvSpPr>
            <a:spLocks noGrp="1"/>
          </p:cNvSpPr>
          <p:nvPr>
            <p:ph type="pic" sz="quarter" idx="10"/>
          </p:nvPr>
        </p:nvSpPr>
        <p:spPr>
          <a:xfrm>
            <a:off x="1014031" y="1436770"/>
            <a:ext cx="2522683" cy="2524125"/>
          </a:xfrm>
          <a:prstGeom prst="ellipse">
            <a:avLst/>
          </a:prstGeom>
          <a:pattFill prst="pct40">
            <a:fgClr>
              <a:schemeClr val="bg1">
                <a:lumMod val="85000"/>
              </a:schemeClr>
            </a:fgClr>
            <a:bgClr>
              <a:schemeClr val="bg1"/>
            </a:bgClr>
          </a:pattFill>
          <a:ln w="19050">
            <a:solidFill>
              <a:schemeClr val="accent1"/>
            </a:solidFill>
          </a:ln>
        </p:spPr>
        <p:txBody>
          <a:bodyPr anchor="ctr">
            <a:normAutofit/>
          </a:bodyPr>
          <a:lstStyle>
            <a:lvl1pPr algn="ctr">
              <a:defRPr sz="2000"/>
            </a:lvl1pPr>
          </a:lstStyle>
          <a:p>
            <a:r>
              <a:rPr lang="en-US"/>
              <a:t>Click icon to add picture</a:t>
            </a:r>
          </a:p>
        </p:txBody>
      </p:sp>
      <p:sp>
        <p:nvSpPr>
          <p:cNvPr id="28" name="Picture Placeholder 5">
            <a:extLst>
              <a:ext uri="{FF2B5EF4-FFF2-40B4-BE49-F238E27FC236}">
                <a16:creationId xmlns:a16="http://schemas.microsoft.com/office/drawing/2014/main" id="{02A8DD94-0A89-D140-AEAF-E3BE9F1D550C}"/>
              </a:ext>
            </a:extLst>
          </p:cNvPr>
          <p:cNvSpPr>
            <a:spLocks noGrp="1"/>
          </p:cNvSpPr>
          <p:nvPr>
            <p:ph type="pic" sz="quarter" idx="11"/>
          </p:nvPr>
        </p:nvSpPr>
        <p:spPr>
          <a:xfrm>
            <a:off x="4676879" y="1430869"/>
            <a:ext cx="2522683" cy="2524125"/>
          </a:xfrm>
          <a:prstGeom prst="ellipse">
            <a:avLst/>
          </a:prstGeom>
          <a:pattFill prst="pct40">
            <a:fgClr>
              <a:schemeClr val="bg1">
                <a:lumMod val="85000"/>
              </a:schemeClr>
            </a:fgClr>
            <a:bgClr>
              <a:schemeClr val="bg1"/>
            </a:bgClr>
          </a:pattFill>
          <a:ln w="19050">
            <a:solidFill>
              <a:schemeClr val="accent1"/>
            </a:solidFill>
          </a:ln>
        </p:spPr>
        <p:txBody>
          <a:bodyPr anchor="ctr">
            <a:normAutofit/>
          </a:bodyPr>
          <a:lstStyle>
            <a:lvl1pPr algn="ctr">
              <a:defRPr sz="2000"/>
            </a:lvl1pPr>
          </a:lstStyle>
          <a:p>
            <a:r>
              <a:rPr lang="en-US"/>
              <a:t>Click icon to add picture</a:t>
            </a:r>
          </a:p>
        </p:txBody>
      </p:sp>
      <p:sp>
        <p:nvSpPr>
          <p:cNvPr id="29" name="Picture Placeholder 5">
            <a:extLst>
              <a:ext uri="{FF2B5EF4-FFF2-40B4-BE49-F238E27FC236}">
                <a16:creationId xmlns:a16="http://schemas.microsoft.com/office/drawing/2014/main" id="{C3C9D58D-C256-514F-AE37-9A9CBFC5739F}"/>
              </a:ext>
            </a:extLst>
          </p:cNvPr>
          <p:cNvSpPr>
            <a:spLocks noGrp="1"/>
          </p:cNvSpPr>
          <p:nvPr>
            <p:ph type="pic" sz="quarter" idx="12"/>
          </p:nvPr>
        </p:nvSpPr>
        <p:spPr>
          <a:xfrm>
            <a:off x="8320658" y="1436770"/>
            <a:ext cx="2522683" cy="2524125"/>
          </a:xfrm>
          <a:prstGeom prst="ellipse">
            <a:avLst/>
          </a:prstGeom>
          <a:pattFill prst="pct40">
            <a:fgClr>
              <a:schemeClr val="bg1">
                <a:lumMod val="85000"/>
              </a:schemeClr>
            </a:fgClr>
            <a:bgClr>
              <a:schemeClr val="bg1"/>
            </a:bgClr>
          </a:pattFill>
          <a:ln w="19050">
            <a:solidFill>
              <a:schemeClr val="accent1"/>
            </a:solidFill>
          </a:ln>
        </p:spPr>
        <p:txBody>
          <a:bodyPr anchor="ctr">
            <a:normAutofit/>
          </a:bodyPr>
          <a:lstStyle>
            <a:lvl1pPr algn="ctr">
              <a:defRPr sz="2000"/>
            </a:lvl1pPr>
          </a:lstStyle>
          <a:p>
            <a:r>
              <a:rPr lang="en-US"/>
              <a:t>Click icon to add picture</a:t>
            </a:r>
          </a:p>
        </p:txBody>
      </p:sp>
      <p:sp>
        <p:nvSpPr>
          <p:cNvPr id="8" name="Text Placeholder 7">
            <a:extLst>
              <a:ext uri="{FF2B5EF4-FFF2-40B4-BE49-F238E27FC236}">
                <a16:creationId xmlns:a16="http://schemas.microsoft.com/office/drawing/2014/main" id="{1440978F-277D-F14B-8FCF-C81B1171CFEA}"/>
              </a:ext>
            </a:extLst>
          </p:cNvPr>
          <p:cNvSpPr>
            <a:spLocks noGrp="1"/>
          </p:cNvSpPr>
          <p:nvPr>
            <p:ph type="body" sz="quarter" idx="13" hasCustomPrompt="1"/>
          </p:nvPr>
        </p:nvSpPr>
        <p:spPr>
          <a:xfrm>
            <a:off x="887898"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32" name="Text Placeholder 7">
            <a:extLst>
              <a:ext uri="{FF2B5EF4-FFF2-40B4-BE49-F238E27FC236}">
                <a16:creationId xmlns:a16="http://schemas.microsoft.com/office/drawing/2014/main" id="{43B9C872-46BA-CB48-B084-D89FFBDAF6BE}"/>
              </a:ext>
            </a:extLst>
          </p:cNvPr>
          <p:cNvSpPr>
            <a:spLocks noGrp="1"/>
          </p:cNvSpPr>
          <p:nvPr>
            <p:ph type="body" sz="quarter" idx="14" hasCustomPrompt="1"/>
          </p:nvPr>
        </p:nvSpPr>
        <p:spPr>
          <a:xfrm>
            <a:off x="4655015"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33" name="Text Placeholder 7">
            <a:extLst>
              <a:ext uri="{FF2B5EF4-FFF2-40B4-BE49-F238E27FC236}">
                <a16:creationId xmlns:a16="http://schemas.microsoft.com/office/drawing/2014/main" id="{C4FB4237-6D31-D14C-B375-E24270A736E0}"/>
              </a:ext>
            </a:extLst>
          </p:cNvPr>
          <p:cNvSpPr>
            <a:spLocks noGrp="1"/>
          </p:cNvSpPr>
          <p:nvPr>
            <p:ph type="body" sz="quarter" idx="15" hasCustomPrompt="1"/>
          </p:nvPr>
        </p:nvSpPr>
        <p:spPr>
          <a:xfrm>
            <a:off x="8194524" y="4174448"/>
            <a:ext cx="2774950" cy="457378"/>
          </a:xfrm>
        </p:spPr>
        <p:txBody>
          <a:bodyPr>
            <a:normAutofit/>
          </a:bodyPr>
          <a:lstStyle>
            <a:lvl1pPr marL="0" indent="0" algn="ctr">
              <a:buNone/>
              <a:defRPr sz="2000" b="1">
                <a:solidFill>
                  <a:schemeClr val="bg1"/>
                </a:solidFill>
              </a:defRPr>
            </a:lvl1pPr>
          </a:lstStyle>
          <a:p>
            <a:pPr lvl="0"/>
            <a:r>
              <a:rPr lang="en-US"/>
              <a:t>Edit Copy Here</a:t>
            </a:r>
          </a:p>
        </p:txBody>
      </p:sp>
      <p:sp>
        <p:nvSpPr>
          <p:cNvPr id="25" name="Text Placeholder 7">
            <a:extLst>
              <a:ext uri="{FF2B5EF4-FFF2-40B4-BE49-F238E27FC236}">
                <a16:creationId xmlns:a16="http://schemas.microsoft.com/office/drawing/2014/main" id="{A3DAF541-4EB6-354A-B7C4-1A7260BCE3B4}"/>
              </a:ext>
            </a:extLst>
          </p:cNvPr>
          <p:cNvSpPr>
            <a:spLocks noGrp="1"/>
          </p:cNvSpPr>
          <p:nvPr>
            <p:ph type="body" sz="quarter" idx="19" hasCustomPrompt="1"/>
          </p:nvPr>
        </p:nvSpPr>
        <p:spPr>
          <a:xfrm>
            <a:off x="554182" y="0"/>
            <a:ext cx="11083636" cy="825139"/>
          </a:xfrm>
        </p:spPr>
        <p:txBody>
          <a:bodyPr anchor="b">
            <a:noAutofit/>
          </a:bodyPr>
          <a:lstStyle>
            <a:lvl1pPr marL="0" indent="0" algn="ctr">
              <a:buNone/>
              <a:defRPr sz="2800" b="1">
                <a:solidFill>
                  <a:schemeClr val="tx1"/>
                </a:solidFill>
              </a:defRPr>
            </a:lvl1pPr>
          </a:lstStyle>
          <a:p>
            <a:pPr lvl="0"/>
            <a:r>
              <a:rPr lang="en-US"/>
              <a:t>Edit Copy Here</a:t>
            </a:r>
          </a:p>
        </p:txBody>
      </p:sp>
      <p:sp>
        <p:nvSpPr>
          <p:cNvPr id="26" name="Text Placeholder 7">
            <a:extLst>
              <a:ext uri="{FF2B5EF4-FFF2-40B4-BE49-F238E27FC236}">
                <a16:creationId xmlns:a16="http://schemas.microsoft.com/office/drawing/2014/main" id="{737C2EFB-C2BD-8746-845B-E77EFA410EB2}"/>
              </a:ext>
            </a:extLst>
          </p:cNvPr>
          <p:cNvSpPr>
            <a:spLocks noGrp="1"/>
          </p:cNvSpPr>
          <p:nvPr>
            <p:ph type="body" sz="quarter" idx="20" hasCustomPrompt="1"/>
          </p:nvPr>
        </p:nvSpPr>
        <p:spPr>
          <a:xfrm>
            <a:off x="554182" y="904462"/>
            <a:ext cx="11083636" cy="370791"/>
          </a:xfrm>
        </p:spPr>
        <p:txBody>
          <a:bodyPr anchor="t">
            <a:noAutofit/>
          </a:bodyPr>
          <a:lstStyle>
            <a:lvl1pPr marL="0" indent="0" algn="ctr">
              <a:buNone/>
              <a:defRPr sz="1800" b="1">
                <a:solidFill>
                  <a:schemeClr val="accent1"/>
                </a:solidFill>
              </a:defRPr>
            </a:lvl1pPr>
          </a:lstStyle>
          <a:p>
            <a:pPr lvl="0"/>
            <a:r>
              <a:rPr lang="en-US"/>
              <a:t>Edit Copy Here</a:t>
            </a:r>
          </a:p>
        </p:txBody>
      </p:sp>
      <p:sp>
        <p:nvSpPr>
          <p:cNvPr id="34" name="Text Placeholder 7">
            <a:extLst>
              <a:ext uri="{FF2B5EF4-FFF2-40B4-BE49-F238E27FC236}">
                <a16:creationId xmlns:a16="http://schemas.microsoft.com/office/drawing/2014/main" id="{04C50C2A-3B8A-0643-8419-7C68478531F2}"/>
              </a:ext>
            </a:extLst>
          </p:cNvPr>
          <p:cNvSpPr>
            <a:spLocks noGrp="1"/>
          </p:cNvSpPr>
          <p:nvPr>
            <p:ph type="body" sz="quarter" idx="16" hasCustomPrompt="1"/>
          </p:nvPr>
        </p:nvSpPr>
        <p:spPr>
          <a:xfrm>
            <a:off x="887898"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35" name="Text Placeholder 7">
            <a:extLst>
              <a:ext uri="{FF2B5EF4-FFF2-40B4-BE49-F238E27FC236}">
                <a16:creationId xmlns:a16="http://schemas.microsoft.com/office/drawing/2014/main" id="{8096E687-6A2E-9340-8807-36A7559F8230}"/>
              </a:ext>
            </a:extLst>
          </p:cNvPr>
          <p:cNvSpPr>
            <a:spLocks noGrp="1"/>
          </p:cNvSpPr>
          <p:nvPr>
            <p:ph type="body" sz="quarter" idx="17" hasCustomPrompt="1"/>
          </p:nvPr>
        </p:nvSpPr>
        <p:spPr>
          <a:xfrm>
            <a:off x="4655015"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
        <p:nvSpPr>
          <p:cNvPr id="36" name="Text Placeholder 7">
            <a:extLst>
              <a:ext uri="{FF2B5EF4-FFF2-40B4-BE49-F238E27FC236}">
                <a16:creationId xmlns:a16="http://schemas.microsoft.com/office/drawing/2014/main" id="{A78408B4-3EAA-9448-8E30-4FF8C647CA30}"/>
              </a:ext>
            </a:extLst>
          </p:cNvPr>
          <p:cNvSpPr>
            <a:spLocks noGrp="1"/>
          </p:cNvSpPr>
          <p:nvPr>
            <p:ph type="body" sz="quarter" idx="18" hasCustomPrompt="1"/>
          </p:nvPr>
        </p:nvSpPr>
        <p:spPr>
          <a:xfrm>
            <a:off x="8194524" y="4680058"/>
            <a:ext cx="2774950" cy="1441078"/>
          </a:xfrm>
        </p:spPr>
        <p:txBody>
          <a:bodyPr>
            <a:normAutofit/>
          </a:bodyPr>
          <a:lstStyle>
            <a:lvl1pPr marL="285750" indent="-285750" algn="l">
              <a:lnSpc>
                <a:spcPct val="100000"/>
              </a:lnSpc>
              <a:buFont typeface="Wingdings" pitchFamily="2" charset="2"/>
              <a:buChar char="§"/>
              <a:defRPr sz="1400" b="1">
                <a:solidFill>
                  <a:schemeClr val="bg1"/>
                </a:solidFill>
              </a:defRPr>
            </a:lvl1pPr>
          </a:lstStyle>
          <a:p>
            <a:pPr lvl="0"/>
            <a:r>
              <a:rPr lang="en-US"/>
              <a:t>Edit Copy Here</a:t>
            </a:r>
          </a:p>
        </p:txBody>
      </p:sp>
    </p:spTree>
    <p:extLst>
      <p:ext uri="{BB962C8B-B14F-4D97-AF65-F5344CB8AC3E}">
        <p14:creationId xmlns:p14="http://schemas.microsoft.com/office/powerpoint/2010/main" val="1435958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FEA153-036A-8542-A176-E43DADBF7CFE}"/>
              </a:ext>
            </a:extLst>
          </p:cNvPr>
          <p:cNvSpPr/>
          <p:nvPr userDrawn="1"/>
        </p:nvSpPr>
        <p:spPr>
          <a:xfrm>
            <a:off x="0" y="0"/>
            <a:ext cx="6096000" cy="64285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A7D7C-59A3-E34F-9ECB-D13003FAEFD5}"/>
              </a:ext>
            </a:extLst>
          </p:cNvPr>
          <p:cNvSpPr>
            <a:spLocks noGrp="1"/>
          </p:cNvSpPr>
          <p:nvPr>
            <p:ph type="title" hasCustomPrompt="1"/>
          </p:nvPr>
        </p:nvSpPr>
        <p:spPr>
          <a:xfrm>
            <a:off x="728948" y="457200"/>
            <a:ext cx="4618907" cy="1600200"/>
          </a:xfrm>
          <a:prstGeom prst="rect">
            <a:avLst/>
          </a:prstGeom>
        </p:spPr>
        <p:txBody>
          <a:bodyPr anchor="b">
            <a:normAutofit/>
          </a:bodyPr>
          <a:lstStyle>
            <a:lvl1pPr>
              <a:defRPr sz="3000">
                <a:solidFill>
                  <a:schemeClr val="bg1"/>
                </a:solidFill>
              </a:defRPr>
            </a:lvl1pPr>
          </a:lstStyle>
          <a:p>
            <a:r>
              <a:rPr lang="en-US"/>
              <a:t>Click to edit slide</a:t>
            </a:r>
          </a:p>
        </p:txBody>
      </p:sp>
      <p:sp>
        <p:nvSpPr>
          <p:cNvPr id="4" name="Text Placeholder 3">
            <a:extLst>
              <a:ext uri="{FF2B5EF4-FFF2-40B4-BE49-F238E27FC236}">
                <a16:creationId xmlns:a16="http://schemas.microsoft.com/office/drawing/2014/main" id="{C9051BC7-A584-D24B-98F5-DEC699F85F65}"/>
              </a:ext>
            </a:extLst>
          </p:cNvPr>
          <p:cNvSpPr>
            <a:spLocks noGrp="1"/>
          </p:cNvSpPr>
          <p:nvPr>
            <p:ph type="body" sz="half" idx="2" hasCustomPrompt="1"/>
          </p:nvPr>
        </p:nvSpPr>
        <p:spPr>
          <a:xfrm>
            <a:off x="728948" y="2275366"/>
            <a:ext cx="4618907" cy="3593621"/>
          </a:xfrm>
          <a:prstGeom prst="rect">
            <a:avLst/>
          </a:prstGeom>
        </p:spPr>
        <p:txBody>
          <a:bodyPr>
            <a:normAutofit/>
          </a:bodyPr>
          <a:lstStyle>
            <a:lvl1pPr marL="0" indent="0">
              <a:lnSpc>
                <a:spcPts val="2480"/>
              </a:lnSpc>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text styles</a:t>
            </a:r>
          </a:p>
        </p:txBody>
      </p:sp>
      <p:sp>
        <p:nvSpPr>
          <p:cNvPr id="8" name="Rectangle 7">
            <a:extLst>
              <a:ext uri="{FF2B5EF4-FFF2-40B4-BE49-F238E27FC236}">
                <a16:creationId xmlns:a16="http://schemas.microsoft.com/office/drawing/2014/main" id="{F2CDA33B-E13A-724E-B836-F5AC1FF4C97C}"/>
              </a:ext>
            </a:extLst>
          </p:cNvPr>
          <p:cNvSpPr/>
          <p:nvPr userDrawn="1"/>
        </p:nvSpPr>
        <p:spPr>
          <a:xfrm>
            <a:off x="0" y="1083365"/>
            <a:ext cx="188843" cy="974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15B33115-40C4-2144-BDE2-AADBE2CC9A98}"/>
              </a:ext>
            </a:extLst>
          </p:cNvPr>
          <p:cNvSpPr>
            <a:spLocks noGrp="1"/>
          </p:cNvSpPr>
          <p:nvPr>
            <p:ph type="pic" idx="1"/>
          </p:nvPr>
        </p:nvSpPr>
        <p:spPr>
          <a:xfrm>
            <a:off x="6095999" y="0"/>
            <a:ext cx="6096000" cy="6428509"/>
          </a:xfrm>
          <a:prstGeom prst="rect">
            <a:avLst/>
          </a:prstGeom>
          <a:pattFill prst="pct30">
            <a:fgClr>
              <a:schemeClr val="bg1">
                <a:lumMod val="85000"/>
              </a:schemeClr>
            </a:fgClr>
            <a:bgClr>
              <a:schemeClr val="bg1"/>
            </a:bgClr>
          </a:pattFill>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7" name="Picture 6">
            <a:extLst>
              <a:ext uri="{FF2B5EF4-FFF2-40B4-BE49-F238E27FC236}">
                <a16:creationId xmlns:a16="http://schemas.microsoft.com/office/drawing/2014/main" id="{33070CDA-EE54-5740-9455-C2BE07EB2142}"/>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rot="10800000">
            <a:off x="5590207" y="-1"/>
            <a:ext cx="503297" cy="6428510"/>
          </a:xfrm>
          <a:prstGeom prst="rect">
            <a:avLst/>
          </a:prstGeom>
        </p:spPr>
      </p:pic>
      <p:sp>
        <p:nvSpPr>
          <p:cNvPr id="3" name="TextBox 2">
            <a:extLst>
              <a:ext uri="{FF2B5EF4-FFF2-40B4-BE49-F238E27FC236}">
                <a16:creationId xmlns:a16="http://schemas.microsoft.com/office/drawing/2014/main" id="{1AA252EB-082E-7A47-811F-50FA0676712A}"/>
              </a:ext>
            </a:extLst>
          </p:cNvPr>
          <p:cNvSpPr txBox="1"/>
          <p:nvPr userDrawn="1"/>
        </p:nvSpPr>
        <p:spPr>
          <a:xfrm>
            <a:off x="6400800" y="-299258"/>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9" name="TextBox 8">
            <a:extLst>
              <a:ext uri="{FF2B5EF4-FFF2-40B4-BE49-F238E27FC236}">
                <a16:creationId xmlns:a16="http://schemas.microsoft.com/office/drawing/2014/main" id="{A35056D4-467A-8D42-A3F7-244E862AB130}"/>
              </a:ext>
            </a:extLst>
          </p:cNvPr>
          <p:cNvSpPr txBox="1"/>
          <p:nvPr userDrawn="1"/>
        </p:nvSpPr>
        <p:spPr>
          <a:xfrm>
            <a:off x="6949440" y="-415636"/>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0" name="TextBox 9">
            <a:extLst>
              <a:ext uri="{FF2B5EF4-FFF2-40B4-BE49-F238E27FC236}">
                <a16:creationId xmlns:a16="http://schemas.microsoft.com/office/drawing/2014/main" id="{3BD78D9B-FDD1-E644-9110-5292D913664C}"/>
              </a:ext>
            </a:extLst>
          </p:cNvPr>
          <p:cNvSpPr txBox="1"/>
          <p:nvPr userDrawn="1"/>
        </p:nvSpPr>
        <p:spPr>
          <a:xfrm>
            <a:off x="7390015" y="-332509"/>
            <a:ext cx="0" cy="0"/>
          </a:xfrm>
          <a:prstGeom prst="rect">
            <a:avLst/>
          </a:prstGeom>
        </p:spPr>
        <p:txBody>
          <a:bodyPr vert="horz" wrap="none" lIns="91440" tIns="45720" rIns="91440" bIns="45720" rtlCol="0" anchor="ctr">
            <a:normAutofit fontScale="25000" lnSpcReduction="20000"/>
          </a:bodyPr>
          <a:lstStyle/>
          <a:p>
            <a:pPr algn="l"/>
            <a:endParaRPr lang="en-US"/>
          </a:p>
        </p:txBody>
      </p:sp>
    </p:spTree>
    <p:extLst>
      <p:ext uri="{BB962C8B-B14F-4D97-AF65-F5344CB8AC3E}">
        <p14:creationId xmlns:p14="http://schemas.microsoft.com/office/powerpoint/2010/main" val="3545985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FEA153-036A-8542-A176-E43DADBF7CFE}"/>
              </a:ext>
            </a:extLst>
          </p:cNvPr>
          <p:cNvSpPr/>
          <p:nvPr userDrawn="1"/>
        </p:nvSpPr>
        <p:spPr>
          <a:xfrm>
            <a:off x="0" y="0"/>
            <a:ext cx="6096000" cy="6428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A7D7C-59A3-E34F-9ECB-D13003FAEFD5}"/>
              </a:ext>
            </a:extLst>
          </p:cNvPr>
          <p:cNvSpPr>
            <a:spLocks noGrp="1"/>
          </p:cNvSpPr>
          <p:nvPr>
            <p:ph type="title" hasCustomPrompt="1"/>
          </p:nvPr>
        </p:nvSpPr>
        <p:spPr>
          <a:xfrm>
            <a:off x="728948" y="457200"/>
            <a:ext cx="4618907" cy="1600200"/>
          </a:xfrm>
          <a:prstGeom prst="rect">
            <a:avLst/>
          </a:prstGeom>
        </p:spPr>
        <p:txBody>
          <a:bodyPr anchor="b">
            <a:normAutofit/>
          </a:bodyPr>
          <a:lstStyle>
            <a:lvl1pPr>
              <a:defRPr sz="3000">
                <a:solidFill>
                  <a:schemeClr val="bg1"/>
                </a:solidFill>
              </a:defRPr>
            </a:lvl1pPr>
          </a:lstStyle>
          <a:p>
            <a:r>
              <a:rPr lang="en-US"/>
              <a:t>Click to edit slide</a:t>
            </a:r>
          </a:p>
        </p:txBody>
      </p:sp>
      <p:sp>
        <p:nvSpPr>
          <p:cNvPr id="8" name="Rectangle 7">
            <a:extLst>
              <a:ext uri="{FF2B5EF4-FFF2-40B4-BE49-F238E27FC236}">
                <a16:creationId xmlns:a16="http://schemas.microsoft.com/office/drawing/2014/main" id="{F2CDA33B-E13A-724E-B836-F5AC1FF4C97C}"/>
              </a:ext>
            </a:extLst>
          </p:cNvPr>
          <p:cNvSpPr/>
          <p:nvPr userDrawn="1"/>
        </p:nvSpPr>
        <p:spPr>
          <a:xfrm>
            <a:off x="0" y="1083365"/>
            <a:ext cx="188843" cy="974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15B33115-40C4-2144-BDE2-AADBE2CC9A98}"/>
              </a:ext>
            </a:extLst>
          </p:cNvPr>
          <p:cNvSpPr>
            <a:spLocks noGrp="1"/>
          </p:cNvSpPr>
          <p:nvPr>
            <p:ph type="pic" idx="1"/>
          </p:nvPr>
        </p:nvSpPr>
        <p:spPr>
          <a:xfrm>
            <a:off x="6095999" y="0"/>
            <a:ext cx="6096000" cy="6428509"/>
          </a:xfrm>
          <a:prstGeom prst="rect">
            <a:avLst/>
          </a:prstGeom>
          <a:pattFill prst="pct30">
            <a:fgClr>
              <a:schemeClr val="bg1">
                <a:lumMod val="85000"/>
              </a:schemeClr>
            </a:fgClr>
            <a:bgClr>
              <a:schemeClr val="bg1"/>
            </a:bgClr>
          </a:pattFill>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TextBox 2">
            <a:extLst>
              <a:ext uri="{FF2B5EF4-FFF2-40B4-BE49-F238E27FC236}">
                <a16:creationId xmlns:a16="http://schemas.microsoft.com/office/drawing/2014/main" id="{1AA252EB-082E-7A47-811F-50FA0676712A}"/>
              </a:ext>
            </a:extLst>
          </p:cNvPr>
          <p:cNvSpPr txBox="1"/>
          <p:nvPr userDrawn="1"/>
        </p:nvSpPr>
        <p:spPr>
          <a:xfrm>
            <a:off x="6400800" y="-299258"/>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9" name="TextBox 8">
            <a:extLst>
              <a:ext uri="{FF2B5EF4-FFF2-40B4-BE49-F238E27FC236}">
                <a16:creationId xmlns:a16="http://schemas.microsoft.com/office/drawing/2014/main" id="{A35056D4-467A-8D42-A3F7-244E862AB130}"/>
              </a:ext>
            </a:extLst>
          </p:cNvPr>
          <p:cNvSpPr txBox="1"/>
          <p:nvPr userDrawn="1"/>
        </p:nvSpPr>
        <p:spPr>
          <a:xfrm>
            <a:off x="6949440" y="-415636"/>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0" name="TextBox 9">
            <a:extLst>
              <a:ext uri="{FF2B5EF4-FFF2-40B4-BE49-F238E27FC236}">
                <a16:creationId xmlns:a16="http://schemas.microsoft.com/office/drawing/2014/main" id="{3BD78D9B-FDD1-E644-9110-5292D913664C}"/>
              </a:ext>
            </a:extLst>
          </p:cNvPr>
          <p:cNvSpPr txBox="1"/>
          <p:nvPr userDrawn="1"/>
        </p:nvSpPr>
        <p:spPr>
          <a:xfrm>
            <a:off x="7390015" y="-332509"/>
            <a:ext cx="0" cy="0"/>
          </a:xfrm>
          <a:prstGeom prst="rect">
            <a:avLst/>
          </a:prstGeom>
        </p:spPr>
        <p:txBody>
          <a:bodyPr vert="horz" wrap="none" lIns="91440" tIns="45720" rIns="91440" bIns="45720" rtlCol="0" anchor="ctr">
            <a:normAutofit fontScale="25000" lnSpcReduction="20000"/>
          </a:bodyPr>
          <a:lstStyle/>
          <a:p>
            <a:pPr algn="l"/>
            <a:endParaRPr lang="en-US"/>
          </a:p>
        </p:txBody>
      </p:sp>
      <p:pic>
        <p:nvPicPr>
          <p:cNvPr id="11" name="Picture 10">
            <a:extLst>
              <a:ext uri="{FF2B5EF4-FFF2-40B4-BE49-F238E27FC236}">
                <a16:creationId xmlns:a16="http://schemas.microsoft.com/office/drawing/2014/main" id="{A3C48955-6D01-C142-A973-10463B885A0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rot="10800000">
            <a:off x="5590207" y="-1"/>
            <a:ext cx="503297" cy="6428510"/>
          </a:xfrm>
          <a:prstGeom prst="rect">
            <a:avLst/>
          </a:prstGeom>
        </p:spPr>
      </p:pic>
      <p:sp>
        <p:nvSpPr>
          <p:cNvPr id="12" name="Text Placeholder 3">
            <a:extLst>
              <a:ext uri="{FF2B5EF4-FFF2-40B4-BE49-F238E27FC236}">
                <a16:creationId xmlns:a16="http://schemas.microsoft.com/office/drawing/2014/main" id="{8F7B339B-07FD-C145-9923-72F308B15299}"/>
              </a:ext>
            </a:extLst>
          </p:cNvPr>
          <p:cNvSpPr>
            <a:spLocks noGrp="1"/>
          </p:cNvSpPr>
          <p:nvPr>
            <p:ph type="body" sz="half" idx="2" hasCustomPrompt="1"/>
          </p:nvPr>
        </p:nvSpPr>
        <p:spPr>
          <a:xfrm>
            <a:off x="728948" y="2275366"/>
            <a:ext cx="4618907" cy="3593621"/>
          </a:xfrm>
          <a:prstGeom prst="rect">
            <a:avLst/>
          </a:prstGeom>
        </p:spPr>
        <p:txBody>
          <a:bodyPr>
            <a:normAutofit/>
          </a:bodyPr>
          <a:lstStyle>
            <a:lvl1pPr marL="0" indent="0">
              <a:lnSpc>
                <a:spcPts val="2480"/>
              </a:lnSpc>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text styles</a:t>
            </a:r>
          </a:p>
        </p:txBody>
      </p:sp>
    </p:spTree>
    <p:extLst>
      <p:ext uri="{BB962C8B-B14F-4D97-AF65-F5344CB8AC3E}">
        <p14:creationId xmlns:p14="http://schemas.microsoft.com/office/powerpoint/2010/main" val="2521197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FEA153-036A-8542-A176-E43DADBF7CFE}"/>
              </a:ext>
            </a:extLst>
          </p:cNvPr>
          <p:cNvSpPr/>
          <p:nvPr userDrawn="1"/>
        </p:nvSpPr>
        <p:spPr>
          <a:xfrm>
            <a:off x="0" y="0"/>
            <a:ext cx="6096000" cy="64285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A7D7C-59A3-E34F-9ECB-D13003FAEFD5}"/>
              </a:ext>
            </a:extLst>
          </p:cNvPr>
          <p:cNvSpPr>
            <a:spLocks noGrp="1"/>
          </p:cNvSpPr>
          <p:nvPr>
            <p:ph type="title" hasCustomPrompt="1"/>
          </p:nvPr>
        </p:nvSpPr>
        <p:spPr>
          <a:xfrm>
            <a:off x="728948" y="457200"/>
            <a:ext cx="4618907" cy="1600200"/>
          </a:xfrm>
          <a:prstGeom prst="rect">
            <a:avLst/>
          </a:prstGeom>
        </p:spPr>
        <p:txBody>
          <a:bodyPr anchor="b">
            <a:normAutofit/>
          </a:bodyPr>
          <a:lstStyle>
            <a:lvl1pPr>
              <a:defRPr sz="3000">
                <a:solidFill>
                  <a:schemeClr val="bg1"/>
                </a:solidFill>
              </a:defRPr>
            </a:lvl1pPr>
          </a:lstStyle>
          <a:p>
            <a:r>
              <a:rPr lang="en-US"/>
              <a:t>Click to edit slide</a:t>
            </a:r>
          </a:p>
        </p:txBody>
      </p:sp>
      <p:sp>
        <p:nvSpPr>
          <p:cNvPr id="8" name="Rectangle 7">
            <a:extLst>
              <a:ext uri="{FF2B5EF4-FFF2-40B4-BE49-F238E27FC236}">
                <a16:creationId xmlns:a16="http://schemas.microsoft.com/office/drawing/2014/main" id="{F2CDA33B-E13A-724E-B836-F5AC1FF4C97C}"/>
              </a:ext>
            </a:extLst>
          </p:cNvPr>
          <p:cNvSpPr/>
          <p:nvPr userDrawn="1"/>
        </p:nvSpPr>
        <p:spPr>
          <a:xfrm>
            <a:off x="0" y="1083365"/>
            <a:ext cx="188843" cy="974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A252EB-082E-7A47-811F-50FA0676712A}"/>
              </a:ext>
            </a:extLst>
          </p:cNvPr>
          <p:cNvSpPr txBox="1"/>
          <p:nvPr userDrawn="1"/>
        </p:nvSpPr>
        <p:spPr>
          <a:xfrm>
            <a:off x="6400800" y="-299258"/>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9" name="TextBox 8">
            <a:extLst>
              <a:ext uri="{FF2B5EF4-FFF2-40B4-BE49-F238E27FC236}">
                <a16:creationId xmlns:a16="http://schemas.microsoft.com/office/drawing/2014/main" id="{A35056D4-467A-8D42-A3F7-244E862AB130}"/>
              </a:ext>
            </a:extLst>
          </p:cNvPr>
          <p:cNvSpPr txBox="1"/>
          <p:nvPr userDrawn="1"/>
        </p:nvSpPr>
        <p:spPr>
          <a:xfrm>
            <a:off x="6949440" y="-415636"/>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0" name="TextBox 9">
            <a:extLst>
              <a:ext uri="{FF2B5EF4-FFF2-40B4-BE49-F238E27FC236}">
                <a16:creationId xmlns:a16="http://schemas.microsoft.com/office/drawing/2014/main" id="{3BD78D9B-FDD1-E644-9110-5292D913664C}"/>
              </a:ext>
            </a:extLst>
          </p:cNvPr>
          <p:cNvSpPr txBox="1"/>
          <p:nvPr userDrawn="1"/>
        </p:nvSpPr>
        <p:spPr>
          <a:xfrm>
            <a:off x="7390015" y="-332509"/>
            <a:ext cx="0" cy="0"/>
          </a:xfrm>
          <a:prstGeom prst="rect">
            <a:avLst/>
          </a:prstGeom>
        </p:spPr>
        <p:txBody>
          <a:bodyPr vert="horz" wrap="none" lIns="91440" tIns="45720" rIns="91440" bIns="45720" rtlCol="0" anchor="ctr">
            <a:normAutofit fontScale="25000" lnSpcReduction="20000"/>
          </a:bodyPr>
          <a:lstStyle/>
          <a:p>
            <a:pPr algn="l"/>
            <a:endParaRPr lang="en-US"/>
          </a:p>
        </p:txBody>
      </p:sp>
      <p:pic>
        <p:nvPicPr>
          <p:cNvPr id="11" name="Picture 10">
            <a:extLst>
              <a:ext uri="{FF2B5EF4-FFF2-40B4-BE49-F238E27FC236}">
                <a16:creationId xmlns:a16="http://schemas.microsoft.com/office/drawing/2014/main" id="{FB28D09B-0534-0044-A2D8-B98D2F51844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rot="10800000">
            <a:off x="5590207" y="-1"/>
            <a:ext cx="503297" cy="6428510"/>
          </a:xfrm>
          <a:prstGeom prst="rect">
            <a:avLst/>
          </a:prstGeom>
        </p:spPr>
      </p:pic>
      <p:sp>
        <p:nvSpPr>
          <p:cNvPr id="12" name="Picture Placeholder 2">
            <a:extLst>
              <a:ext uri="{FF2B5EF4-FFF2-40B4-BE49-F238E27FC236}">
                <a16:creationId xmlns:a16="http://schemas.microsoft.com/office/drawing/2014/main" id="{4AB4EC28-2EE1-C342-9E47-C67872B0646D}"/>
              </a:ext>
            </a:extLst>
          </p:cNvPr>
          <p:cNvSpPr>
            <a:spLocks noGrp="1"/>
          </p:cNvSpPr>
          <p:nvPr>
            <p:ph type="pic" idx="1"/>
          </p:nvPr>
        </p:nvSpPr>
        <p:spPr>
          <a:xfrm>
            <a:off x="6095999" y="0"/>
            <a:ext cx="6096000" cy="6428509"/>
          </a:xfrm>
          <a:prstGeom prst="rect">
            <a:avLst/>
          </a:prstGeom>
          <a:pattFill prst="pct30">
            <a:fgClr>
              <a:schemeClr val="bg1">
                <a:lumMod val="85000"/>
              </a:schemeClr>
            </a:fgClr>
            <a:bgClr>
              <a:schemeClr val="bg1"/>
            </a:bgClr>
          </a:pattFill>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a:extLst>
              <a:ext uri="{FF2B5EF4-FFF2-40B4-BE49-F238E27FC236}">
                <a16:creationId xmlns:a16="http://schemas.microsoft.com/office/drawing/2014/main" id="{CD7CD5FD-9863-1948-9CE7-15B13D72BF98}"/>
              </a:ext>
            </a:extLst>
          </p:cNvPr>
          <p:cNvSpPr>
            <a:spLocks noGrp="1"/>
          </p:cNvSpPr>
          <p:nvPr>
            <p:ph type="body" sz="half" idx="2" hasCustomPrompt="1"/>
          </p:nvPr>
        </p:nvSpPr>
        <p:spPr>
          <a:xfrm>
            <a:off x="728948" y="2275366"/>
            <a:ext cx="4618907" cy="3593621"/>
          </a:xfrm>
          <a:prstGeom prst="rect">
            <a:avLst/>
          </a:prstGeom>
        </p:spPr>
        <p:txBody>
          <a:bodyPr>
            <a:normAutofit/>
          </a:bodyPr>
          <a:lstStyle>
            <a:lvl1pPr marL="0" indent="0">
              <a:lnSpc>
                <a:spcPts val="2480"/>
              </a:lnSpc>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text styles</a:t>
            </a:r>
          </a:p>
        </p:txBody>
      </p:sp>
    </p:spTree>
    <p:extLst>
      <p:ext uri="{BB962C8B-B14F-4D97-AF65-F5344CB8AC3E}">
        <p14:creationId xmlns:p14="http://schemas.microsoft.com/office/powerpoint/2010/main" val="1839645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FEA153-036A-8542-A176-E43DADBF7CFE}"/>
              </a:ext>
            </a:extLst>
          </p:cNvPr>
          <p:cNvSpPr/>
          <p:nvPr userDrawn="1"/>
        </p:nvSpPr>
        <p:spPr>
          <a:xfrm>
            <a:off x="0" y="0"/>
            <a:ext cx="6096000" cy="6428509"/>
          </a:xfrm>
          <a:prstGeom prst="rect">
            <a:avLst/>
          </a:prstGeom>
          <a:solidFill>
            <a:srgbClr val="44A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A7D7C-59A3-E34F-9ECB-D13003FAEFD5}"/>
              </a:ext>
            </a:extLst>
          </p:cNvPr>
          <p:cNvSpPr>
            <a:spLocks noGrp="1"/>
          </p:cNvSpPr>
          <p:nvPr>
            <p:ph type="title" hasCustomPrompt="1"/>
          </p:nvPr>
        </p:nvSpPr>
        <p:spPr>
          <a:xfrm>
            <a:off x="728948" y="457200"/>
            <a:ext cx="4618907" cy="1600200"/>
          </a:xfrm>
          <a:prstGeom prst="rect">
            <a:avLst/>
          </a:prstGeom>
        </p:spPr>
        <p:txBody>
          <a:bodyPr anchor="b">
            <a:normAutofit/>
          </a:bodyPr>
          <a:lstStyle>
            <a:lvl1pPr>
              <a:defRPr sz="3000">
                <a:solidFill>
                  <a:schemeClr val="bg1"/>
                </a:solidFill>
              </a:defRPr>
            </a:lvl1pPr>
          </a:lstStyle>
          <a:p>
            <a:r>
              <a:rPr lang="en-US"/>
              <a:t>Click to edit slide</a:t>
            </a:r>
          </a:p>
        </p:txBody>
      </p:sp>
      <p:sp>
        <p:nvSpPr>
          <p:cNvPr id="8" name="Rectangle 7">
            <a:extLst>
              <a:ext uri="{FF2B5EF4-FFF2-40B4-BE49-F238E27FC236}">
                <a16:creationId xmlns:a16="http://schemas.microsoft.com/office/drawing/2014/main" id="{F2CDA33B-E13A-724E-B836-F5AC1FF4C97C}"/>
              </a:ext>
            </a:extLst>
          </p:cNvPr>
          <p:cNvSpPr/>
          <p:nvPr userDrawn="1"/>
        </p:nvSpPr>
        <p:spPr>
          <a:xfrm>
            <a:off x="0" y="1083365"/>
            <a:ext cx="188843" cy="97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A252EB-082E-7A47-811F-50FA0676712A}"/>
              </a:ext>
            </a:extLst>
          </p:cNvPr>
          <p:cNvSpPr txBox="1"/>
          <p:nvPr userDrawn="1"/>
        </p:nvSpPr>
        <p:spPr>
          <a:xfrm>
            <a:off x="6400800" y="-299258"/>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9" name="TextBox 8">
            <a:extLst>
              <a:ext uri="{FF2B5EF4-FFF2-40B4-BE49-F238E27FC236}">
                <a16:creationId xmlns:a16="http://schemas.microsoft.com/office/drawing/2014/main" id="{A35056D4-467A-8D42-A3F7-244E862AB130}"/>
              </a:ext>
            </a:extLst>
          </p:cNvPr>
          <p:cNvSpPr txBox="1"/>
          <p:nvPr userDrawn="1"/>
        </p:nvSpPr>
        <p:spPr>
          <a:xfrm>
            <a:off x="6949440" y="-415636"/>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0" name="TextBox 9">
            <a:extLst>
              <a:ext uri="{FF2B5EF4-FFF2-40B4-BE49-F238E27FC236}">
                <a16:creationId xmlns:a16="http://schemas.microsoft.com/office/drawing/2014/main" id="{3BD78D9B-FDD1-E644-9110-5292D913664C}"/>
              </a:ext>
            </a:extLst>
          </p:cNvPr>
          <p:cNvSpPr txBox="1"/>
          <p:nvPr userDrawn="1"/>
        </p:nvSpPr>
        <p:spPr>
          <a:xfrm>
            <a:off x="7390015" y="-332509"/>
            <a:ext cx="0" cy="0"/>
          </a:xfrm>
          <a:prstGeom prst="rect">
            <a:avLst/>
          </a:prstGeom>
        </p:spPr>
        <p:txBody>
          <a:bodyPr vert="horz" wrap="none" lIns="91440" tIns="45720" rIns="91440" bIns="45720" rtlCol="0" anchor="ctr">
            <a:normAutofit fontScale="25000" lnSpcReduction="20000"/>
          </a:bodyPr>
          <a:lstStyle/>
          <a:p>
            <a:pPr algn="l"/>
            <a:endParaRPr lang="en-US"/>
          </a:p>
        </p:txBody>
      </p:sp>
      <p:pic>
        <p:nvPicPr>
          <p:cNvPr id="11" name="Picture 10">
            <a:extLst>
              <a:ext uri="{FF2B5EF4-FFF2-40B4-BE49-F238E27FC236}">
                <a16:creationId xmlns:a16="http://schemas.microsoft.com/office/drawing/2014/main" id="{FB28D09B-0534-0044-A2D8-B98D2F518446}"/>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rot="10800000">
            <a:off x="5590207" y="-1"/>
            <a:ext cx="503297" cy="6428510"/>
          </a:xfrm>
          <a:prstGeom prst="rect">
            <a:avLst/>
          </a:prstGeom>
        </p:spPr>
      </p:pic>
      <p:sp>
        <p:nvSpPr>
          <p:cNvPr id="12" name="Picture Placeholder 2">
            <a:extLst>
              <a:ext uri="{FF2B5EF4-FFF2-40B4-BE49-F238E27FC236}">
                <a16:creationId xmlns:a16="http://schemas.microsoft.com/office/drawing/2014/main" id="{4AB4EC28-2EE1-C342-9E47-C67872B0646D}"/>
              </a:ext>
            </a:extLst>
          </p:cNvPr>
          <p:cNvSpPr>
            <a:spLocks noGrp="1"/>
          </p:cNvSpPr>
          <p:nvPr>
            <p:ph type="pic" idx="1"/>
          </p:nvPr>
        </p:nvSpPr>
        <p:spPr>
          <a:xfrm>
            <a:off x="6095999" y="0"/>
            <a:ext cx="6096000" cy="6428509"/>
          </a:xfrm>
          <a:prstGeom prst="rect">
            <a:avLst/>
          </a:prstGeom>
          <a:pattFill prst="pct30">
            <a:fgClr>
              <a:schemeClr val="bg1">
                <a:lumMod val="85000"/>
              </a:schemeClr>
            </a:fgClr>
            <a:bgClr>
              <a:schemeClr val="bg1"/>
            </a:bgClr>
          </a:pattFill>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a:extLst>
              <a:ext uri="{FF2B5EF4-FFF2-40B4-BE49-F238E27FC236}">
                <a16:creationId xmlns:a16="http://schemas.microsoft.com/office/drawing/2014/main" id="{9C200789-D671-5A47-95D8-8D22E464E547}"/>
              </a:ext>
            </a:extLst>
          </p:cNvPr>
          <p:cNvSpPr>
            <a:spLocks noGrp="1"/>
          </p:cNvSpPr>
          <p:nvPr>
            <p:ph type="body" sz="half" idx="2" hasCustomPrompt="1"/>
          </p:nvPr>
        </p:nvSpPr>
        <p:spPr>
          <a:xfrm>
            <a:off x="728948" y="2275366"/>
            <a:ext cx="4618907" cy="3593621"/>
          </a:xfrm>
          <a:prstGeom prst="rect">
            <a:avLst/>
          </a:prstGeom>
        </p:spPr>
        <p:txBody>
          <a:bodyPr>
            <a:normAutofit/>
          </a:bodyPr>
          <a:lstStyle>
            <a:lvl1pPr marL="0" indent="0">
              <a:lnSpc>
                <a:spcPts val="2480"/>
              </a:lnSpc>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text styles</a:t>
            </a:r>
          </a:p>
        </p:txBody>
      </p:sp>
    </p:spTree>
    <p:extLst>
      <p:ext uri="{BB962C8B-B14F-4D97-AF65-F5344CB8AC3E}">
        <p14:creationId xmlns:p14="http://schemas.microsoft.com/office/powerpoint/2010/main" val="10154964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FEA153-036A-8542-A176-E43DADBF7CFE}"/>
              </a:ext>
            </a:extLst>
          </p:cNvPr>
          <p:cNvSpPr/>
          <p:nvPr userDrawn="1"/>
        </p:nvSpPr>
        <p:spPr>
          <a:xfrm>
            <a:off x="0" y="0"/>
            <a:ext cx="6096000" cy="642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A7D7C-59A3-E34F-9ECB-D13003FAEFD5}"/>
              </a:ext>
            </a:extLst>
          </p:cNvPr>
          <p:cNvSpPr>
            <a:spLocks noGrp="1"/>
          </p:cNvSpPr>
          <p:nvPr>
            <p:ph type="title" hasCustomPrompt="1"/>
          </p:nvPr>
        </p:nvSpPr>
        <p:spPr>
          <a:xfrm>
            <a:off x="728948" y="457200"/>
            <a:ext cx="4618907" cy="1600200"/>
          </a:xfrm>
          <a:prstGeom prst="rect">
            <a:avLst/>
          </a:prstGeom>
        </p:spPr>
        <p:txBody>
          <a:bodyPr anchor="b">
            <a:normAutofit/>
          </a:bodyPr>
          <a:lstStyle>
            <a:lvl1pPr>
              <a:defRPr sz="3000">
                <a:solidFill>
                  <a:schemeClr val="bg1"/>
                </a:solidFill>
              </a:defRPr>
            </a:lvl1pPr>
          </a:lstStyle>
          <a:p>
            <a:r>
              <a:rPr lang="en-US"/>
              <a:t>Click to edit slide</a:t>
            </a:r>
          </a:p>
        </p:txBody>
      </p:sp>
      <p:sp>
        <p:nvSpPr>
          <p:cNvPr id="8" name="Rectangle 7">
            <a:extLst>
              <a:ext uri="{FF2B5EF4-FFF2-40B4-BE49-F238E27FC236}">
                <a16:creationId xmlns:a16="http://schemas.microsoft.com/office/drawing/2014/main" id="{F2CDA33B-E13A-724E-B836-F5AC1FF4C97C}"/>
              </a:ext>
            </a:extLst>
          </p:cNvPr>
          <p:cNvSpPr/>
          <p:nvPr userDrawn="1"/>
        </p:nvSpPr>
        <p:spPr>
          <a:xfrm>
            <a:off x="0" y="1083365"/>
            <a:ext cx="188843" cy="974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A252EB-082E-7A47-811F-50FA0676712A}"/>
              </a:ext>
            </a:extLst>
          </p:cNvPr>
          <p:cNvSpPr txBox="1"/>
          <p:nvPr userDrawn="1"/>
        </p:nvSpPr>
        <p:spPr>
          <a:xfrm>
            <a:off x="6400800" y="-299258"/>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9" name="TextBox 8">
            <a:extLst>
              <a:ext uri="{FF2B5EF4-FFF2-40B4-BE49-F238E27FC236}">
                <a16:creationId xmlns:a16="http://schemas.microsoft.com/office/drawing/2014/main" id="{A35056D4-467A-8D42-A3F7-244E862AB130}"/>
              </a:ext>
            </a:extLst>
          </p:cNvPr>
          <p:cNvSpPr txBox="1"/>
          <p:nvPr userDrawn="1"/>
        </p:nvSpPr>
        <p:spPr>
          <a:xfrm>
            <a:off x="6949440" y="-415636"/>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0" name="TextBox 9">
            <a:extLst>
              <a:ext uri="{FF2B5EF4-FFF2-40B4-BE49-F238E27FC236}">
                <a16:creationId xmlns:a16="http://schemas.microsoft.com/office/drawing/2014/main" id="{3BD78D9B-FDD1-E644-9110-5292D913664C}"/>
              </a:ext>
            </a:extLst>
          </p:cNvPr>
          <p:cNvSpPr txBox="1"/>
          <p:nvPr userDrawn="1"/>
        </p:nvSpPr>
        <p:spPr>
          <a:xfrm>
            <a:off x="7390015" y="-332509"/>
            <a:ext cx="0" cy="0"/>
          </a:xfrm>
          <a:prstGeom prst="rect">
            <a:avLst/>
          </a:prstGeom>
        </p:spPr>
        <p:txBody>
          <a:bodyPr vert="horz" wrap="none" lIns="91440" tIns="45720" rIns="91440" bIns="45720" rtlCol="0" anchor="ctr">
            <a:normAutofit fontScale="25000" lnSpcReduction="20000"/>
          </a:bodyPr>
          <a:lstStyle/>
          <a:p>
            <a:pPr algn="l"/>
            <a:endParaRPr lang="en-US"/>
          </a:p>
        </p:txBody>
      </p:sp>
      <p:pic>
        <p:nvPicPr>
          <p:cNvPr id="11" name="Picture 10">
            <a:extLst>
              <a:ext uri="{FF2B5EF4-FFF2-40B4-BE49-F238E27FC236}">
                <a16:creationId xmlns:a16="http://schemas.microsoft.com/office/drawing/2014/main" id="{34F86623-A7B3-7C40-BC25-3F9BA67B9A0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rot="10800000">
            <a:off x="5590207" y="-1"/>
            <a:ext cx="503297" cy="6428510"/>
          </a:xfrm>
          <a:prstGeom prst="rect">
            <a:avLst/>
          </a:prstGeom>
        </p:spPr>
      </p:pic>
      <p:sp>
        <p:nvSpPr>
          <p:cNvPr id="12" name="Picture Placeholder 2">
            <a:extLst>
              <a:ext uri="{FF2B5EF4-FFF2-40B4-BE49-F238E27FC236}">
                <a16:creationId xmlns:a16="http://schemas.microsoft.com/office/drawing/2014/main" id="{6B3F8D84-F998-A942-ACAC-509F7E1FC5FE}"/>
              </a:ext>
            </a:extLst>
          </p:cNvPr>
          <p:cNvSpPr>
            <a:spLocks noGrp="1"/>
          </p:cNvSpPr>
          <p:nvPr>
            <p:ph type="pic" idx="1"/>
          </p:nvPr>
        </p:nvSpPr>
        <p:spPr>
          <a:xfrm>
            <a:off x="6095999" y="0"/>
            <a:ext cx="6096000" cy="6428509"/>
          </a:xfrm>
          <a:prstGeom prst="rect">
            <a:avLst/>
          </a:prstGeom>
          <a:pattFill prst="pct30">
            <a:fgClr>
              <a:schemeClr val="bg1">
                <a:lumMod val="85000"/>
              </a:schemeClr>
            </a:fgClr>
            <a:bgClr>
              <a:schemeClr val="bg1"/>
            </a:bgClr>
          </a:pattFill>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a:extLst>
              <a:ext uri="{FF2B5EF4-FFF2-40B4-BE49-F238E27FC236}">
                <a16:creationId xmlns:a16="http://schemas.microsoft.com/office/drawing/2014/main" id="{B4E260F4-CCED-0D4D-8326-9F08AD6F2816}"/>
              </a:ext>
            </a:extLst>
          </p:cNvPr>
          <p:cNvSpPr>
            <a:spLocks noGrp="1"/>
          </p:cNvSpPr>
          <p:nvPr>
            <p:ph type="body" sz="half" idx="2" hasCustomPrompt="1"/>
          </p:nvPr>
        </p:nvSpPr>
        <p:spPr>
          <a:xfrm>
            <a:off x="728948" y="2275366"/>
            <a:ext cx="4618907" cy="3593621"/>
          </a:xfrm>
          <a:prstGeom prst="rect">
            <a:avLst/>
          </a:prstGeom>
        </p:spPr>
        <p:txBody>
          <a:bodyPr>
            <a:normAutofit/>
          </a:bodyPr>
          <a:lstStyle>
            <a:lvl1pPr marL="0" indent="0">
              <a:lnSpc>
                <a:spcPts val="2480"/>
              </a:lnSpc>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text styles</a:t>
            </a:r>
          </a:p>
        </p:txBody>
      </p:sp>
    </p:spTree>
    <p:extLst>
      <p:ext uri="{BB962C8B-B14F-4D97-AF65-F5344CB8AC3E}">
        <p14:creationId xmlns:p14="http://schemas.microsoft.com/office/powerpoint/2010/main" val="571856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FEA153-036A-8542-A176-E43DADBF7CFE}"/>
              </a:ext>
            </a:extLst>
          </p:cNvPr>
          <p:cNvSpPr/>
          <p:nvPr userDrawn="1"/>
        </p:nvSpPr>
        <p:spPr>
          <a:xfrm>
            <a:off x="0" y="0"/>
            <a:ext cx="6096000" cy="64285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A7D7C-59A3-E34F-9ECB-D13003FAEFD5}"/>
              </a:ext>
            </a:extLst>
          </p:cNvPr>
          <p:cNvSpPr>
            <a:spLocks noGrp="1"/>
          </p:cNvSpPr>
          <p:nvPr>
            <p:ph type="title" hasCustomPrompt="1"/>
          </p:nvPr>
        </p:nvSpPr>
        <p:spPr>
          <a:xfrm>
            <a:off x="728948" y="457200"/>
            <a:ext cx="4618907" cy="1600200"/>
          </a:xfrm>
          <a:prstGeom prst="rect">
            <a:avLst/>
          </a:prstGeom>
        </p:spPr>
        <p:txBody>
          <a:bodyPr anchor="b">
            <a:normAutofit/>
          </a:bodyPr>
          <a:lstStyle>
            <a:lvl1pPr>
              <a:defRPr sz="3000">
                <a:solidFill>
                  <a:schemeClr val="bg1"/>
                </a:solidFill>
              </a:defRPr>
            </a:lvl1pPr>
          </a:lstStyle>
          <a:p>
            <a:r>
              <a:rPr lang="en-US"/>
              <a:t>Click to edit slide</a:t>
            </a:r>
          </a:p>
        </p:txBody>
      </p:sp>
      <p:sp>
        <p:nvSpPr>
          <p:cNvPr id="8" name="Rectangle 7">
            <a:extLst>
              <a:ext uri="{FF2B5EF4-FFF2-40B4-BE49-F238E27FC236}">
                <a16:creationId xmlns:a16="http://schemas.microsoft.com/office/drawing/2014/main" id="{F2CDA33B-E13A-724E-B836-F5AC1FF4C97C}"/>
              </a:ext>
            </a:extLst>
          </p:cNvPr>
          <p:cNvSpPr/>
          <p:nvPr userDrawn="1"/>
        </p:nvSpPr>
        <p:spPr>
          <a:xfrm>
            <a:off x="0" y="1083365"/>
            <a:ext cx="188843" cy="974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A252EB-082E-7A47-811F-50FA0676712A}"/>
              </a:ext>
            </a:extLst>
          </p:cNvPr>
          <p:cNvSpPr txBox="1"/>
          <p:nvPr userDrawn="1"/>
        </p:nvSpPr>
        <p:spPr>
          <a:xfrm>
            <a:off x="6400800" y="-299258"/>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9" name="TextBox 8">
            <a:extLst>
              <a:ext uri="{FF2B5EF4-FFF2-40B4-BE49-F238E27FC236}">
                <a16:creationId xmlns:a16="http://schemas.microsoft.com/office/drawing/2014/main" id="{A35056D4-467A-8D42-A3F7-244E862AB130}"/>
              </a:ext>
            </a:extLst>
          </p:cNvPr>
          <p:cNvSpPr txBox="1"/>
          <p:nvPr userDrawn="1"/>
        </p:nvSpPr>
        <p:spPr>
          <a:xfrm>
            <a:off x="6949440" y="-415636"/>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0" name="TextBox 9">
            <a:extLst>
              <a:ext uri="{FF2B5EF4-FFF2-40B4-BE49-F238E27FC236}">
                <a16:creationId xmlns:a16="http://schemas.microsoft.com/office/drawing/2014/main" id="{3BD78D9B-FDD1-E644-9110-5292D913664C}"/>
              </a:ext>
            </a:extLst>
          </p:cNvPr>
          <p:cNvSpPr txBox="1"/>
          <p:nvPr userDrawn="1"/>
        </p:nvSpPr>
        <p:spPr>
          <a:xfrm>
            <a:off x="7390015" y="-332509"/>
            <a:ext cx="0" cy="0"/>
          </a:xfrm>
          <a:prstGeom prst="rect">
            <a:avLst/>
          </a:prstGeom>
        </p:spPr>
        <p:txBody>
          <a:bodyPr vert="horz" wrap="none" lIns="91440" tIns="45720" rIns="91440" bIns="45720" rtlCol="0" anchor="ctr">
            <a:normAutofit fontScale="25000" lnSpcReduction="20000"/>
          </a:bodyPr>
          <a:lstStyle/>
          <a:p>
            <a:pPr algn="l"/>
            <a:endParaRPr lang="en-US"/>
          </a:p>
        </p:txBody>
      </p:sp>
      <p:pic>
        <p:nvPicPr>
          <p:cNvPr id="11" name="Picture 10">
            <a:extLst>
              <a:ext uri="{FF2B5EF4-FFF2-40B4-BE49-F238E27FC236}">
                <a16:creationId xmlns:a16="http://schemas.microsoft.com/office/drawing/2014/main" id="{48572770-1214-A640-89E8-732D750B9357}"/>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rot="10800000">
            <a:off x="5590207" y="-1"/>
            <a:ext cx="503297" cy="6428510"/>
          </a:xfrm>
          <a:prstGeom prst="rect">
            <a:avLst/>
          </a:prstGeom>
        </p:spPr>
      </p:pic>
      <p:sp>
        <p:nvSpPr>
          <p:cNvPr id="12" name="Picture Placeholder 2">
            <a:extLst>
              <a:ext uri="{FF2B5EF4-FFF2-40B4-BE49-F238E27FC236}">
                <a16:creationId xmlns:a16="http://schemas.microsoft.com/office/drawing/2014/main" id="{8D507CA0-0B8C-CC4A-B6FB-38007072DF33}"/>
              </a:ext>
            </a:extLst>
          </p:cNvPr>
          <p:cNvSpPr>
            <a:spLocks noGrp="1"/>
          </p:cNvSpPr>
          <p:nvPr>
            <p:ph type="pic" idx="1"/>
          </p:nvPr>
        </p:nvSpPr>
        <p:spPr>
          <a:xfrm>
            <a:off x="6095999" y="0"/>
            <a:ext cx="6096000" cy="6428509"/>
          </a:xfrm>
          <a:prstGeom prst="rect">
            <a:avLst/>
          </a:prstGeom>
          <a:pattFill prst="pct30">
            <a:fgClr>
              <a:schemeClr val="bg1">
                <a:lumMod val="85000"/>
              </a:schemeClr>
            </a:fgClr>
            <a:bgClr>
              <a:schemeClr val="bg1"/>
            </a:bgClr>
          </a:pattFill>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a:extLst>
              <a:ext uri="{FF2B5EF4-FFF2-40B4-BE49-F238E27FC236}">
                <a16:creationId xmlns:a16="http://schemas.microsoft.com/office/drawing/2014/main" id="{E45D1ED6-F124-8648-BBFD-909F2A368192}"/>
              </a:ext>
            </a:extLst>
          </p:cNvPr>
          <p:cNvSpPr>
            <a:spLocks noGrp="1"/>
          </p:cNvSpPr>
          <p:nvPr>
            <p:ph type="body" sz="half" idx="2" hasCustomPrompt="1"/>
          </p:nvPr>
        </p:nvSpPr>
        <p:spPr>
          <a:xfrm>
            <a:off x="728948" y="2275366"/>
            <a:ext cx="4618907" cy="3593621"/>
          </a:xfrm>
          <a:prstGeom prst="rect">
            <a:avLst/>
          </a:prstGeom>
        </p:spPr>
        <p:txBody>
          <a:bodyPr>
            <a:normAutofit/>
          </a:bodyPr>
          <a:lstStyle>
            <a:lvl1pPr marL="0" indent="0">
              <a:lnSpc>
                <a:spcPts val="2480"/>
              </a:lnSpc>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text styles</a:t>
            </a:r>
          </a:p>
        </p:txBody>
      </p:sp>
    </p:spTree>
    <p:extLst>
      <p:ext uri="{BB962C8B-B14F-4D97-AF65-F5344CB8AC3E}">
        <p14:creationId xmlns:p14="http://schemas.microsoft.com/office/powerpoint/2010/main" val="84781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8">
    <p:spTree>
      <p:nvGrpSpPr>
        <p:cNvPr id="1" name=""/>
        <p:cNvGrpSpPr/>
        <p:nvPr/>
      </p:nvGrpSpPr>
      <p:grpSpPr>
        <a:xfrm>
          <a:off x="0" y="0"/>
          <a:ext cx="0" cy="0"/>
          <a:chOff x="0" y="0"/>
          <a:chExt cx="0" cy="0"/>
        </a:xfrm>
      </p:grpSpPr>
      <p:pic>
        <p:nvPicPr>
          <p:cNvPr id="4" name="Picture 3" descr="A picture containing person, standing, young, looking&#10;&#10;Description automatically generated">
            <a:extLst>
              <a:ext uri="{FF2B5EF4-FFF2-40B4-BE49-F238E27FC236}">
                <a16:creationId xmlns:a16="http://schemas.microsoft.com/office/drawing/2014/main" id="{EA70A07B-5ED1-A845-A85F-EBE29F5D42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38" y="0"/>
            <a:ext cx="12192126" cy="6417733"/>
          </a:xfrm>
          <a:prstGeom prst="rect">
            <a:avLst/>
          </a:prstGeom>
        </p:spPr>
      </p:pic>
      <p:sp>
        <p:nvSpPr>
          <p:cNvPr id="6" name="Rectangle 5">
            <a:extLst>
              <a:ext uri="{FF2B5EF4-FFF2-40B4-BE49-F238E27FC236}">
                <a16:creationId xmlns:a16="http://schemas.microsoft.com/office/drawing/2014/main" id="{C61E89E1-AAD4-654D-BB2A-66479A55B58F}"/>
              </a:ext>
            </a:extLst>
          </p:cNvPr>
          <p:cNvSpPr/>
          <p:nvPr userDrawn="1"/>
        </p:nvSpPr>
        <p:spPr>
          <a:xfrm>
            <a:off x="0" y="1755840"/>
            <a:ext cx="5971010" cy="247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A8E429E-BAFC-2944-AE5D-8748E59EEA78}"/>
              </a:ext>
            </a:extLst>
          </p:cNvPr>
          <p:cNvSpPr>
            <a:spLocks noGrp="1"/>
          </p:cNvSpPr>
          <p:nvPr>
            <p:ph type="title" hasCustomPrompt="1"/>
          </p:nvPr>
        </p:nvSpPr>
        <p:spPr>
          <a:xfrm>
            <a:off x="569253" y="1955261"/>
            <a:ext cx="5067050" cy="2081718"/>
          </a:xfrm>
        </p:spPr>
        <p:txBody>
          <a:bodyPr>
            <a:normAutofit/>
          </a:bodyPr>
          <a:lstStyle>
            <a:lvl1pPr>
              <a:defRPr sz="36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DIVIDER SLIDE</a:t>
            </a:r>
          </a:p>
        </p:txBody>
      </p:sp>
      <p:sp>
        <p:nvSpPr>
          <p:cNvPr id="8" name="Rectangle 7">
            <a:extLst>
              <a:ext uri="{FF2B5EF4-FFF2-40B4-BE49-F238E27FC236}">
                <a16:creationId xmlns:a16="http://schemas.microsoft.com/office/drawing/2014/main" id="{8F4C06FC-84A4-9243-A5F6-4B1BC9420E97}"/>
              </a:ext>
            </a:extLst>
          </p:cNvPr>
          <p:cNvSpPr/>
          <p:nvPr userDrawn="1"/>
        </p:nvSpPr>
        <p:spPr>
          <a:xfrm>
            <a:off x="0" y="2210759"/>
            <a:ext cx="188843" cy="156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423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ABBD15-C764-D44F-A079-A682C6881F85}"/>
              </a:ext>
            </a:extLst>
          </p:cNvPr>
          <p:cNvSpPr/>
          <p:nvPr userDrawn="1"/>
        </p:nvSpPr>
        <p:spPr>
          <a:xfrm>
            <a:off x="0" y="0"/>
            <a:ext cx="6096000" cy="6428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9C697D-85E3-2B4A-8E51-BEE0AC3B2D7A}"/>
              </a:ext>
            </a:extLst>
          </p:cNvPr>
          <p:cNvSpPr>
            <a:spLocks noGrp="1"/>
          </p:cNvSpPr>
          <p:nvPr>
            <p:ph type="title" hasCustomPrompt="1"/>
          </p:nvPr>
        </p:nvSpPr>
        <p:spPr>
          <a:xfrm>
            <a:off x="728948" y="457200"/>
            <a:ext cx="4618907" cy="1600200"/>
          </a:xfrm>
          <a:prstGeom prst="rect">
            <a:avLst/>
          </a:prstGeom>
        </p:spPr>
        <p:txBody>
          <a:bodyPr anchor="b">
            <a:normAutofit/>
          </a:bodyPr>
          <a:lstStyle>
            <a:lvl1pPr>
              <a:defRPr sz="3000">
                <a:solidFill>
                  <a:schemeClr val="bg1"/>
                </a:solidFill>
              </a:defRPr>
            </a:lvl1pPr>
          </a:lstStyle>
          <a:p>
            <a:r>
              <a:rPr lang="en-US"/>
              <a:t>Click to edit slide</a:t>
            </a:r>
          </a:p>
        </p:txBody>
      </p:sp>
      <p:sp>
        <p:nvSpPr>
          <p:cNvPr id="12" name="Rectangle 11">
            <a:extLst>
              <a:ext uri="{FF2B5EF4-FFF2-40B4-BE49-F238E27FC236}">
                <a16:creationId xmlns:a16="http://schemas.microsoft.com/office/drawing/2014/main" id="{3EFB5DCE-D91E-2C4F-A3CC-F4DC161EF759}"/>
              </a:ext>
            </a:extLst>
          </p:cNvPr>
          <p:cNvSpPr/>
          <p:nvPr userDrawn="1"/>
        </p:nvSpPr>
        <p:spPr>
          <a:xfrm>
            <a:off x="0" y="1083365"/>
            <a:ext cx="188843" cy="97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2067893-83A5-9A4F-8FF9-911C2F1C586D}"/>
              </a:ext>
            </a:extLst>
          </p:cNvPr>
          <p:cNvSpPr txBox="1"/>
          <p:nvPr userDrawn="1"/>
        </p:nvSpPr>
        <p:spPr>
          <a:xfrm>
            <a:off x="6400800" y="-299258"/>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6" name="TextBox 15">
            <a:extLst>
              <a:ext uri="{FF2B5EF4-FFF2-40B4-BE49-F238E27FC236}">
                <a16:creationId xmlns:a16="http://schemas.microsoft.com/office/drawing/2014/main" id="{FA28D48F-7D12-1042-A62C-F4E27F86D043}"/>
              </a:ext>
            </a:extLst>
          </p:cNvPr>
          <p:cNvSpPr txBox="1"/>
          <p:nvPr userDrawn="1"/>
        </p:nvSpPr>
        <p:spPr>
          <a:xfrm>
            <a:off x="6949440" y="-415636"/>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17" name="TextBox 16">
            <a:extLst>
              <a:ext uri="{FF2B5EF4-FFF2-40B4-BE49-F238E27FC236}">
                <a16:creationId xmlns:a16="http://schemas.microsoft.com/office/drawing/2014/main" id="{42BCE0EE-8C96-3E4D-8FB6-6DE70E4D18E7}"/>
              </a:ext>
            </a:extLst>
          </p:cNvPr>
          <p:cNvSpPr txBox="1"/>
          <p:nvPr userDrawn="1"/>
        </p:nvSpPr>
        <p:spPr>
          <a:xfrm>
            <a:off x="7390015" y="-332509"/>
            <a:ext cx="0" cy="0"/>
          </a:xfrm>
          <a:prstGeom prst="rect">
            <a:avLst/>
          </a:prstGeom>
        </p:spPr>
        <p:txBody>
          <a:bodyPr vert="horz" wrap="none" lIns="91440" tIns="45720" rIns="91440" bIns="45720" rtlCol="0" anchor="ctr">
            <a:normAutofit fontScale="25000" lnSpcReduction="20000"/>
          </a:bodyPr>
          <a:lstStyle/>
          <a:p>
            <a:pPr algn="l"/>
            <a:endParaRPr lang="en-US"/>
          </a:p>
        </p:txBody>
      </p:sp>
      <p:pic>
        <p:nvPicPr>
          <p:cNvPr id="18" name="Picture 17">
            <a:extLst>
              <a:ext uri="{FF2B5EF4-FFF2-40B4-BE49-F238E27FC236}">
                <a16:creationId xmlns:a16="http://schemas.microsoft.com/office/drawing/2014/main" id="{9FD608F1-4926-1F4C-B858-F295E413845B}"/>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rot="10800000">
            <a:off x="5590207" y="-1"/>
            <a:ext cx="503297" cy="6428510"/>
          </a:xfrm>
          <a:prstGeom prst="rect">
            <a:avLst/>
          </a:prstGeom>
        </p:spPr>
      </p:pic>
      <p:sp>
        <p:nvSpPr>
          <p:cNvPr id="19" name="Picture Placeholder 2">
            <a:extLst>
              <a:ext uri="{FF2B5EF4-FFF2-40B4-BE49-F238E27FC236}">
                <a16:creationId xmlns:a16="http://schemas.microsoft.com/office/drawing/2014/main" id="{DDA33AC0-47D6-064F-8896-FB1AAA936C2B}"/>
              </a:ext>
            </a:extLst>
          </p:cNvPr>
          <p:cNvSpPr>
            <a:spLocks noGrp="1"/>
          </p:cNvSpPr>
          <p:nvPr>
            <p:ph type="pic" idx="1"/>
          </p:nvPr>
        </p:nvSpPr>
        <p:spPr>
          <a:xfrm>
            <a:off x="6095999" y="0"/>
            <a:ext cx="6096000" cy="6428509"/>
          </a:xfrm>
          <a:prstGeom prst="rect">
            <a:avLst/>
          </a:prstGeom>
          <a:pattFill prst="pct30">
            <a:fgClr>
              <a:schemeClr val="bg1">
                <a:lumMod val="85000"/>
              </a:schemeClr>
            </a:fgClr>
            <a:bgClr>
              <a:schemeClr val="bg1"/>
            </a:bgClr>
          </a:pattFill>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a:extLst>
              <a:ext uri="{FF2B5EF4-FFF2-40B4-BE49-F238E27FC236}">
                <a16:creationId xmlns:a16="http://schemas.microsoft.com/office/drawing/2014/main" id="{B96C4967-AFD9-B140-B34B-ED8EB3D35331}"/>
              </a:ext>
            </a:extLst>
          </p:cNvPr>
          <p:cNvSpPr>
            <a:spLocks noGrp="1"/>
          </p:cNvSpPr>
          <p:nvPr>
            <p:ph type="body" sz="half" idx="2" hasCustomPrompt="1"/>
          </p:nvPr>
        </p:nvSpPr>
        <p:spPr>
          <a:xfrm>
            <a:off x="728948" y="2275366"/>
            <a:ext cx="4618907" cy="3593621"/>
          </a:xfrm>
          <a:prstGeom prst="rect">
            <a:avLst/>
          </a:prstGeom>
        </p:spPr>
        <p:txBody>
          <a:bodyPr>
            <a:normAutofit/>
          </a:bodyPr>
          <a:lstStyle>
            <a:lvl1pPr marL="0" indent="0">
              <a:lnSpc>
                <a:spcPts val="2480"/>
              </a:lnSpc>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text styles</a:t>
            </a:r>
          </a:p>
        </p:txBody>
      </p:sp>
    </p:spTree>
    <p:extLst>
      <p:ext uri="{BB962C8B-B14F-4D97-AF65-F5344CB8AC3E}">
        <p14:creationId xmlns:p14="http://schemas.microsoft.com/office/powerpoint/2010/main" val="11846178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Picture with Caption">
    <p:spTree>
      <p:nvGrpSpPr>
        <p:cNvPr id="1" name=""/>
        <p:cNvGrpSpPr/>
        <p:nvPr/>
      </p:nvGrpSpPr>
      <p:grpSpPr>
        <a:xfrm>
          <a:off x="0" y="0"/>
          <a:ext cx="0" cy="0"/>
          <a:chOff x="0" y="0"/>
          <a:chExt cx="0" cy="0"/>
        </a:xfrm>
      </p:grpSpPr>
      <p:sp>
        <p:nvSpPr>
          <p:cNvPr id="11" name="Rectangle 36">
            <a:extLst>
              <a:ext uri="{FF2B5EF4-FFF2-40B4-BE49-F238E27FC236}">
                <a16:creationId xmlns:a16="http://schemas.microsoft.com/office/drawing/2014/main" id="{334230FE-8FCF-E640-AFD8-F250547525F6}"/>
              </a:ext>
            </a:extLst>
          </p:cNvPr>
          <p:cNvSpPr/>
          <p:nvPr userDrawn="1"/>
        </p:nvSpPr>
        <p:spPr>
          <a:xfrm>
            <a:off x="7507595" y="0"/>
            <a:ext cx="4684405" cy="6412375"/>
          </a:xfrm>
          <a:prstGeom prst="rect">
            <a:avLst/>
          </a:prstGeom>
          <a:solidFill>
            <a:srgbClr val="44A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F8BDE0D3-5E3F-3741-B7EE-78BD2B526B07}"/>
              </a:ext>
            </a:extLst>
          </p:cNvPr>
          <p:cNvSpPr txBox="1">
            <a:spLocks/>
          </p:cNvSpPr>
          <p:nvPr userDrawn="1"/>
        </p:nvSpPr>
        <p:spPr>
          <a:xfrm>
            <a:off x="12449176" y="1452795"/>
            <a:ext cx="3969226" cy="4330488"/>
          </a:xfrm>
          <a:prstGeom prst="rect">
            <a:avLst/>
          </a:prstGeom>
        </p:spPr>
        <p:txBody>
          <a:bodyPr anchor="t"/>
          <a:lstStyle>
            <a:lvl1pPr algn="l" defTabSz="914400" rtl="0" eaLnBrk="1" latinLnBrk="0" hangingPunct="1">
              <a:lnSpc>
                <a:spcPct val="90000"/>
              </a:lnSpc>
              <a:spcBef>
                <a:spcPct val="0"/>
              </a:spcBef>
              <a:buNone/>
              <a:defRPr sz="4800" kern="1200" baseline="0">
                <a:solidFill>
                  <a:schemeClr val="tx1"/>
                </a:solidFill>
                <a:latin typeface="Times New Roman Bold" charset="0"/>
                <a:ea typeface="+mj-ea"/>
                <a:cs typeface="+mj-cs"/>
              </a:defRPr>
            </a:lvl1pPr>
          </a:lstStyle>
          <a:p>
            <a:pPr>
              <a:lnSpc>
                <a:spcPts val="1880"/>
              </a:lnSpc>
              <a:spcAft>
                <a:spcPts val="600"/>
              </a:spcAft>
              <a:buClr>
                <a:schemeClr val="bg1"/>
              </a:buClr>
            </a:pPr>
            <a:r>
              <a:rPr lang="en-US" sz="1600" b="1">
                <a:solidFill>
                  <a:schemeClr val="accent3"/>
                </a:solidFill>
                <a:latin typeface="Verdana" panose="020B0604030504040204" pitchFamily="34" charset="0"/>
                <a:ea typeface="Verdana" panose="020B0604030504040204" pitchFamily="34" charset="0"/>
                <a:cs typeface="Verdana" panose="020B0604030504040204" pitchFamily="34" charset="0"/>
              </a:rPr>
              <a:t>Opportunity</a:t>
            </a:r>
          </a:p>
          <a:p>
            <a:pPr marL="285750" indent="-285750">
              <a:lnSpc>
                <a:spcPts val="1880"/>
              </a:lnSpc>
              <a:buClr>
                <a:schemeClr val="bg1"/>
              </a:buClr>
              <a:buFont typeface="Wingdings" pitchFamily="2" charset="2"/>
              <a:buChar char="§"/>
            </a:pPr>
            <a:r>
              <a:rPr lang="en-US" sz="1400">
                <a:solidFill>
                  <a:schemeClr val="bg1"/>
                </a:solidFill>
                <a:latin typeface="Verdana"/>
                <a:cs typeface="Verdana"/>
              </a:rPr>
              <a:t>Devise a way to scale services up and scale down rapidly</a:t>
            </a:r>
          </a:p>
          <a:p>
            <a:pPr marL="285750" indent="-285750">
              <a:lnSpc>
                <a:spcPts val="1880"/>
              </a:lnSpc>
              <a:buClr>
                <a:schemeClr val="bg1"/>
              </a:buClr>
              <a:buFont typeface="Wingdings" pitchFamily="2" charset="2"/>
              <a:buChar char="§"/>
            </a:pPr>
            <a:r>
              <a:rPr lang="en-US" sz="1400">
                <a:solidFill>
                  <a:schemeClr val="bg1"/>
                </a:solidFill>
                <a:latin typeface="Verdana"/>
                <a:cs typeface="Verdana"/>
              </a:rPr>
              <a:t>Consistently deliver an agile, end-to-end customer experience</a:t>
            </a:r>
          </a:p>
          <a:p>
            <a:pPr marL="285750" indent="-285750">
              <a:lnSpc>
                <a:spcPts val="1880"/>
              </a:lnSpc>
              <a:spcAft>
                <a:spcPts val="1200"/>
              </a:spcAft>
              <a:buClr>
                <a:schemeClr val="bg1"/>
              </a:buClr>
              <a:buFont typeface="Wingdings" pitchFamily="2" charset="2"/>
              <a:buChar char="§"/>
            </a:pPr>
            <a:r>
              <a:rPr lang="en-US" sz="1400">
                <a:solidFill>
                  <a:schemeClr val="bg1"/>
                </a:solidFill>
                <a:latin typeface="Verdana"/>
                <a:cs typeface="Verdana"/>
              </a:rPr>
              <a:t>Embrace a cloud architecture with strong security and in-depth analytics</a:t>
            </a:r>
          </a:p>
          <a:p>
            <a:pPr>
              <a:lnSpc>
                <a:spcPts val="1880"/>
              </a:lnSpc>
              <a:spcAft>
                <a:spcPts val="600"/>
              </a:spcAft>
              <a:buClr>
                <a:schemeClr val="bg1"/>
              </a:buClr>
            </a:pPr>
            <a:r>
              <a:rPr lang="en-US" sz="1600" b="1">
                <a:solidFill>
                  <a:schemeClr val="accent3"/>
                </a:solidFill>
                <a:latin typeface="Verdana" panose="020B0604030504040204" pitchFamily="34" charset="0"/>
                <a:ea typeface="Verdana" panose="020B0604030504040204" pitchFamily="34" charset="0"/>
                <a:cs typeface="Verdana" panose="020B0604030504040204" pitchFamily="34" charset="0"/>
              </a:rPr>
              <a:t>Solution</a:t>
            </a:r>
          </a:p>
          <a:p>
            <a:pPr marL="285750" indent="-285750">
              <a:lnSpc>
                <a:spcPts val="1880"/>
              </a:lnSpc>
              <a:spcAft>
                <a:spcPts val="1200"/>
              </a:spcAft>
              <a:buClr>
                <a:schemeClr val="bg1"/>
              </a:buClr>
              <a:buFont typeface="Wingdings" pitchFamily="2" charset="2"/>
              <a:buChar char="§"/>
            </a:pPr>
            <a:r>
              <a:rPr lang="en-US" sz="1400">
                <a:solidFill>
                  <a:schemeClr val="bg1"/>
                </a:solidFill>
                <a:latin typeface="Verdana"/>
                <a:cs typeface="Verdana"/>
              </a:rPr>
              <a:t>Avaya OneCloud™ </a:t>
            </a:r>
            <a:r>
              <a:rPr lang="en-US" sz="1400" err="1">
                <a:solidFill>
                  <a:schemeClr val="bg1"/>
                </a:solidFill>
                <a:latin typeface="Verdana"/>
                <a:cs typeface="Verdana"/>
              </a:rPr>
              <a:t>CCaaS</a:t>
            </a:r>
            <a:endParaRPr lang="en-US" sz="1400">
              <a:solidFill>
                <a:schemeClr val="bg1"/>
              </a:solidFill>
              <a:latin typeface="Verdana"/>
              <a:cs typeface="Verdana"/>
            </a:endParaRPr>
          </a:p>
          <a:p>
            <a:pPr>
              <a:lnSpc>
                <a:spcPts val="1880"/>
              </a:lnSpc>
              <a:buClr>
                <a:schemeClr val="bg1"/>
              </a:buClr>
            </a:pPr>
            <a:r>
              <a:rPr lang="en-US" sz="1600" b="1">
                <a:solidFill>
                  <a:schemeClr val="accent3"/>
                </a:solidFill>
                <a:latin typeface="Verdana" panose="020B0604030504040204" pitchFamily="34" charset="0"/>
                <a:ea typeface="Verdana" panose="020B0604030504040204" pitchFamily="34" charset="0"/>
                <a:cs typeface="Verdana" panose="020B0604030504040204" pitchFamily="34" charset="0"/>
              </a:rPr>
              <a:t>Result</a:t>
            </a:r>
          </a:p>
          <a:p>
            <a:pPr marL="285750" indent="-285750">
              <a:lnSpc>
                <a:spcPts val="1880"/>
              </a:lnSpc>
              <a:buClr>
                <a:schemeClr val="bg1"/>
              </a:buClr>
              <a:buFont typeface="Wingdings" pitchFamily="2" charset="2"/>
              <a:buChar char="§"/>
            </a:pPr>
            <a:r>
              <a:rPr lang="en-US" sz="1400">
                <a:solidFill>
                  <a:schemeClr val="bg1"/>
                </a:solidFill>
                <a:latin typeface="Verdana"/>
                <a:cs typeface="Verdana"/>
              </a:rPr>
              <a:t>Innovative cloud architecture that scales</a:t>
            </a:r>
          </a:p>
          <a:p>
            <a:pPr marL="285750" indent="-285750">
              <a:lnSpc>
                <a:spcPts val="1880"/>
              </a:lnSpc>
              <a:buClr>
                <a:schemeClr val="bg1"/>
              </a:buClr>
              <a:buFont typeface="Wingdings" pitchFamily="2" charset="2"/>
              <a:buChar char="§"/>
            </a:pPr>
            <a:r>
              <a:rPr lang="en-US" sz="1400">
                <a:solidFill>
                  <a:schemeClr val="bg1"/>
                </a:solidFill>
                <a:latin typeface="Verdana"/>
                <a:cs typeface="Verdana"/>
              </a:rPr>
              <a:t>Partnership with cloud vendor focused on innovation</a:t>
            </a:r>
          </a:p>
          <a:p>
            <a:pPr marL="285750" indent="-285750">
              <a:lnSpc>
                <a:spcPts val="1880"/>
              </a:lnSpc>
              <a:buClr>
                <a:schemeClr val="bg1"/>
              </a:buClr>
              <a:buFont typeface="Wingdings" pitchFamily="2" charset="2"/>
              <a:buChar char="§"/>
            </a:pPr>
            <a:r>
              <a:rPr lang="en-US" sz="1400">
                <a:solidFill>
                  <a:schemeClr val="bg1"/>
                </a:solidFill>
                <a:latin typeface="Verdana"/>
                <a:cs typeface="Verdana"/>
              </a:rPr>
              <a:t>Increased flexibility</a:t>
            </a:r>
          </a:p>
          <a:p>
            <a:pPr marL="285750" indent="-285750">
              <a:lnSpc>
                <a:spcPts val="2200"/>
              </a:lnSpc>
              <a:buFont typeface="Arial" panose="020B0604020202020204" pitchFamily="34" charset="0"/>
              <a:buChar char="•"/>
            </a:pPr>
            <a:endParaRPr lang="en-US" sz="140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ts val="1880"/>
              </a:lnSpc>
              <a:buFont typeface="Arial"/>
              <a:buChar char="•"/>
            </a:pPr>
            <a:endParaRPr lang="en-US" sz="1400">
              <a:latin typeface="Verdana"/>
              <a:cs typeface="Verdana"/>
            </a:endParaRPr>
          </a:p>
          <a:p>
            <a:pPr marL="285750" indent="-285750">
              <a:lnSpc>
                <a:spcPts val="1880"/>
              </a:lnSpc>
              <a:buFont typeface="Arial"/>
              <a:buChar char="•"/>
            </a:pPr>
            <a:endParaRPr lang="en-US" sz="1400">
              <a:latin typeface="Verdana"/>
              <a:cs typeface="Verdana"/>
            </a:endParaRPr>
          </a:p>
          <a:p>
            <a:pPr marL="285750" indent="-285750">
              <a:lnSpc>
                <a:spcPts val="2200"/>
              </a:lnSpc>
              <a:buFont typeface="Arial" panose="020B0604020202020204" pitchFamily="34" charset="0"/>
              <a:buChar char="•"/>
            </a:pPr>
            <a:endParaRPr lang="en-US" sz="140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ts val="2200"/>
              </a:lnSpc>
              <a:buFont typeface="Arial" panose="020B0604020202020204" pitchFamily="34" charset="0"/>
              <a:buChar char="•"/>
            </a:pPr>
            <a:endParaRPr lang="en-US" sz="140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ítulo 1">
            <a:extLst>
              <a:ext uri="{FF2B5EF4-FFF2-40B4-BE49-F238E27FC236}">
                <a16:creationId xmlns:a16="http://schemas.microsoft.com/office/drawing/2014/main" id="{F099E5F3-3E0E-2042-80BD-FDA8F062F0E3}"/>
              </a:ext>
            </a:extLst>
          </p:cNvPr>
          <p:cNvSpPr>
            <a:spLocks noGrp="1"/>
          </p:cNvSpPr>
          <p:nvPr>
            <p:ph type="title" hasCustomPrompt="1"/>
          </p:nvPr>
        </p:nvSpPr>
        <p:spPr>
          <a:xfrm>
            <a:off x="501569" y="341423"/>
            <a:ext cx="6564245" cy="1475502"/>
          </a:xfrm>
        </p:spPr>
        <p:txBody>
          <a:bodyPr>
            <a:normAutofit/>
          </a:bodyPr>
          <a:lstStyle>
            <a:lvl1pPr>
              <a:defRPr sz="2800"/>
            </a:lvl1pPr>
          </a:lstStyle>
          <a:p>
            <a:pPr algn="l"/>
            <a:r>
              <a:rPr lang="es-CO"/>
              <a:t>Insert Case study information.</a:t>
            </a:r>
          </a:p>
        </p:txBody>
      </p:sp>
      <p:cxnSp>
        <p:nvCxnSpPr>
          <p:cNvPr id="24" name="Conector recto 5">
            <a:extLst>
              <a:ext uri="{FF2B5EF4-FFF2-40B4-BE49-F238E27FC236}">
                <a16:creationId xmlns:a16="http://schemas.microsoft.com/office/drawing/2014/main" id="{2D479F33-8E82-9142-A8F7-265457038510}"/>
              </a:ext>
            </a:extLst>
          </p:cNvPr>
          <p:cNvCxnSpPr/>
          <p:nvPr userDrawn="1"/>
        </p:nvCxnSpPr>
        <p:spPr>
          <a:xfrm>
            <a:off x="2228850" y="2273572"/>
            <a:ext cx="0" cy="589573"/>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D39A99-A925-C34D-9E6B-4EF5D2AAFFCE}"/>
              </a:ext>
            </a:extLst>
          </p:cNvPr>
          <p:cNvSpPr>
            <a:spLocks noGrp="1"/>
          </p:cNvSpPr>
          <p:nvPr>
            <p:ph sz="quarter" idx="10" hasCustomPrompt="1"/>
          </p:nvPr>
        </p:nvSpPr>
        <p:spPr>
          <a:xfrm>
            <a:off x="501650" y="2053838"/>
            <a:ext cx="1470025" cy="1022350"/>
          </a:xfrm>
        </p:spPr>
        <p:txBody>
          <a:bodyPr anchor="ctr"/>
          <a:lstStyle>
            <a:lvl1pPr marL="0" indent="0" algn="ctr">
              <a:buNone/>
              <a:defRPr/>
            </a:lvl1pPr>
          </a:lstStyle>
          <a:p>
            <a:pPr lvl="0"/>
            <a:r>
              <a:rPr lang="en-US"/>
              <a:t>logo</a:t>
            </a:r>
          </a:p>
        </p:txBody>
      </p:sp>
      <p:sp>
        <p:nvSpPr>
          <p:cNvPr id="27" name="Text Placeholder 3">
            <a:extLst>
              <a:ext uri="{FF2B5EF4-FFF2-40B4-BE49-F238E27FC236}">
                <a16:creationId xmlns:a16="http://schemas.microsoft.com/office/drawing/2014/main" id="{3D097EAF-BD7F-5849-B48C-9864F4FE3622}"/>
              </a:ext>
            </a:extLst>
          </p:cNvPr>
          <p:cNvSpPr>
            <a:spLocks noGrp="1"/>
          </p:cNvSpPr>
          <p:nvPr>
            <p:ph type="body" sz="half" idx="2" hasCustomPrompt="1"/>
          </p:nvPr>
        </p:nvSpPr>
        <p:spPr>
          <a:xfrm>
            <a:off x="2486026" y="2053839"/>
            <a:ext cx="4579780" cy="1022350"/>
          </a:xfrm>
          <a:prstGeom prst="rect">
            <a:avLst/>
          </a:prstGeom>
        </p:spPr>
        <p:txBody>
          <a:bodyPr anchor="ctr">
            <a:normAutofit/>
          </a:bodyPr>
          <a:lstStyle>
            <a:lvl1pPr marL="0" indent="0">
              <a:lnSpc>
                <a:spcPts val="2480"/>
              </a:lnSpc>
              <a:buNone/>
              <a:defRPr sz="12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Industry: Information</a:t>
            </a:r>
          </a:p>
        </p:txBody>
      </p:sp>
      <p:sp>
        <p:nvSpPr>
          <p:cNvPr id="29" name="Text Placeholder 3">
            <a:extLst>
              <a:ext uri="{FF2B5EF4-FFF2-40B4-BE49-F238E27FC236}">
                <a16:creationId xmlns:a16="http://schemas.microsoft.com/office/drawing/2014/main" id="{3F89F678-B7B7-2F47-A10D-02ADD103589C}"/>
              </a:ext>
            </a:extLst>
          </p:cNvPr>
          <p:cNvSpPr>
            <a:spLocks noGrp="1"/>
          </p:cNvSpPr>
          <p:nvPr>
            <p:ph type="body" sz="half" idx="11" hasCustomPrompt="1"/>
          </p:nvPr>
        </p:nvSpPr>
        <p:spPr>
          <a:xfrm>
            <a:off x="501568" y="3319793"/>
            <a:ext cx="6564229" cy="2819652"/>
          </a:xfrm>
          <a:prstGeom prst="rect">
            <a:avLst/>
          </a:prstGeom>
        </p:spPr>
        <p:txBody>
          <a:bodyPr anchor="t">
            <a:normAutofit/>
          </a:bodyPr>
          <a:lstStyle>
            <a:lvl1pPr marL="0" indent="0">
              <a:lnSpc>
                <a:spcPts val="2000"/>
              </a:lnSpc>
              <a:buNone/>
              <a:defRPr sz="14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indent="0">
              <a:lnSpc>
                <a:spcPts val="2000"/>
              </a:lnSpc>
              <a:buNone/>
            </a:pPr>
            <a:r>
              <a:rPr lang="en-US" sz="1400">
                <a:solidFill>
                  <a:schemeClr val="tx1">
                    <a:lumMod val="85000"/>
                    <a:lumOff val="15000"/>
                  </a:schemeClr>
                </a:solidFill>
              </a:rPr>
              <a:t>Information with bold use of font to highlight the company name.</a:t>
            </a:r>
          </a:p>
        </p:txBody>
      </p:sp>
      <p:sp>
        <p:nvSpPr>
          <p:cNvPr id="30" name="Text Placeholder 3">
            <a:extLst>
              <a:ext uri="{FF2B5EF4-FFF2-40B4-BE49-F238E27FC236}">
                <a16:creationId xmlns:a16="http://schemas.microsoft.com/office/drawing/2014/main" id="{D2E11C48-788A-9347-B29E-85149CF08CB6}"/>
              </a:ext>
            </a:extLst>
          </p:cNvPr>
          <p:cNvSpPr>
            <a:spLocks noGrp="1"/>
          </p:cNvSpPr>
          <p:nvPr>
            <p:ph type="body" sz="half" idx="12" hasCustomPrompt="1"/>
          </p:nvPr>
        </p:nvSpPr>
        <p:spPr>
          <a:xfrm>
            <a:off x="13342611" y="-888499"/>
            <a:ext cx="4181793" cy="5135590"/>
          </a:xfrm>
          <a:prstGeom prst="rect">
            <a:avLst/>
          </a:prstGeom>
        </p:spPr>
        <p:txBody>
          <a:bodyPr anchor="t">
            <a:normAutofit/>
          </a:bodyPr>
          <a:lstStyle>
            <a:lvl1pPr marL="0" indent="0">
              <a:lnSpc>
                <a:spcPts val="2480"/>
              </a:lnSpc>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Opportunity</a:t>
            </a:r>
          </a:p>
          <a:p>
            <a:pPr lvl="0"/>
            <a:endParaRPr lang="en-US"/>
          </a:p>
          <a:p>
            <a:pPr lvl="0"/>
            <a:endParaRPr lang="en-US"/>
          </a:p>
          <a:p>
            <a:pPr lvl="0"/>
            <a:r>
              <a:rPr lang="en-US"/>
              <a:t>Solution</a:t>
            </a:r>
          </a:p>
          <a:p>
            <a:pPr lvl="0"/>
            <a:endParaRPr lang="en-US"/>
          </a:p>
          <a:p>
            <a:pPr lvl="0"/>
            <a:endParaRPr lang="en-US"/>
          </a:p>
          <a:p>
            <a:pPr lvl="0"/>
            <a:r>
              <a:rPr lang="en-US"/>
              <a:t>Result</a:t>
            </a:r>
          </a:p>
        </p:txBody>
      </p:sp>
    </p:spTree>
    <p:extLst>
      <p:ext uri="{BB962C8B-B14F-4D97-AF65-F5344CB8AC3E}">
        <p14:creationId xmlns:p14="http://schemas.microsoft.com/office/powerpoint/2010/main" val="2435848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attern Header 1">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744FDFE-FE22-BD48-B60C-82FC57460858}"/>
              </a:ext>
            </a:extLst>
          </p:cNvPr>
          <p:cNvGrpSpPr>
            <a:grpSpLocks noChangeAspect="1"/>
          </p:cNvGrpSpPr>
          <p:nvPr userDrawn="1"/>
        </p:nvGrpSpPr>
        <p:grpSpPr>
          <a:xfrm>
            <a:off x="0" y="3569"/>
            <a:ext cx="12192000" cy="185510"/>
            <a:chOff x="1108898" y="5929172"/>
            <a:chExt cx="10477160" cy="159419"/>
          </a:xfrm>
          <a:solidFill>
            <a:schemeClr val="accent1"/>
          </a:solidFill>
        </p:grpSpPr>
        <p:grpSp>
          <p:nvGrpSpPr>
            <p:cNvPr id="23" name="Group 22">
              <a:extLst>
                <a:ext uri="{FF2B5EF4-FFF2-40B4-BE49-F238E27FC236}">
                  <a16:creationId xmlns:a16="http://schemas.microsoft.com/office/drawing/2014/main" id="{761B7204-5B2A-754A-9435-84B6990D0303}"/>
                </a:ext>
              </a:extLst>
            </p:cNvPr>
            <p:cNvGrpSpPr>
              <a:grpSpLocks noChangeAspect="1"/>
            </p:cNvGrpSpPr>
            <p:nvPr/>
          </p:nvGrpSpPr>
          <p:grpSpPr>
            <a:xfrm>
              <a:off x="1108898" y="5929172"/>
              <a:ext cx="7668000" cy="159419"/>
              <a:chOff x="1" y="6181127"/>
              <a:chExt cx="12191999" cy="253490"/>
            </a:xfrm>
            <a:grpFill/>
          </p:grpSpPr>
          <p:sp>
            <p:nvSpPr>
              <p:cNvPr id="30" name="Freeform 29">
                <a:extLst>
                  <a:ext uri="{FF2B5EF4-FFF2-40B4-BE49-F238E27FC236}">
                    <a16:creationId xmlns:a16="http://schemas.microsoft.com/office/drawing/2014/main" id="{4FFDE1CD-0464-6849-BE4B-289729655ADF}"/>
                  </a:ext>
                </a:extLst>
              </p:cNvPr>
              <p:cNvSpPr>
                <a:spLocks noChangeArrowheads="1"/>
              </p:cNvSpPr>
              <p:nvPr/>
            </p:nvSpPr>
            <p:spPr bwMode="auto">
              <a:xfrm>
                <a:off x="1394732" y="6181127"/>
                <a:ext cx="762482" cy="253490"/>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1" name="Freeform 30">
                <a:extLst>
                  <a:ext uri="{FF2B5EF4-FFF2-40B4-BE49-F238E27FC236}">
                    <a16:creationId xmlns:a16="http://schemas.microsoft.com/office/drawing/2014/main" id="{2438B812-6043-4346-9DCF-F6D1C753BEC1}"/>
                  </a:ext>
                </a:extLst>
              </p:cNvPr>
              <p:cNvSpPr>
                <a:spLocks noChangeArrowheads="1"/>
              </p:cNvSpPr>
              <p:nvPr/>
            </p:nvSpPr>
            <p:spPr bwMode="auto">
              <a:xfrm>
                <a:off x="1"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2" name="Freeform 8">
                <a:extLst>
                  <a:ext uri="{FF2B5EF4-FFF2-40B4-BE49-F238E27FC236}">
                    <a16:creationId xmlns:a16="http://schemas.microsoft.com/office/drawing/2014/main" id="{715EDF07-2265-1047-B234-4803786F128B}"/>
                  </a:ext>
                </a:extLst>
              </p:cNvPr>
              <p:cNvSpPr>
                <a:spLocks noChangeArrowheads="1"/>
              </p:cNvSpPr>
              <p:nvPr/>
            </p:nvSpPr>
            <p:spPr bwMode="auto">
              <a:xfrm>
                <a:off x="2918339"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3" name="Freeform 32">
                <a:extLst>
                  <a:ext uri="{FF2B5EF4-FFF2-40B4-BE49-F238E27FC236}">
                    <a16:creationId xmlns:a16="http://schemas.microsoft.com/office/drawing/2014/main" id="{4D89F979-5DD7-E141-8938-B8E928730AC9}"/>
                  </a:ext>
                </a:extLst>
              </p:cNvPr>
              <p:cNvSpPr>
                <a:spLocks noChangeArrowheads="1"/>
              </p:cNvSpPr>
              <p:nvPr/>
            </p:nvSpPr>
            <p:spPr bwMode="auto">
              <a:xfrm>
                <a:off x="634141" y="6181127"/>
                <a:ext cx="2284099" cy="253490"/>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4" name="Freeform 33">
                <a:extLst>
                  <a:ext uri="{FF2B5EF4-FFF2-40B4-BE49-F238E27FC236}">
                    <a16:creationId xmlns:a16="http://schemas.microsoft.com/office/drawing/2014/main" id="{C8F4FABF-DBF9-494A-8A6E-61B5B3180DDF}"/>
                  </a:ext>
                </a:extLst>
              </p:cNvPr>
              <p:cNvSpPr>
                <a:spLocks noChangeArrowheads="1"/>
              </p:cNvSpPr>
              <p:nvPr/>
            </p:nvSpPr>
            <p:spPr bwMode="auto">
              <a:xfrm>
                <a:off x="4440584"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5" name="Freeform 34">
                <a:extLst>
                  <a:ext uri="{FF2B5EF4-FFF2-40B4-BE49-F238E27FC236}">
                    <a16:creationId xmlns:a16="http://schemas.microsoft.com/office/drawing/2014/main" id="{94420E9D-02EF-EE42-A129-B8C93ADF170B}"/>
                  </a:ext>
                </a:extLst>
              </p:cNvPr>
              <p:cNvSpPr>
                <a:spLocks noChangeArrowheads="1"/>
              </p:cNvSpPr>
              <p:nvPr/>
            </p:nvSpPr>
            <p:spPr bwMode="auto">
              <a:xfrm>
                <a:off x="3045852" y="6181127"/>
                <a:ext cx="634139" cy="253490"/>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6" name="Freeform 35">
                <a:extLst>
                  <a:ext uri="{FF2B5EF4-FFF2-40B4-BE49-F238E27FC236}">
                    <a16:creationId xmlns:a16="http://schemas.microsoft.com/office/drawing/2014/main" id="{A33A0083-28B6-E543-8164-6523936D7228}"/>
                  </a:ext>
                </a:extLst>
              </p:cNvPr>
              <p:cNvSpPr>
                <a:spLocks noChangeArrowheads="1"/>
              </p:cNvSpPr>
              <p:nvPr/>
            </p:nvSpPr>
            <p:spPr bwMode="auto">
              <a:xfrm>
                <a:off x="5964190"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7" name="Freeform 36">
                <a:extLst>
                  <a:ext uri="{FF2B5EF4-FFF2-40B4-BE49-F238E27FC236}">
                    <a16:creationId xmlns:a16="http://schemas.microsoft.com/office/drawing/2014/main" id="{117EBB98-634D-CB40-88C1-FC2ABF290737}"/>
                  </a:ext>
                </a:extLst>
              </p:cNvPr>
              <p:cNvSpPr>
                <a:spLocks noChangeArrowheads="1"/>
              </p:cNvSpPr>
              <p:nvPr/>
            </p:nvSpPr>
            <p:spPr bwMode="auto">
              <a:xfrm>
                <a:off x="3679991" y="6181127"/>
                <a:ext cx="2284100" cy="253490"/>
              </a:xfrm>
              <a:custGeom>
                <a:avLst/>
                <a:gdLst>
                  <a:gd name="connsiteX0" fmla="*/ 1776870 w 2284100"/>
                  <a:gd name="connsiteY0" fmla="*/ 0 h 253490"/>
                  <a:gd name="connsiteX1" fmla="*/ 1777232 w 2284100"/>
                  <a:gd name="connsiteY1" fmla="*/ 0 h 253490"/>
                  <a:gd name="connsiteX2" fmla="*/ 2030483 w 2284100"/>
                  <a:gd name="connsiteY2" fmla="*/ 0 h 253490"/>
                  <a:gd name="connsiteX3" fmla="*/ 2273105 w 2284100"/>
                  <a:gd name="connsiteY3" fmla="*/ 242487 h 253490"/>
                  <a:gd name="connsiteX4" fmla="*/ 2284100 w 2284100"/>
                  <a:gd name="connsiteY4" fmla="*/ 253490 h 253490"/>
                  <a:gd name="connsiteX5" fmla="*/ 2030618 w 2284100"/>
                  <a:gd name="connsiteY5" fmla="*/ 253490 h 253490"/>
                  <a:gd name="connsiteX6" fmla="*/ 2030483 w 2284100"/>
                  <a:gd name="connsiteY6" fmla="*/ 253356 h 253490"/>
                  <a:gd name="connsiteX7" fmla="*/ 2030483 w 2284100"/>
                  <a:gd name="connsiteY7" fmla="*/ 363 h 253490"/>
                  <a:gd name="connsiteX8" fmla="*/ 1778923 w 2284100"/>
                  <a:gd name="connsiteY8" fmla="*/ 251545 h 253490"/>
                  <a:gd name="connsiteX9" fmla="*/ 1776978 w 2284100"/>
                  <a:gd name="connsiteY9" fmla="*/ 253490 h 253490"/>
                  <a:gd name="connsiteX10" fmla="*/ 1523648 w 2284100"/>
                  <a:gd name="connsiteY10" fmla="*/ 253490 h 253490"/>
                  <a:gd name="connsiteX11" fmla="*/ 1652238 w 2284100"/>
                  <a:gd name="connsiteY11" fmla="*/ 124867 h 253490"/>
                  <a:gd name="connsiteX12" fmla="*/ 253505 w 2284100"/>
                  <a:gd name="connsiteY12" fmla="*/ 0 h 253490"/>
                  <a:gd name="connsiteX13" fmla="*/ 507238 w 2284100"/>
                  <a:gd name="connsiteY13" fmla="*/ 0 h 253490"/>
                  <a:gd name="connsiteX14" fmla="*/ 749377 w 2284100"/>
                  <a:gd name="connsiteY14" fmla="*/ 242487 h 253490"/>
                  <a:gd name="connsiteX15" fmla="*/ 760391 w 2284100"/>
                  <a:gd name="connsiteY15" fmla="*/ 253490 h 253490"/>
                  <a:gd name="connsiteX16" fmla="*/ 507010 w 2284100"/>
                  <a:gd name="connsiteY16" fmla="*/ 253490 h 253490"/>
                  <a:gd name="connsiteX17" fmla="*/ 506876 w 2284100"/>
                  <a:gd name="connsiteY17" fmla="*/ 253356 h 253490"/>
                  <a:gd name="connsiteX18" fmla="*/ 506876 w 2284100"/>
                  <a:gd name="connsiteY18" fmla="*/ 363 h 253490"/>
                  <a:gd name="connsiteX19" fmla="*/ 255316 w 2284100"/>
                  <a:gd name="connsiteY19" fmla="*/ 251545 h 253490"/>
                  <a:gd name="connsiteX20" fmla="*/ 253372 w 2284100"/>
                  <a:gd name="connsiteY20" fmla="*/ 253490 h 253490"/>
                  <a:gd name="connsiteX21" fmla="*/ 0 w 2284100"/>
                  <a:gd name="connsiteY21" fmla="*/ 253490 h 253490"/>
                  <a:gd name="connsiteX22" fmla="*/ 128631 w 2284100"/>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100" h="253490">
                    <a:moveTo>
                      <a:pt x="1776870" y="0"/>
                    </a:moveTo>
                    <a:lnTo>
                      <a:pt x="1777232" y="0"/>
                    </a:lnTo>
                    <a:lnTo>
                      <a:pt x="2030483" y="0"/>
                    </a:lnTo>
                    <a:lnTo>
                      <a:pt x="2273105" y="242487"/>
                    </a:lnTo>
                    <a:lnTo>
                      <a:pt x="2284100" y="253490"/>
                    </a:lnTo>
                    <a:lnTo>
                      <a:pt x="2030618" y="253490"/>
                    </a:lnTo>
                    <a:lnTo>
                      <a:pt x="2030483" y="253356"/>
                    </a:lnTo>
                    <a:lnTo>
                      <a:pt x="2030483" y="363"/>
                    </a:lnTo>
                    <a:lnTo>
                      <a:pt x="1778923" y="251545"/>
                    </a:lnTo>
                    <a:lnTo>
                      <a:pt x="1776978" y="253490"/>
                    </a:lnTo>
                    <a:lnTo>
                      <a:pt x="1523648"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8" name="Freeform 37">
                <a:extLst>
                  <a:ext uri="{FF2B5EF4-FFF2-40B4-BE49-F238E27FC236}">
                    <a16:creationId xmlns:a16="http://schemas.microsoft.com/office/drawing/2014/main" id="{CD3F3FA6-F553-564E-B697-93ABC213DD80}"/>
                  </a:ext>
                </a:extLst>
              </p:cNvPr>
              <p:cNvSpPr>
                <a:spLocks noChangeArrowheads="1"/>
              </p:cNvSpPr>
              <p:nvPr/>
            </p:nvSpPr>
            <p:spPr bwMode="auto">
              <a:xfrm>
                <a:off x="7493667"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9" name="Freeform 38">
                <a:extLst>
                  <a:ext uri="{FF2B5EF4-FFF2-40B4-BE49-F238E27FC236}">
                    <a16:creationId xmlns:a16="http://schemas.microsoft.com/office/drawing/2014/main" id="{F840C6CF-E0FA-C247-AB22-4E2AEFF9420C}"/>
                  </a:ext>
                </a:extLst>
              </p:cNvPr>
              <p:cNvSpPr>
                <a:spLocks noChangeArrowheads="1"/>
              </p:cNvSpPr>
              <p:nvPr/>
            </p:nvSpPr>
            <p:spPr bwMode="auto">
              <a:xfrm>
                <a:off x="6090227"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0" name="Freeform 8">
                <a:extLst>
                  <a:ext uri="{FF2B5EF4-FFF2-40B4-BE49-F238E27FC236}">
                    <a16:creationId xmlns:a16="http://schemas.microsoft.com/office/drawing/2014/main" id="{E6DC75E3-FE1B-2341-81BC-D4692A51CDF6}"/>
                  </a:ext>
                </a:extLst>
              </p:cNvPr>
              <p:cNvSpPr>
                <a:spLocks noChangeArrowheads="1"/>
              </p:cNvSpPr>
              <p:nvPr/>
            </p:nvSpPr>
            <p:spPr bwMode="auto">
              <a:xfrm>
                <a:off x="9017273"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1" name="Freeform 40">
                <a:extLst>
                  <a:ext uri="{FF2B5EF4-FFF2-40B4-BE49-F238E27FC236}">
                    <a16:creationId xmlns:a16="http://schemas.microsoft.com/office/drawing/2014/main" id="{B0D1A1D5-4B60-4D44-9991-F121CF932912}"/>
                  </a:ext>
                </a:extLst>
              </p:cNvPr>
              <p:cNvSpPr>
                <a:spLocks noChangeArrowheads="1"/>
              </p:cNvSpPr>
              <p:nvPr/>
            </p:nvSpPr>
            <p:spPr bwMode="auto">
              <a:xfrm>
                <a:off x="6733075" y="6181127"/>
                <a:ext cx="2284099" cy="253490"/>
              </a:xfrm>
              <a:custGeom>
                <a:avLst/>
                <a:gdLst>
                  <a:gd name="connsiteX0" fmla="*/ 1776870 w 2284099"/>
                  <a:gd name="connsiteY0" fmla="*/ 0 h 253490"/>
                  <a:gd name="connsiteX1" fmla="*/ 1777232 w 2284099"/>
                  <a:gd name="connsiteY1" fmla="*/ 0 h 253490"/>
                  <a:gd name="connsiteX2" fmla="*/ 2030482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2 w 2284099"/>
                  <a:gd name="connsiteY6" fmla="*/ 253356 h 253490"/>
                  <a:gd name="connsiteX7" fmla="*/ 2030482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2" y="0"/>
                    </a:lnTo>
                    <a:lnTo>
                      <a:pt x="2273105" y="242487"/>
                    </a:lnTo>
                    <a:lnTo>
                      <a:pt x="2284099" y="253490"/>
                    </a:lnTo>
                    <a:lnTo>
                      <a:pt x="2030617" y="253490"/>
                    </a:lnTo>
                    <a:lnTo>
                      <a:pt x="2030482" y="253356"/>
                    </a:lnTo>
                    <a:lnTo>
                      <a:pt x="2030482"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2" name="Freeform 41">
                <a:extLst>
                  <a:ext uri="{FF2B5EF4-FFF2-40B4-BE49-F238E27FC236}">
                    <a16:creationId xmlns:a16="http://schemas.microsoft.com/office/drawing/2014/main" id="{DDAFABE7-4CDE-7648-90A7-29945BE5496B}"/>
                  </a:ext>
                </a:extLst>
              </p:cNvPr>
              <p:cNvSpPr>
                <a:spLocks noChangeArrowheads="1"/>
              </p:cNvSpPr>
              <p:nvPr/>
            </p:nvSpPr>
            <p:spPr bwMode="auto">
              <a:xfrm>
                <a:off x="10539518"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3" name="Freeform 42">
                <a:extLst>
                  <a:ext uri="{FF2B5EF4-FFF2-40B4-BE49-F238E27FC236}">
                    <a16:creationId xmlns:a16="http://schemas.microsoft.com/office/drawing/2014/main" id="{DFC1214E-EFE4-1340-A194-19F3B793095D}"/>
                  </a:ext>
                </a:extLst>
              </p:cNvPr>
              <p:cNvSpPr>
                <a:spLocks noChangeArrowheads="1"/>
              </p:cNvSpPr>
              <p:nvPr/>
            </p:nvSpPr>
            <p:spPr bwMode="auto">
              <a:xfrm>
                <a:off x="9144786"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4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4"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4" name="Freeform 8">
                <a:extLst>
                  <a:ext uri="{FF2B5EF4-FFF2-40B4-BE49-F238E27FC236}">
                    <a16:creationId xmlns:a16="http://schemas.microsoft.com/office/drawing/2014/main" id="{34D1D354-77E1-6D42-BA9F-B6DDF66A2DEA}"/>
                  </a:ext>
                </a:extLst>
              </p:cNvPr>
              <p:cNvSpPr>
                <a:spLocks noChangeArrowheads="1"/>
              </p:cNvSpPr>
              <p:nvPr/>
            </p:nvSpPr>
            <p:spPr bwMode="auto">
              <a:xfrm>
                <a:off x="12063124"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5" name="Freeform 44">
                <a:extLst>
                  <a:ext uri="{FF2B5EF4-FFF2-40B4-BE49-F238E27FC236}">
                    <a16:creationId xmlns:a16="http://schemas.microsoft.com/office/drawing/2014/main" id="{E3179D46-2EDB-1D48-B112-E7FE06EFCE8C}"/>
                  </a:ext>
                </a:extLst>
              </p:cNvPr>
              <p:cNvSpPr>
                <a:spLocks noChangeArrowheads="1"/>
              </p:cNvSpPr>
              <p:nvPr/>
            </p:nvSpPr>
            <p:spPr bwMode="auto">
              <a:xfrm>
                <a:off x="9778926" y="6181127"/>
                <a:ext cx="2284099" cy="253490"/>
              </a:xfrm>
              <a:custGeom>
                <a:avLst/>
                <a:gdLst>
                  <a:gd name="connsiteX0" fmla="*/ 1776870 w 2284099"/>
                  <a:gd name="connsiteY0" fmla="*/ 0 h 253490"/>
                  <a:gd name="connsiteX1" fmla="*/ 1777232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8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5 w 2284099"/>
                  <a:gd name="connsiteY17" fmla="*/ 253356 h 253490"/>
                  <a:gd name="connsiteX18" fmla="*/ 506875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3" y="0"/>
                    </a:lnTo>
                    <a:lnTo>
                      <a:pt x="2273105" y="242487"/>
                    </a:lnTo>
                    <a:lnTo>
                      <a:pt x="2284099" y="253490"/>
                    </a:lnTo>
                    <a:lnTo>
                      <a:pt x="2030618" y="253490"/>
                    </a:lnTo>
                    <a:lnTo>
                      <a:pt x="2030483" y="253356"/>
                    </a:lnTo>
                    <a:lnTo>
                      <a:pt x="2030483"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5" y="253356"/>
                    </a:lnTo>
                    <a:lnTo>
                      <a:pt x="506875"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24" name="Freeform 23">
              <a:extLst>
                <a:ext uri="{FF2B5EF4-FFF2-40B4-BE49-F238E27FC236}">
                  <a16:creationId xmlns:a16="http://schemas.microsoft.com/office/drawing/2014/main" id="{44F2A635-98BE-C243-9EB0-DC16562E1F60}"/>
                </a:ext>
              </a:extLst>
            </p:cNvPr>
            <p:cNvSpPr>
              <a:spLocks noChangeArrowheads="1"/>
            </p:cNvSpPr>
            <p:nvPr/>
          </p:nvSpPr>
          <p:spPr bwMode="auto">
            <a:xfrm>
              <a:off x="9654096" y="5929172"/>
              <a:ext cx="479553" cy="159419"/>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5" name="Freeform 24">
              <a:extLst>
                <a:ext uri="{FF2B5EF4-FFF2-40B4-BE49-F238E27FC236}">
                  <a16:creationId xmlns:a16="http://schemas.microsoft.com/office/drawing/2014/main" id="{5CBAEAA3-CBD1-DE46-A9E1-49C4865BBDD5}"/>
                </a:ext>
              </a:extLst>
            </p:cNvPr>
            <p:cNvSpPr>
              <a:spLocks noChangeArrowheads="1"/>
            </p:cNvSpPr>
            <p:nvPr/>
          </p:nvSpPr>
          <p:spPr bwMode="auto">
            <a:xfrm>
              <a:off x="8776898" y="5929172"/>
              <a:ext cx="398833" cy="159419"/>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6" name="Freeform 8">
              <a:extLst>
                <a:ext uri="{FF2B5EF4-FFF2-40B4-BE49-F238E27FC236}">
                  <a16:creationId xmlns:a16="http://schemas.microsoft.com/office/drawing/2014/main" id="{4E15E9FB-19BE-404C-B16C-D4F0ECD30983}"/>
                </a:ext>
              </a:extLst>
            </p:cNvPr>
            <p:cNvSpPr>
              <a:spLocks noChangeArrowheads="1"/>
            </p:cNvSpPr>
            <p:nvPr/>
          </p:nvSpPr>
          <p:spPr bwMode="auto">
            <a:xfrm>
              <a:off x="10612349" y="5929172"/>
              <a:ext cx="81055" cy="81050"/>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7" name="Freeform 26">
              <a:extLst>
                <a:ext uri="{FF2B5EF4-FFF2-40B4-BE49-F238E27FC236}">
                  <a16:creationId xmlns:a16="http://schemas.microsoft.com/office/drawing/2014/main" id="{C1137FDF-87E1-E34F-AADE-2B610DAC0504}"/>
                </a:ext>
              </a:extLst>
            </p:cNvPr>
            <p:cNvSpPr>
              <a:spLocks noChangeArrowheads="1"/>
            </p:cNvSpPr>
            <p:nvPr/>
          </p:nvSpPr>
          <p:spPr bwMode="auto">
            <a:xfrm>
              <a:off x="9175732" y="5929172"/>
              <a:ext cx="1436555" cy="159419"/>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8" name="Freeform 27">
              <a:extLst>
                <a:ext uri="{FF2B5EF4-FFF2-40B4-BE49-F238E27FC236}">
                  <a16:creationId xmlns:a16="http://schemas.microsoft.com/office/drawing/2014/main" id="{7B203469-E37D-D841-B54D-D2C66E9F518B}"/>
                </a:ext>
              </a:extLst>
            </p:cNvPr>
            <p:cNvSpPr>
              <a:spLocks noChangeArrowheads="1"/>
            </p:cNvSpPr>
            <p:nvPr/>
          </p:nvSpPr>
          <p:spPr bwMode="auto">
            <a:xfrm>
              <a:off x="11106505" y="5929172"/>
              <a:ext cx="479553" cy="159419"/>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9" name="Freeform 28">
              <a:extLst>
                <a:ext uri="{FF2B5EF4-FFF2-40B4-BE49-F238E27FC236}">
                  <a16:creationId xmlns:a16="http://schemas.microsoft.com/office/drawing/2014/main" id="{81BCD951-607F-134C-A50F-5E1066ADF6F3}"/>
                </a:ext>
              </a:extLst>
            </p:cNvPr>
            <p:cNvSpPr>
              <a:spLocks noChangeArrowheads="1"/>
            </p:cNvSpPr>
            <p:nvPr/>
          </p:nvSpPr>
          <p:spPr bwMode="auto">
            <a:xfrm>
              <a:off x="10692547" y="5929172"/>
              <a:ext cx="398834" cy="159419"/>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46" name="Title 1">
            <a:extLst>
              <a:ext uri="{FF2B5EF4-FFF2-40B4-BE49-F238E27FC236}">
                <a16:creationId xmlns:a16="http://schemas.microsoft.com/office/drawing/2014/main" id="{62989E2C-BA56-E243-A6D6-00729295EFCB}"/>
              </a:ext>
            </a:extLst>
          </p:cNvPr>
          <p:cNvSpPr>
            <a:spLocks noGrp="1"/>
          </p:cNvSpPr>
          <p:nvPr>
            <p:ph type="title" hasCustomPrompt="1"/>
          </p:nvPr>
        </p:nvSpPr>
        <p:spPr>
          <a:xfrm>
            <a:off x="554182" y="357809"/>
            <a:ext cx="11083636" cy="824948"/>
          </a:xfrm>
        </p:spPr>
        <p:txBody>
          <a:bodyPr anchor="t">
            <a:normAutofit/>
          </a:bodyPr>
          <a:lstStyle>
            <a:lvl1pPr algn="ctr">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Tree>
    <p:extLst>
      <p:ext uri="{BB962C8B-B14F-4D97-AF65-F5344CB8AC3E}">
        <p14:creationId xmlns:p14="http://schemas.microsoft.com/office/powerpoint/2010/main" val="22351576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attern Header 2">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744FDFE-FE22-BD48-B60C-82FC57460858}"/>
              </a:ext>
            </a:extLst>
          </p:cNvPr>
          <p:cNvGrpSpPr>
            <a:grpSpLocks noChangeAspect="1"/>
          </p:cNvGrpSpPr>
          <p:nvPr userDrawn="1"/>
        </p:nvGrpSpPr>
        <p:grpSpPr>
          <a:xfrm>
            <a:off x="0" y="3569"/>
            <a:ext cx="12192000" cy="185510"/>
            <a:chOff x="1108898" y="5929172"/>
            <a:chExt cx="10477160" cy="159419"/>
          </a:xfrm>
          <a:solidFill>
            <a:srgbClr val="004E6C"/>
          </a:solidFill>
        </p:grpSpPr>
        <p:grpSp>
          <p:nvGrpSpPr>
            <p:cNvPr id="23" name="Group 22">
              <a:extLst>
                <a:ext uri="{FF2B5EF4-FFF2-40B4-BE49-F238E27FC236}">
                  <a16:creationId xmlns:a16="http://schemas.microsoft.com/office/drawing/2014/main" id="{761B7204-5B2A-754A-9435-84B6990D0303}"/>
                </a:ext>
              </a:extLst>
            </p:cNvPr>
            <p:cNvGrpSpPr>
              <a:grpSpLocks noChangeAspect="1"/>
            </p:cNvGrpSpPr>
            <p:nvPr/>
          </p:nvGrpSpPr>
          <p:grpSpPr>
            <a:xfrm>
              <a:off x="1108898" y="5929172"/>
              <a:ext cx="7668000" cy="159419"/>
              <a:chOff x="1" y="6181127"/>
              <a:chExt cx="12191999" cy="253490"/>
            </a:xfrm>
            <a:grpFill/>
          </p:grpSpPr>
          <p:sp>
            <p:nvSpPr>
              <p:cNvPr id="30" name="Freeform 29">
                <a:extLst>
                  <a:ext uri="{FF2B5EF4-FFF2-40B4-BE49-F238E27FC236}">
                    <a16:creationId xmlns:a16="http://schemas.microsoft.com/office/drawing/2014/main" id="{4FFDE1CD-0464-6849-BE4B-289729655ADF}"/>
                  </a:ext>
                </a:extLst>
              </p:cNvPr>
              <p:cNvSpPr>
                <a:spLocks noChangeArrowheads="1"/>
              </p:cNvSpPr>
              <p:nvPr/>
            </p:nvSpPr>
            <p:spPr bwMode="auto">
              <a:xfrm>
                <a:off x="1394732" y="6181127"/>
                <a:ext cx="762482" cy="253490"/>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1" name="Freeform 30">
                <a:extLst>
                  <a:ext uri="{FF2B5EF4-FFF2-40B4-BE49-F238E27FC236}">
                    <a16:creationId xmlns:a16="http://schemas.microsoft.com/office/drawing/2014/main" id="{2438B812-6043-4346-9DCF-F6D1C753BEC1}"/>
                  </a:ext>
                </a:extLst>
              </p:cNvPr>
              <p:cNvSpPr>
                <a:spLocks noChangeArrowheads="1"/>
              </p:cNvSpPr>
              <p:nvPr/>
            </p:nvSpPr>
            <p:spPr bwMode="auto">
              <a:xfrm>
                <a:off x="1"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2" name="Freeform 8">
                <a:extLst>
                  <a:ext uri="{FF2B5EF4-FFF2-40B4-BE49-F238E27FC236}">
                    <a16:creationId xmlns:a16="http://schemas.microsoft.com/office/drawing/2014/main" id="{715EDF07-2265-1047-B234-4803786F128B}"/>
                  </a:ext>
                </a:extLst>
              </p:cNvPr>
              <p:cNvSpPr>
                <a:spLocks noChangeArrowheads="1"/>
              </p:cNvSpPr>
              <p:nvPr/>
            </p:nvSpPr>
            <p:spPr bwMode="auto">
              <a:xfrm>
                <a:off x="2918339"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3" name="Freeform 32">
                <a:extLst>
                  <a:ext uri="{FF2B5EF4-FFF2-40B4-BE49-F238E27FC236}">
                    <a16:creationId xmlns:a16="http://schemas.microsoft.com/office/drawing/2014/main" id="{4D89F979-5DD7-E141-8938-B8E928730AC9}"/>
                  </a:ext>
                </a:extLst>
              </p:cNvPr>
              <p:cNvSpPr>
                <a:spLocks noChangeArrowheads="1"/>
              </p:cNvSpPr>
              <p:nvPr/>
            </p:nvSpPr>
            <p:spPr bwMode="auto">
              <a:xfrm>
                <a:off x="634141" y="6181127"/>
                <a:ext cx="2284099" cy="253490"/>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4" name="Freeform 33">
                <a:extLst>
                  <a:ext uri="{FF2B5EF4-FFF2-40B4-BE49-F238E27FC236}">
                    <a16:creationId xmlns:a16="http://schemas.microsoft.com/office/drawing/2014/main" id="{C8F4FABF-DBF9-494A-8A6E-61B5B3180DDF}"/>
                  </a:ext>
                </a:extLst>
              </p:cNvPr>
              <p:cNvSpPr>
                <a:spLocks noChangeArrowheads="1"/>
              </p:cNvSpPr>
              <p:nvPr/>
            </p:nvSpPr>
            <p:spPr bwMode="auto">
              <a:xfrm>
                <a:off x="4440584"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5" name="Freeform 34">
                <a:extLst>
                  <a:ext uri="{FF2B5EF4-FFF2-40B4-BE49-F238E27FC236}">
                    <a16:creationId xmlns:a16="http://schemas.microsoft.com/office/drawing/2014/main" id="{94420E9D-02EF-EE42-A129-B8C93ADF170B}"/>
                  </a:ext>
                </a:extLst>
              </p:cNvPr>
              <p:cNvSpPr>
                <a:spLocks noChangeArrowheads="1"/>
              </p:cNvSpPr>
              <p:nvPr/>
            </p:nvSpPr>
            <p:spPr bwMode="auto">
              <a:xfrm>
                <a:off x="3045852" y="6181127"/>
                <a:ext cx="634139" cy="253490"/>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6" name="Freeform 35">
                <a:extLst>
                  <a:ext uri="{FF2B5EF4-FFF2-40B4-BE49-F238E27FC236}">
                    <a16:creationId xmlns:a16="http://schemas.microsoft.com/office/drawing/2014/main" id="{A33A0083-28B6-E543-8164-6523936D7228}"/>
                  </a:ext>
                </a:extLst>
              </p:cNvPr>
              <p:cNvSpPr>
                <a:spLocks noChangeArrowheads="1"/>
              </p:cNvSpPr>
              <p:nvPr/>
            </p:nvSpPr>
            <p:spPr bwMode="auto">
              <a:xfrm>
                <a:off x="5964190"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7" name="Freeform 36">
                <a:extLst>
                  <a:ext uri="{FF2B5EF4-FFF2-40B4-BE49-F238E27FC236}">
                    <a16:creationId xmlns:a16="http://schemas.microsoft.com/office/drawing/2014/main" id="{117EBB98-634D-CB40-88C1-FC2ABF290737}"/>
                  </a:ext>
                </a:extLst>
              </p:cNvPr>
              <p:cNvSpPr>
                <a:spLocks noChangeArrowheads="1"/>
              </p:cNvSpPr>
              <p:nvPr/>
            </p:nvSpPr>
            <p:spPr bwMode="auto">
              <a:xfrm>
                <a:off x="3679991" y="6181127"/>
                <a:ext cx="2284100" cy="253490"/>
              </a:xfrm>
              <a:custGeom>
                <a:avLst/>
                <a:gdLst>
                  <a:gd name="connsiteX0" fmla="*/ 1776870 w 2284100"/>
                  <a:gd name="connsiteY0" fmla="*/ 0 h 253490"/>
                  <a:gd name="connsiteX1" fmla="*/ 1777232 w 2284100"/>
                  <a:gd name="connsiteY1" fmla="*/ 0 h 253490"/>
                  <a:gd name="connsiteX2" fmla="*/ 2030483 w 2284100"/>
                  <a:gd name="connsiteY2" fmla="*/ 0 h 253490"/>
                  <a:gd name="connsiteX3" fmla="*/ 2273105 w 2284100"/>
                  <a:gd name="connsiteY3" fmla="*/ 242487 h 253490"/>
                  <a:gd name="connsiteX4" fmla="*/ 2284100 w 2284100"/>
                  <a:gd name="connsiteY4" fmla="*/ 253490 h 253490"/>
                  <a:gd name="connsiteX5" fmla="*/ 2030618 w 2284100"/>
                  <a:gd name="connsiteY5" fmla="*/ 253490 h 253490"/>
                  <a:gd name="connsiteX6" fmla="*/ 2030483 w 2284100"/>
                  <a:gd name="connsiteY6" fmla="*/ 253356 h 253490"/>
                  <a:gd name="connsiteX7" fmla="*/ 2030483 w 2284100"/>
                  <a:gd name="connsiteY7" fmla="*/ 363 h 253490"/>
                  <a:gd name="connsiteX8" fmla="*/ 1778923 w 2284100"/>
                  <a:gd name="connsiteY8" fmla="*/ 251545 h 253490"/>
                  <a:gd name="connsiteX9" fmla="*/ 1776978 w 2284100"/>
                  <a:gd name="connsiteY9" fmla="*/ 253490 h 253490"/>
                  <a:gd name="connsiteX10" fmla="*/ 1523648 w 2284100"/>
                  <a:gd name="connsiteY10" fmla="*/ 253490 h 253490"/>
                  <a:gd name="connsiteX11" fmla="*/ 1652238 w 2284100"/>
                  <a:gd name="connsiteY11" fmla="*/ 124867 h 253490"/>
                  <a:gd name="connsiteX12" fmla="*/ 253505 w 2284100"/>
                  <a:gd name="connsiteY12" fmla="*/ 0 h 253490"/>
                  <a:gd name="connsiteX13" fmla="*/ 507238 w 2284100"/>
                  <a:gd name="connsiteY13" fmla="*/ 0 h 253490"/>
                  <a:gd name="connsiteX14" fmla="*/ 749377 w 2284100"/>
                  <a:gd name="connsiteY14" fmla="*/ 242487 h 253490"/>
                  <a:gd name="connsiteX15" fmla="*/ 760391 w 2284100"/>
                  <a:gd name="connsiteY15" fmla="*/ 253490 h 253490"/>
                  <a:gd name="connsiteX16" fmla="*/ 507010 w 2284100"/>
                  <a:gd name="connsiteY16" fmla="*/ 253490 h 253490"/>
                  <a:gd name="connsiteX17" fmla="*/ 506876 w 2284100"/>
                  <a:gd name="connsiteY17" fmla="*/ 253356 h 253490"/>
                  <a:gd name="connsiteX18" fmla="*/ 506876 w 2284100"/>
                  <a:gd name="connsiteY18" fmla="*/ 363 h 253490"/>
                  <a:gd name="connsiteX19" fmla="*/ 255316 w 2284100"/>
                  <a:gd name="connsiteY19" fmla="*/ 251545 h 253490"/>
                  <a:gd name="connsiteX20" fmla="*/ 253372 w 2284100"/>
                  <a:gd name="connsiteY20" fmla="*/ 253490 h 253490"/>
                  <a:gd name="connsiteX21" fmla="*/ 0 w 2284100"/>
                  <a:gd name="connsiteY21" fmla="*/ 253490 h 253490"/>
                  <a:gd name="connsiteX22" fmla="*/ 128631 w 2284100"/>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100" h="253490">
                    <a:moveTo>
                      <a:pt x="1776870" y="0"/>
                    </a:moveTo>
                    <a:lnTo>
                      <a:pt x="1777232" y="0"/>
                    </a:lnTo>
                    <a:lnTo>
                      <a:pt x="2030483" y="0"/>
                    </a:lnTo>
                    <a:lnTo>
                      <a:pt x="2273105" y="242487"/>
                    </a:lnTo>
                    <a:lnTo>
                      <a:pt x="2284100" y="253490"/>
                    </a:lnTo>
                    <a:lnTo>
                      <a:pt x="2030618" y="253490"/>
                    </a:lnTo>
                    <a:lnTo>
                      <a:pt x="2030483" y="253356"/>
                    </a:lnTo>
                    <a:lnTo>
                      <a:pt x="2030483" y="363"/>
                    </a:lnTo>
                    <a:lnTo>
                      <a:pt x="1778923" y="251545"/>
                    </a:lnTo>
                    <a:lnTo>
                      <a:pt x="1776978" y="253490"/>
                    </a:lnTo>
                    <a:lnTo>
                      <a:pt x="1523648"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8" name="Freeform 37">
                <a:extLst>
                  <a:ext uri="{FF2B5EF4-FFF2-40B4-BE49-F238E27FC236}">
                    <a16:creationId xmlns:a16="http://schemas.microsoft.com/office/drawing/2014/main" id="{CD3F3FA6-F553-564E-B697-93ABC213DD80}"/>
                  </a:ext>
                </a:extLst>
              </p:cNvPr>
              <p:cNvSpPr>
                <a:spLocks noChangeArrowheads="1"/>
              </p:cNvSpPr>
              <p:nvPr/>
            </p:nvSpPr>
            <p:spPr bwMode="auto">
              <a:xfrm>
                <a:off x="7493667"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9" name="Freeform 38">
                <a:extLst>
                  <a:ext uri="{FF2B5EF4-FFF2-40B4-BE49-F238E27FC236}">
                    <a16:creationId xmlns:a16="http://schemas.microsoft.com/office/drawing/2014/main" id="{F840C6CF-E0FA-C247-AB22-4E2AEFF9420C}"/>
                  </a:ext>
                </a:extLst>
              </p:cNvPr>
              <p:cNvSpPr>
                <a:spLocks noChangeArrowheads="1"/>
              </p:cNvSpPr>
              <p:nvPr/>
            </p:nvSpPr>
            <p:spPr bwMode="auto">
              <a:xfrm>
                <a:off x="6090227"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0" name="Freeform 8">
                <a:extLst>
                  <a:ext uri="{FF2B5EF4-FFF2-40B4-BE49-F238E27FC236}">
                    <a16:creationId xmlns:a16="http://schemas.microsoft.com/office/drawing/2014/main" id="{E6DC75E3-FE1B-2341-81BC-D4692A51CDF6}"/>
                  </a:ext>
                </a:extLst>
              </p:cNvPr>
              <p:cNvSpPr>
                <a:spLocks noChangeArrowheads="1"/>
              </p:cNvSpPr>
              <p:nvPr/>
            </p:nvSpPr>
            <p:spPr bwMode="auto">
              <a:xfrm>
                <a:off x="9017273"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1" name="Freeform 40">
                <a:extLst>
                  <a:ext uri="{FF2B5EF4-FFF2-40B4-BE49-F238E27FC236}">
                    <a16:creationId xmlns:a16="http://schemas.microsoft.com/office/drawing/2014/main" id="{B0D1A1D5-4B60-4D44-9991-F121CF932912}"/>
                  </a:ext>
                </a:extLst>
              </p:cNvPr>
              <p:cNvSpPr>
                <a:spLocks noChangeArrowheads="1"/>
              </p:cNvSpPr>
              <p:nvPr/>
            </p:nvSpPr>
            <p:spPr bwMode="auto">
              <a:xfrm>
                <a:off x="6733075" y="6181127"/>
                <a:ext cx="2284099" cy="253490"/>
              </a:xfrm>
              <a:custGeom>
                <a:avLst/>
                <a:gdLst>
                  <a:gd name="connsiteX0" fmla="*/ 1776870 w 2284099"/>
                  <a:gd name="connsiteY0" fmla="*/ 0 h 253490"/>
                  <a:gd name="connsiteX1" fmla="*/ 1777232 w 2284099"/>
                  <a:gd name="connsiteY1" fmla="*/ 0 h 253490"/>
                  <a:gd name="connsiteX2" fmla="*/ 2030482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2 w 2284099"/>
                  <a:gd name="connsiteY6" fmla="*/ 253356 h 253490"/>
                  <a:gd name="connsiteX7" fmla="*/ 2030482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2" y="0"/>
                    </a:lnTo>
                    <a:lnTo>
                      <a:pt x="2273105" y="242487"/>
                    </a:lnTo>
                    <a:lnTo>
                      <a:pt x="2284099" y="253490"/>
                    </a:lnTo>
                    <a:lnTo>
                      <a:pt x="2030617" y="253490"/>
                    </a:lnTo>
                    <a:lnTo>
                      <a:pt x="2030482" y="253356"/>
                    </a:lnTo>
                    <a:lnTo>
                      <a:pt x="2030482"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2" name="Freeform 41">
                <a:extLst>
                  <a:ext uri="{FF2B5EF4-FFF2-40B4-BE49-F238E27FC236}">
                    <a16:creationId xmlns:a16="http://schemas.microsoft.com/office/drawing/2014/main" id="{DDAFABE7-4CDE-7648-90A7-29945BE5496B}"/>
                  </a:ext>
                </a:extLst>
              </p:cNvPr>
              <p:cNvSpPr>
                <a:spLocks noChangeArrowheads="1"/>
              </p:cNvSpPr>
              <p:nvPr/>
            </p:nvSpPr>
            <p:spPr bwMode="auto">
              <a:xfrm>
                <a:off x="10539518"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3" name="Freeform 42">
                <a:extLst>
                  <a:ext uri="{FF2B5EF4-FFF2-40B4-BE49-F238E27FC236}">
                    <a16:creationId xmlns:a16="http://schemas.microsoft.com/office/drawing/2014/main" id="{DFC1214E-EFE4-1340-A194-19F3B793095D}"/>
                  </a:ext>
                </a:extLst>
              </p:cNvPr>
              <p:cNvSpPr>
                <a:spLocks noChangeArrowheads="1"/>
              </p:cNvSpPr>
              <p:nvPr/>
            </p:nvSpPr>
            <p:spPr bwMode="auto">
              <a:xfrm>
                <a:off x="9144786"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4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4"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4" name="Freeform 8">
                <a:extLst>
                  <a:ext uri="{FF2B5EF4-FFF2-40B4-BE49-F238E27FC236}">
                    <a16:creationId xmlns:a16="http://schemas.microsoft.com/office/drawing/2014/main" id="{34D1D354-77E1-6D42-BA9F-B6DDF66A2DEA}"/>
                  </a:ext>
                </a:extLst>
              </p:cNvPr>
              <p:cNvSpPr>
                <a:spLocks noChangeArrowheads="1"/>
              </p:cNvSpPr>
              <p:nvPr/>
            </p:nvSpPr>
            <p:spPr bwMode="auto">
              <a:xfrm>
                <a:off x="12063124"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5" name="Freeform 44">
                <a:extLst>
                  <a:ext uri="{FF2B5EF4-FFF2-40B4-BE49-F238E27FC236}">
                    <a16:creationId xmlns:a16="http://schemas.microsoft.com/office/drawing/2014/main" id="{E3179D46-2EDB-1D48-B112-E7FE06EFCE8C}"/>
                  </a:ext>
                </a:extLst>
              </p:cNvPr>
              <p:cNvSpPr>
                <a:spLocks noChangeArrowheads="1"/>
              </p:cNvSpPr>
              <p:nvPr/>
            </p:nvSpPr>
            <p:spPr bwMode="auto">
              <a:xfrm>
                <a:off x="9778926" y="6181127"/>
                <a:ext cx="2284099" cy="253490"/>
              </a:xfrm>
              <a:custGeom>
                <a:avLst/>
                <a:gdLst>
                  <a:gd name="connsiteX0" fmla="*/ 1776870 w 2284099"/>
                  <a:gd name="connsiteY0" fmla="*/ 0 h 253490"/>
                  <a:gd name="connsiteX1" fmla="*/ 1777232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8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5 w 2284099"/>
                  <a:gd name="connsiteY17" fmla="*/ 253356 h 253490"/>
                  <a:gd name="connsiteX18" fmla="*/ 506875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3" y="0"/>
                    </a:lnTo>
                    <a:lnTo>
                      <a:pt x="2273105" y="242487"/>
                    </a:lnTo>
                    <a:lnTo>
                      <a:pt x="2284099" y="253490"/>
                    </a:lnTo>
                    <a:lnTo>
                      <a:pt x="2030618" y="253490"/>
                    </a:lnTo>
                    <a:lnTo>
                      <a:pt x="2030483" y="253356"/>
                    </a:lnTo>
                    <a:lnTo>
                      <a:pt x="2030483"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5" y="253356"/>
                    </a:lnTo>
                    <a:lnTo>
                      <a:pt x="506875"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24" name="Freeform 23">
              <a:extLst>
                <a:ext uri="{FF2B5EF4-FFF2-40B4-BE49-F238E27FC236}">
                  <a16:creationId xmlns:a16="http://schemas.microsoft.com/office/drawing/2014/main" id="{44F2A635-98BE-C243-9EB0-DC16562E1F60}"/>
                </a:ext>
              </a:extLst>
            </p:cNvPr>
            <p:cNvSpPr>
              <a:spLocks noChangeArrowheads="1"/>
            </p:cNvSpPr>
            <p:nvPr/>
          </p:nvSpPr>
          <p:spPr bwMode="auto">
            <a:xfrm>
              <a:off x="9654096" y="5929172"/>
              <a:ext cx="479553" cy="159419"/>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5" name="Freeform 24">
              <a:extLst>
                <a:ext uri="{FF2B5EF4-FFF2-40B4-BE49-F238E27FC236}">
                  <a16:creationId xmlns:a16="http://schemas.microsoft.com/office/drawing/2014/main" id="{5CBAEAA3-CBD1-DE46-A9E1-49C4865BBDD5}"/>
                </a:ext>
              </a:extLst>
            </p:cNvPr>
            <p:cNvSpPr>
              <a:spLocks noChangeArrowheads="1"/>
            </p:cNvSpPr>
            <p:nvPr/>
          </p:nvSpPr>
          <p:spPr bwMode="auto">
            <a:xfrm>
              <a:off x="8776898" y="5929172"/>
              <a:ext cx="398833" cy="159419"/>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6" name="Freeform 8">
              <a:extLst>
                <a:ext uri="{FF2B5EF4-FFF2-40B4-BE49-F238E27FC236}">
                  <a16:creationId xmlns:a16="http://schemas.microsoft.com/office/drawing/2014/main" id="{4E15E9FB-19BE-404C-B16C-D4F0ECD30983}"/>
                </a:ext>
              </a:extLst>
            </p:cNvPr>
            <p:cNvSpPr>
              <a:spLocks noChangeArrowheads="1"/>
            </p:cNvSpPr>
            <p:nvPr/>
          </p:nvSpPr>
          <p:spPr bwMode="auto">
            <a:xfrm>
              <a:off x="10612349" y="5929172"/>
              <a:ext cx="81055" cy="81050"/>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7" name="Freeform 26">
              <a:extLst>
                <a:ext uri="{FF2B5EF4-FFF2-40B4-BE49-F238E27FC236}">
                  <a16:creationId xmlns:a16="http://schemas.microsoft.com/office/drawing/2014/main" id="{C1137FDF-87E1-E34F-AADE-2B610DAC0504}"/>
                </a:ext>
              </a:extLst>
            </p:cNvPr>
            <p:cNvSpPr>
              <a:spLocks noChangeArrowheads="1"/>
            </p:cNvSpPr>
            <p:nvPr/>
          </p:nvSpPr>
          <p:spPr bwMode="auto">
            <a:xfrm>
              <a:off x="9175732" y="5929172"/>
              <a:ext cx="1436555" cy="159419"/>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8" name="Freeform 27">
              <a:extLst>
                <a:ext uri="{FF2B5EF4-FFF2-40B4-BE49-F238E27FC236}">
                  <a16:creationId xmlns:a16="http://schemas.microsoft.com/office/drawing/2014/main" id="{7B203469-E37D-D841-B54D-D2C66E9F518B}"/>
                </a:ext>
              </a:extLst>
            </p:cNvPr>
            <p:cNvSpPr>
              <a:spLocks noChangeArrowheads="1"/>
            </p:cNvSpPr>
            <p:nvPr/>
          </p:nvSpPr>
          <p:spPr bwMode="auto">
            <a:xfrm>
              <a:off x="11106505" y="5929172"/>
              <a:ext cx="479553" cy="159419"/>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9" name="Freeform 28">
              <a:extLst>
                <a:ext uri="{FF2B5EF4-FFF2-40B4-BE49-F238E27FC236}">
                  <a16:creationId xmlns:a16="http://schemas.microsoft.com/office/drawing/2014/main" id="{81BCD951-607F-134C-A50F-5E1066ADF6F3}"/>
                </a:ext>
              </a:extLst>
            </p:cNvPr>
            <p:cNvSpPr>
              <a:spLocks noChangeArrowheads="1"/>
            </p:cNvSpPr>
            <p:nvPr/>
          </p:nvSpPr>
          <p:spPr bwMode="auto">
            <a:xfrm>
              <a:off x="10692547" y="5929172"/>
              <a:ext cx="398834" cy="159419"/>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47" name="Title 1">
            <a:extLst>
              <a:ext uri="{FF2B5EF4-FFF2-40B4-BE49-F238E27FC236}">
                <a16:creationId xmlns:a16="http://schemas.microsoft.com/office/drawing/2014/main" id="{3724373D-C4D2-B24C-BAD5-57EB1F4F7B3C}"/>
              </a:ext>
            </a:extLst>
          </p:cNvPr>
          <p:cNvSpPr>
            <a:spLocks noGrp="1"/>
          </p:cNvSpPr>
          <p:nvPr>
            <p:ph type="title" hasCustomPrompt="1"/>
          </p:nvPr>
        </p:nvSpPr>
        <p:spPr>
          <a:xfrm>
            <a:off x="554182" y="357809"/>
            <a:ext cx="11083636" cy="824948"/>
          </a:xfrm>
        </p:spPr>
        <p:txBody>
          <a:bodyPr anchor="t">
            <a:normAutofit/>
          </a:bodyPr>
          <a:lstStyle>
            <a:lvl1pPr algn="ctr">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Tree>
    <p:extLst>
      <p:ext uri="{BB962C8B-B14F-4D97-AF65-F5344CB8AC3E}">
        <p14:creationId xmlns:p14="http://schemas.microsoft.com/office/powerpoint/2010/main" val="710151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attern Header 3">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744FDFE-FE22-BD48-B60C-82FC57460858}"/>
              </a:ext>
            </a:extLst>
          </p:cNvPr>
          <p:cNvGrpSpPr>
            <a:grpSpLocks noChangeAspect="1"/>
          </p:cNvGrpSpPr>
          <p:nvPr userDrawn="1"/>
        </p:nvGrpSpPr>
        <p:grpSpPr>
          <a:xfrm>
            <a:off x="0" y="3569"/>
            <a:ext cx="12192000" cy="185510"/>
            <a:chOff x="1108898" y="5929172"/>
            <a:chExt cx="10477160" cy="159419"/>
          </a:xfrm>
          <a:solidFill>
            <a:srgbClr val="3877A9"/>
          </a:solidFill>
        </p:grpSpPr>
        <p:grpSp>
          <p:nvGrpSpPr>
            <p:cNvPr id="23" name="Group 22">
              <a:extLst>
                <a:ext uri="{FF2B5EF4-FFF2-40B4-BE49-F238E27FC236}">
                  <a16:creationId xmlns:a16="http://schemas.microsoft.com/office/drawing/2014/main" id="{761B7204-5B2A-754A-9435-84B6990D0303}"/>
                </a:ext>
              </a:extLst>
            </p:cNvPr>
            <p:cNvGrpSpPr>
              <a:grpSpLocks noChangeAspect="1"/>
            </p:cNvGrpSpPr>
            <p:nvPr/>
          </p:nvGrpSpPr>
          <p:grpSpPr>
            <a:xfrm>
              <a:off x="1108898" y="5929172"/>
              <a:ext cx="7668000" cy="159419"/>
              <a:chOff x="1" y="6181127"/>
              <a:chExt cx="12191999" cy="253490"/>
            </a:xfrm>
            <a:grpFill/>
          </p:grpSpPr>
          <p:sp>
            <p:nvSpPr>
              <p:cNvPr id="30" name="Freeform 29">
                <a:extLst>
                  <a:ext uri="{FF2B5EF4-FFF2-40B4-BE49-F238E27FC236}">
                    <a16:creationId xmlns:a16="http://schemas.microsoft.com/office/drawing/2014/main" id="{4FFDE1CD-0464-6849-BE4B-289729655ADF}"/>
                  </a:ext>
                </a:extLst>
              </p:cNvPr>
              <p:cNvSpPr>
                <a:spLocks noChangeArrowheads="1"/>
              </p:cNvSpPr>
              <p:nvPr/>
            </p:nvSpPr>
            <p:spPr bwMode="auto">
              <a:xfrm>
                <a:off x="1394732" y="6181127"/>
                <a:ext cx="762482" cy="253490"/>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1" name="Freeform 30">
                <a:extLst>
                  <a:ext uri="{FF2B5EF4-FFF2-40B4-BE49-F238E27FC236}">
                    <a16:creationId xmlns:a16="http://schemas.microsoft.com/office/drawing/2014/main" id="{2438B812-6043-4346-9DCF-F6D1C753BEC1}"/>
                  </a:ext>
                </a:extLst>
              </p:cNvPr>
              <p:cNvSpPr>
                <a:spLocks noChangeArrowheads="1"/>
              </p:cNvSpPr>
              <p:nvPr/>
            </p:nvSpPr>
            <p:spPr bwMode="auto">
              <a:xfrm>
                <a:off x="1"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2" name="Freeform 8">
                <a:extLst>
                  <a:ext uri="{FF2B5EF4-FFF2-40B4-BE49-F238E27FC236}">
                    <a16:creationId xmlns:a16="http://schemas.microsoft.com/office/drawing/2014/main" id="{715EDF07-2265-1047-B234-4803786F128B}"/>
                  </a:ext>
                </a:extLst>
              </p:cNvPr>
              <p:cNvSpPr>
                <a:spLocks noChangeArrowheads="1"/>
              </p:cNvSpPr>
              <p:nvPr/>
            </p:nvSpPr>
            <p:spPr bwMode="auto">
              <a:xfrm>
                <a:off x="2918339"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3" name="Freeform 32">
                <a:extLst>
                  <a:ext uri="{FF2B5EF4-FFF2-40B4-BE49-F238E27FC236}">
                    <a16:creationId xmlns:a16="http://schemas.microsoft.com/office/drawing/2014/main" id="{4D89F979-5DD7-E141-8938-B8E928730AC9}"/>
                  </a:ext>
                </a:extLst>
              </p:cNvPr>
              <p:cNvSpPr>
                <a:spLocks noChangeArrowheads="1"/>
              </p:cNvSpPr>
              <p:nvPr/>
            </p:nvSpPr>
            <p:spPr bwMode="auto">
              <a:xfrm>
                <a:off x="634141" y="6181127"/>
                <a:ext cx="2284099" cy="253490"/>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4" name="Freeform 33">
                <a:extLst>
                  <a:ext uri="{FF2B5EF4-FFF2-40B4-BE49-F238E27FC236}">
                    <a16:creationId xmlns:a16="http://schemas.microsoft.com/office/drawing/2014/main" id="{C8F4FABF-DBF9-494A-8A6E-61B5B3180DDF}"/>
                  </a:ext>
                </a:extLst>
              </p:cNvPr>
              <p:cNvSpPr>
                <a:spLocks noChangeArrowheads="1"/>
              </p:cNvSpPr>
              <p:nvPr/>
            </p:nvSpPr>
            <p:spPr bwMode="auto">
              <a:xfrm>
                <a:off x="4440584"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5" name="Freeform 34">
                <a:extLst>
                  <a:ext uri="{FF2B5EF4-FFF2-40B4-BE49-F238E27FC236}">
                    <a16:creationId xmlns:a16="http://schemas.microsoft.com/office/drawing/2014/main" id="{94420E9D-02EF-EE42-A129-B8C93ADF170B}"/>
                  </a:ext>
                </a:extLst>
              </p:cNvPr>
              <p:cNvSpPr>
                <a:spLocks noChangeArrowheads="1"/>
              </p:cNvSpPr>
              <p:nvPr/>
            </p:nvSpPr>
            <p:spPr bwMode="auto">
              <a:xfrm>
                <a:off x="3045852" y="6181127"/>
                <a:ext cx="634139" cy="253490"/>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6" name="Freeform 35">
                <a:extLst>
                  <a:ext uri="{FF2B5EF4-FFF2-40B4-BE49-F238E27FC236}">
                    <a16:creationId xmlns:a16="http://schemas.microsoft.com/office/drawing/2014/main" id="{A33A0083-28B6-E543-8164-6523936D7228}"/>
                  </a:ext>
                </a:extLst>
              </p:cNvPr>
              <p:cNvSpPr>
                <a:spLocks noChangeArrowheads="1"/>
              </p:cNvSpPr>
              <p:nvPr/>
            </p:nvSpPr>
            <p:spPr bwMode="auto">
              <a:xfrm>
                <a:off x="5964190"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7" name="Freeform 36">
                <a:extLst>
                  <a:ext uri="{FF2B5EF4-FFF2-40B4-BE49-F238E27FC236}">
                    <a16:creationId xmlns:a16="http://schemas.microsoft.com/office/drawing/2014/main" id="{117EBB98-634D-CB40-88C1-FC2ABF290737}"/>
                  </a:ext>
                </a:extLst>
              </p:cNvPr>
              <p:cNvSpPr>
                <a:spLocks noChangeArrowheads="1"/>
              </p:cNvSpPr>
              <p:nvPr/>
            </p:nvSpPr>
            <p:spPr bwMode="auto">
              <a:xfrm>
                <a:off x="3679991" y="6181127"/>
                <a:ext cx="2284100" cy="253490"/>
              </a:xfrm>
              <a:custGeom>
                <a:avLst/>
                <a:gdLst>
                  <a:gd name="connsiteX0" fmla="*/ 1776870 w 2284100"/>
                  <a:gd name="connsiteY0" fmla="*/ 0 h 253490"/>
                  <a:gd name="connsiteX1" fmla="*/ 1777232 w 2284100"/>
                  <a:gd name="connsiteY1" fmla="*/ 0 h 253490"/>
                  <a:gd name="connsiteX2" fmla="*/ 2030483 w 2284100"/>
                  <a:gd name="connsiteY2" fmla="*/ 0 h 253490"/>
                  <a:gd name="connsiteX3" fmla="*/ 2273105 w 2284100"/>
                  <a:gd name="connsiteY3" fmla="*/ 242487 h 253490"/>
                  <a:gd name="connsiteX4" fmla="*/ 2284100 w 2284100"/>
                  <a:gd name="connsiteY4" fmla="*/ 253490 h 253490"/>
                  <a:gd name="connsiteX5" fmla="*/ 2030618 w 2284100"/>
                  <a:gd name="connsiteY5" fmla="*/ 253490 h 253490"/>
                  <a:gd name="connsiteX6" fmla="*/ 2030483 w 2284100"/>
                  <a:gd name="connsiteY6" fmla="*/ 253356 h 253490"/>
                  <a:gd name="connsiteX7" fmla="*/ 2030483 w 2284100"/>
                  <a:gd name="connsiteY7" fmla="*/ 363 h 253490"/>
                  <a:gd name="connsiteX8" fmla="*/ 1778923 w 2284100"/>
                  <a:gd name="connsiteY8" fmla="*/ 251545 h 253490"/>
                  <a:gd name="connsiteX9" fmla="*/ 1776978 w 2284100"/>
                  <a:gd name="connsiteY9" fmla="*/ 253490 h 253490"/>
                  <a:gd name="connsiteX10" fmla="*/ 1523648 w 2284100"/>
                  <a:gd name="connsiteY10" fmla="*/ 253490 h 253490"/>
                  <a:gd name="connsiteX11" fmla="*/ 1652238 w 2284100"/>
                  <a:gd name="connsiteY11" fmla="*/ 124867 h 253490"/>
                  <a:gd name="connsiteX12" fmla="*/ 253505 w 2284100"/>
                  <a:gd name="connsiteY12" fmla="*/ 0 h 253490"/>
                  <a:gd name="connsiteX13" fmla="*/ 507238 w 2284100"/>
                  <a:gd name="connsiteY13" fmla="*/ 0 h 253490"/>
                  <a:gd name="connsiteX14" fmla="*/ 749377 w 2284100"/>
                  <a:gd name="connsiteY14" fmla="*/ 242487 h 253490"/>
                  <a:gd name="connsiteX15" fmla="*/ 760391 w 2284100"/>
                  <a:gd name="connsiteY15" fmla="*/ 253490 h 253490"/>
                  <a:gd name="connsiteX16" fmla="*/ 507010 w 2284100"/>
                  <a:gd name="connsiteY16" fmla="*/ 253490 h 253490"/>
                  <a:gd name="connsiteX17" fmla="*/ 506876 w 2284100"/>
                  <a:gd name="connsiteY17" fmla="*/ 253356 h 253490"/>
                  <a:gd name="connsiteX18" fmla="*/ 506876 w 2284100"/>
                  <a:gd name="connsiteY18" fmla="*/ 363 h 253490"/>
                  <a:gd name="connsiteX19" fmla="*/ 255316 w 2284100"/>
                  <a:gd name="connsiteY19" fmla="*/ 251545 h 253490"/>
                  <a:gd name="connsiteX20" fmla="*/ 253372 w 2284100"/>
                  <a:gd name="connsiteY20" fmla="*/ 253490 h 253490"/>
                  <a:gd name="connsiteX21" fmla="*/ 0 w 2284100"/>
                  <a:gd name="connsiteY21" fmla="*/ 253490 h 253490"/>
                  <a:gd name="connsiteX22" fmla="*/ 128631 w 2284100"/>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100" h="253490">
                    <a:moveTo>
                      <a:pt x="1776870" y="0"/>
                    </a:moveTo>
                    <a:lnTo>
                      <a:pt x="1777232" y="0"/>
                    </a:lnTo>
                    <a:lnTo>
                      <a:pt x="2030483" y="0"/>
                    </a:lnTo>
                    <a:lnTo>
                      <a:pt x="2273105" y="242487"/>
                    </a:lnTo>
                    <a:lnTo>
                      <a:pt x="2284100" y="253490"/>
                    </a:lnTo>
                    <a:lnTo>
                      <a:pt x="2030618" y="253490"/>
                    </a:lnTo>
                    <a:lnTo>
                      <a:pt x="2030483" y="253356"/>
                    </a:lnTo>
                    <a:lnTo>
                      <a:pt x="2030483" y="363"/>
                    </a:lnTo>
                    <a:lnTo>
                      <a:pt x="1778923" y="251545"/>
                    </a:lnTo>
                    <a:lnTo>
                      <a:pt x="1776978" y="253490"/>
                    </a:lnTo>
                    <a:lnTo>
                      <a:pt x="1523648"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8" name="Freeform 37">
                <a:extLst>
                  <a:ext uri="{FF2B5EF4-FFF2-40B4-BE49-F238E27FC236}">
                    <a16:creationId xmlns:a16="http://schemas.microsoft.com/office/drawing/2014/main" id="{CD3F3FA6-F553-564E-B697-93ABC213DD80}"/>
                  </a:ext>
                </a:extLst>
              </p:cNvPr>
              <p:cNvSpPr>
                <a:spLocks noChangeArrowheads="1"/>
              </p:cNvSpPr>
              <p:nvPr/>
            </p:nvSpPr>
            <p:spPr bwMode="auto">
              <a:xfrm>
                <a:off x="7493667"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9" name="Freeform 38">
                <a:extLst>
                  <a:ext uri="{FF2B5EF4-FFF2-40B4-BE49-F238E27FC236}">
                    <a16:creationId xmlns:a16="http://schemas.microsoft.com/office/drawing/2014/main" id="{F840C6CF-E0FA-C247-AB22-4E2AEFF9420C}"/>
                  </a:ext>
                </a:extLst>
              </p:cNvPr>
              <p:cNvSpPr>
                <a:spLocks noChangeArrowheads="1"/>
              </p:cNvSpPr>
              <p:nvPr/>
            </p:nvSpPr>
            <p:spPr bwMode="auto">
              <a:xfrm>
                <a:off x="6090227"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0" name="Freeform 8">
                <a:extLst>
                  <a:ext uri="{FF2B5EF4-FFF2-40B4-BE49-F238E27FC236}">
                    <a16:creationId xmlns:a16="http://schemas.microsoft.com/office/drawing/2014/main" id="{E6DC75E3-FE1B-2341-81BC-D4692A51CDF6}"/>
                  </a:ext>
                </a:extLst>
              </p:cNvPr>
              <p:cNvSpPr>
                <a:spLocks noChangeArrowheads="1"/>
              </p:cNvSpPr>
              <p:nvPr/>
            </p:nvSpPr>
            <p:spPr bwMode="auto">
              <a:xfrm>
                <a:off x="9017273"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1" name="Freeform 40">
                <a:extLst>
                  <a:ext uri="{FF2B5EF4-FFF2-40B4-BE49-F238E27FC236}">
                    <a16:creationId xmlns:a16="http://schemas.microsoft.com/office/drawing/2014/main" id="{B0D1A1D5-4B60-4D44-9991-F121CF932912}"/>
                  </a:ext>
                </a:extLst>
              </p:cNvPr>
              <p:cNvSpPr>
                <a:spLocks noChangeArrowheads="1"/>
              </p:cNvSpPr>
              <p:nvPr/>
            </p:nvSpPr>
            <p:spPr bwMode="auto">
              <a:xfrm>
                <a:off x="6733075" y="6181127"/>
                <a:ext cx="2284099" cy="253490"/>
              </a:xfrm>
              <a:custGeom>
                <a:avLst/>
                <a:gdLst>
                  <a:gd name="connsiteX0" fmla="*/ 1776870 w 2284099"/>
                  <a:gd name="connsiteY0" fmla="*/ 0 h 253490"/>
                  <a:gd name="connsiteX1" fmla="*/ 1777232 w 2284099"/>
                  <a:gd name="connsiteY1" fmla="*/ 0 h 253490"/>
                  <a:gd name="connsiteX2" fmla="*/ 2030482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2 w 2284099"/>
                  <a:gd name="connsiteY6" fmla="*/ 253356 h 253490"/>
                  <a:gd name="connsiteX7" fmla="*/ 2030482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2" y="0"/>
                    </a:lnTo>
                    <a:lnTo>
                      <a:pt x="2273105" y="242487"/>
                    </a:lnTo>
                    <a:lnTo>
                      <a:pt x="2284099" y="253490"/>
                    </a:lnTo>
                    <a:lnTo>
                      <a:pt x="2030617" y="253490"/>
                    </a:lnTo>
                    <a:lnTo>
                      <a:pt x="2030482" y="253356"/>
                    </a:lnTo>
                    <a:lnTo>
                      <a:pt x="2030482"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2" name="Freeform 41">
                <a:extLst>
                  <a:ext uri="{FF2B5EF4-FFF2-40B4-BE49-F238E27FC236}">
                    <a16:creationId xmlns:a16="http://schemas.microsoft.com/office/drawing/2014/main" id="{DDAFABE7-4CDE-7648-90A7-29945BE5496B}"/>
                  </a:ext>
                </a:extLst>
              </p:cNvPr>
              <p:cNvSpPr>
                <a:spLocks noChangeArrowheads="1"/>
              </p:cNvSpPr>
              <p:nvPr/>
            </p:nvSpPr>
            <p:spPr bwMode="auto">
              <a:xfrm>
                <a:off x="10539518"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3" name="Freeform 42">
                <a:extLst>
                  <a:ext uri="{FF2B5EF4-FFF2-40B4-BE49-F238E27FC236}">
                    <a16:creationId xmlns:a16="http://schemas.microsoft.com/office/drawing/2014/main" id="{DFC1214E-EFE4-1340-A194-19F3B793095D}"/>
                  </a:ext>
                </a:extLst>
              </p:cNvPr>
              <p:cNvSpPr>
                <a:spLocks noChangeArrowheads="1"/>
              </p:cNvSpPr>
              <p:nvPr/>
            </p:nvSpPr>
            <p:spPr bwMode="auto">
              <a:xfrm>
                <a:off x="9144786"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4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4"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4" name="Freeform 8">
                <a:extLst>
                  <a:ext uri="{FF2B5EF4-FFF2-40B4-BE49-F238E27FC236}">
                    <a16:creationId xmlns:a16="http://schemas.microsoft.com/office/drawing/2014/main" id="{34D1D354-77E1-6D42-BA9F-B6DDF66A2DEA}"/>
                  </a:ext>
                </a:extLst>
              </p:cNvPr>
              <p:cNvSpPr>
                <a:spLocks noChangeArrowheads="1"/>
              </p:cNvSpPr>
              <p:nvPr/>
            </p:nvSpPr>
            <p:spPr bwMode="auto">
              <a:xfrm>
                <a:off x="12063124"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5" name="Freeform 44">
                <a:extLst>
                  <a:ext uri="{FF2B5EF4-FFF2-40B4-BE49-F238E27FC236}">
                    <a16:creationId xmlns:a16="http://schemas.microsoft.com/office/drawing/2014/main" id="{E3179D46-2EDB-1D48-B112-E7FE06EFCE8C}"/>
                  </a:ext>
                </a:extLst>
              </p:cNvPr>
              <p:cNvSpPr>
                <a:spLocks noChangeArrowheads="1"/>
              </p:cNvSpPr>
              <p:nvPr/>
            </p:nvSpPr>
            <p:spPr bwMode="auto">
              <a:xfrm>
                <a:off x="9778926" y="6181127"/>
                <a:ext cx="2284099" cy="253490"/>
              </a:xfrm>
              <a:custGeom>
                <a:avLst/>
                <a:gdLst>
                  <a:gd name="connsiteX0" fmla="*/ 1776870 w 2284099"/>
                  <a:gd name="connsiteY0" fmla="*/ 0 h 253490"/>
                  <a:gd name="connsiteX1" fmla="*/ 1777232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8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5 w 2284099"/>
                  <a:gd name="connsiteY17" fmla="*/ 253356 h 253490"/>
                  <a:gd name="connsiteX18" fmla="*/ 506875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3" y="0"/>
                    </a:lnTo>
                    <a:lnTo>
                      <a:pt x="2273105" y="242487"/>
                    </a:lnTo>
                    <a:lnTo>
                      <a:pt x="2284099" y="253490"/>
                    </a:lnTo>
                    <a:lnTo>
                      <a:pt x="2030618" y="253490"/>
                    </a:lnTo>
                    <a:lnTo>
                      <a:pt x="2030483" y="253356"/>
                    </a:lnTo>
                    <a:lnTo>
                      <a:pt x="2030483"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5" y="253356"/>
                    </a:lnTo>
                    <a:lnTo>
                      <a:pt x="506875"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24" name="Freeform 23">
              <a:extLst>
                <a:ext uri="{FF2B5EF4-FFF2-40B4-BE49-F238E27FC236}">
                  <a16:creationId xmlns:a16="http://schemas.microsoft.com/office/drawing/2014/main" id="{44F2A635-98BE-C243-9EB0-DC16562E1F60}"/>
                </a:ext>
              </a:extLst>
            </p:cNvPr>
            <p:cNvSpPr>
              <a:spLocks noChangeArrowheads="1"/>
            </p:cNvSpPr>
            <p:nvPr/>
          </p:nvSpPr>
          <p:spPr bwMode="auto">
            <a:xfrm>
              <a:off x="9654096" y="5929172"/>
              <a:ext cx="479553" cy="159419"/>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5" name="Freeform 24">
              <a:extLst>
                <a:ext uri="{FF2B5EF4-FFF2-40B4-BE49-F238E27FC236}">
                  <a16:creationId xmlns:a16="http://schemas.microsoft.com/office/drawing/2014/main" id="{5CBAEAA3-CBD1-DE46-A9E1-49C4865BBDD5}"/>
                </a:ext>
              </a:extLst>
            </p:cNvPr>
            <p:cNvSpPr>
              <a:spLocks noChangeArrowheads="1"/>
            </p:cNvSpPr>
            <p:nvPr/>
          </p:nvSpPr>
          <p:spPr bwMode="auto">
            <a:xfrm>
              <a:off x="8776898" y="5929172"/>
              <a:ext cx="398833" cy="159419"/>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6" name="Freeform 8">
              <a:extLst>
                <a:ext uri="{FF2B5EF4-FFF2-40B4-BE49-F238E27FC236}">
                  <a16:creationId xmlns:a16="http://schemas.microsoft.com/office/drawing/2014/main" id="{4E15E9FB-19BE-404C-B16C-D4F0ECD30983}"/>
                </a:ext>
              </a:extLst>
            </p:cNvPr>
            <p:cNvSpPr>
              <a:spLocks noChangeArrowheads="1"/>
            </p:cNvSpPr>
            <p:nvPr/>
          </p:nvSpPr>
          <p:spPr bwMode="auto">
            <a:xfrm>
              <a:off x="10612349" y="5929172"/>
              <a:ext cx="81055" cy="81050"/>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7" name="Freeform 26">
              <a:extLst>
                <a:ext uri="{FF2B5EF4-FFF2-40B4-BE49-F238E27FC236}">
                  <a16:creationId xmlns:a16="http://schemas.microsoft.com/office/drawing/2014/main" id="{C1137FDF-87E1-E34F-AADE-2B610DAC0504}"/>
                </a:ext>
              </a:extLst>
            </p:cNvPr>
            <p:cNvSpPr>
              <a:spLocks noChangeArrowheads="1"/>
            </p:cNvSpPr>
            <p:nvPr/>
          </p:nvSpPr>
          <p:spPr bwMode="auto">
            <a:xfrm>
              <a:off x="9175732" y="5929172"/>
              <a:ext cx="1436555" cy="159419"/>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8" name="Freeform 27">
              <a:extLst>
                <a:ext uri="{FF2B5EF4-FFF2-40B4-BE49-F238E27FC236}">
                  <a16:creationId xmlns:a16="http://schemas.microsoft.com/office/drawing/2014/main" id="{7B203469-E37D-D841-B54D-D2C66E9F518B}"/>
                </a:ext>
              </a:extLst>
            </p:cNvPr>
            <p:cNvSpPr>
              <a:spLocks noChangeArrowheads="1"/>
            </p:cNvSpPr>
            <p:nvPr/>
          </p:nvSpPr>
          <p:spPr bwMode="auto">
            <a:xfrm>
              <a:off x="11106505" y="5929172"/>
              <a:ext cx="479553" cy="159419"/>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9" name="Freeform 28">
              <a:extLst>
                <a:ext uri="{FF2B5EF4-FFF2-40B4-BE49-F238E27FC236}">
                  <a16:creationId xmlns:a16="http://schemas.microsoft.com/office/drawing/2014/main" id="{81BCD951-607F-134C-A50F-5E1066ADF6F3}"/>
                </a:ext>
              </a:extLst>
            </p:cNvPr>
            <p:cNvSpPr>
              <a:spLocks noChangeArrowheads="1"/>
            </p:cNvSpPr>
            <p:nvPr/>
          </p:nvSpPr>
          <p:spPr bwMode="auto">
            <a:xfrm>
              <a:off x="10692547" y="5929172"/>
              <a:ext cx="398834" cy="159419"/>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47" name="Title 1">
            <a:extLst>
              <a:ext uri="{FF2B5EF4-FFF2-40B4-BE49-F238E27FC236}">
                <a16:creationId xmlns:a16="http://schemas.microsoft.com/office/drawing/2014/main" id="{516ED0B7-7F06-074B-B8D5-D49D749F80F3}"/>
              </a:ext>
            </a:extLst>
          </p:cNvPr>
          <p:cNvSpPr>
            <a:spLocks noGrp="1"/>
          </p:cNvSpPr>
          <p:nvPr>
            <p:ph type="title" hasCustomPrompt="1"/>
          </p:nvPr>
        </p:nvSpPr>
        <p:spPr>
          <a:xfrm>
            <a:off x="554182" y="357809"/>
            <a:ext cx="11083636" cy="824948"/>
          </a:xfrm>
        </p:spPr>
        <p:txBody>
          <a:bodyPr anchor="t">
            <a:normAutofit/>
          </a:bodyPr>
          <a:lstStyle>
            <a:lvl1pPr algn="ctr">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Tree>
    <p:extLst>
      <p:ext uri="{BB962C8B-B14F-4D97-AF65-F5344CB8AC3E}">
        <p14:creationId xmlns:p14="http://schemas.microsoft.com/office/powerpoint/2010/main" val="1033744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ttern Header 4">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744FDFE-FE22-BD48-B60C-82FC57460858}"/>
              </a:ext>
            </a:extLst>
          </p:cNvPr>
          <p:cNvGrpSpPr>
            <a:grpSpLocks noChangeAspect="1"/>
          </p:cNvGrpSpPr>
          <p:nvPr userDrawn="1"/>
        </p:nvGrpSpPr>
        <p:grpSpPr>
          <a:xfrm>
            <a:off x="-3236" y="1065"/>
            <a:ext cx="12192000" cy="185510"/>
            <a:chOff x="1108898" y="5929172"/>
            <a:chExt cx="10477160" cy="159419"/>
          </a:xfrm>
          <a:solidFill>
            <a:schemeClr val="accent5"/>
          </a:solidFill>
        </p:grpSpPr>
        <p:grpSp>
          <p:nvGrpSpPr>
            <p:cNvPr id="23" name="Group 22">
              <a:extLst>
                <a:ext uri="{FF2B5EF4-FFF2-40B4-BE49-F238E27FC236}">
                  <a16:creationId xmlns:a16="http://schemas.microsoft.com/office/drawing/2014/main" id="{761B7204-5B2A-754A-9435-84B6990D0303}"/>
                </a:ext>
              </a:extLst>
            </p:cNvPr>
            <p:cNvGrpSpPr>
              <a:grpSpLocks noChangeAspect="1"/>
            </p:cNvGrpSpPr>
            <p:nvPr/>
          </p:nvGrpSpPr>
          <p:grpSpPr>
            <a:xfrm>
              <a:off x="1108898" y="5929172"/>
              <a:ext cx="7668000" cy="159419"/>
              <a:chOff x="1" y="6181127"/>
              <a:chExt cx="12191999" cy="253490"/>
            </a:xfrm>
            <a:grpFill/>
          </p:grpSpPr>
          <p:sp>
            <p:nvSpPr>
              <p:cNvPr id="30" name="Freeform 29">
                <a:extLst>
                  <a:ext uri="{FF2B5EF4-FFF2-40B4-BE49-F238E27FC236}">
                    <a16:creationId xmlns:a16="http://schemas.microsoft.com/office/drawing/2014/main" id="{4FFDE1CD-0464-6849-BE4B-289729655ADF}"/>
                  </a:ext>
                </a:extLst>
              </p:cNvPr>
              <p:cNvSpPr>
                <a:spLocks noChangeArrowheads="1"/>
              </p:cNvSpPr>
              <p:nvPr/>
            </p:nvSpPr>
            <p:spPr bwMode="auto">
              <a:xfrm>
                <a:off x="1394732" y="6181127"/>
                <a:ext cx="762482" cy="253490"/>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1" name="Freeform 30">
                <a:extLst>
                  <a:ext uri="{FF2B5EF4-FFF2-40B4-BE49-F238E27FC236}">
                    <a16:creationId xmlns:a16="http://schemas.microsoft.com/office/drawing/2014/main" id="{2438B812-6043-4346-9DCF-F6D1C753BEC1}"/>
                  </a:ext>
                </a:extLst>
              </p:cNvPr>
              <p:cNvSpPr>
                <a:spLocks noChangeArrowheads="1"/>
              </p:cNvSpPr>
              <p:nvPr/>
            </p:nvSpPr>
            <p:spPr bwMode="auto">
              <a:xfrm>
                <a:off x="1"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2" name="Freeform 8">
                <a:extLst>
                  <a:ext uri="{FF2B5EF4-FFF2-40B4-BE49-F238E27FC236}">
                    <a16:creationId xmlns:a16="http://schemas.microsoft.com/office/drawing/2014/main" id="{715EDF07-2265-1047-B234-4803786F128B}"/>
                  </a:ext>
                </a:extLst>
              </p:cNvPr>
              <p:cNvSpPr>
                <a:spLocks noChangeArrowheads="1"/>
              </p:cNvSpPr>
              <p:nvPr/>
            </p:nvSpPr>
            <p:spPr bwMode="auto">
              <a:xfrm>
                <a:off x="2918339"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3" name="Freeform 32">
                <a:extLst>
                  <a:ext uri="{FF2B5EF4-FFF2-40B4-BE49-F238E27FC236}">
                    <a16:creationId xmlns:a16="http://schemas.microsoft.com/office/drawing/2014/main" id="{4D89F979-5DD7-E141-8938-B8E928730AC9}"/>
                  </a:ext>
                </a:extLst>
              </p:cNvPr>
              <p:cNvSpPr>
                <a:spLocks noChangeArrowheads="1"/>
              </p:cNvSpPr>
              <p:nvPr/>
            </p:nvSpPr>
            <p:spPr bwMode="auto">
              <a:xfrm>
                <a:off x="634141" y="6181127"/>
                <a:ext cx="2284099" cy="253490"/>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4" name="Freeform 33">
                <a:extLst>
                  <a:ext uri="{FF2B5EF4-FFF2-40B4-BE49-F238E27FC236}">
                    <a16:creationId xmlns:a16="http://schemas.microsoft.com/office/drawing/2014/main" id="{C8F4FABF-DBF9-494A-8A6E-61B5B3180DDF}"/>
                  </a:ext>
                </a:extLst>
              </p:cNvPr>
              <p:cNvSpPr>
                <a:spLocks noChangeArrowheads="1"/>
              </p:cNvSpPr>
              <p:nvPr/>
            </p:nvSpPr>
            <p:spPr bwMode="auto">
              <a:xfrm>
                <a:off x="4440584"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5" name="Freeform 34">
                <a:extLst>
                  <a:ext uri="{FF2B5EF4-FFF2-40B4-BE49-F238E27FC236}">
                    <a16:creationId xmlns:a16="http://schemas.microsoft.com/office/drawing/2014/main" id="{94420E9D-02EF-EE42-A129-B8C93ADF170B}"/>
                  </a:ext>
                </a:extLst>
              </p:cNvPr>
              <p:cNvSpPr>
                <a:spLocks noChangeArrowheads="1"/>
              </p:cNvSpPr>
              <p:nvPr/>
            </p:nvSpPr>
            <p:spPr bwMode="auto">
              <a:xfrm>
                <a:off x="3045852" y="6181127"/>
                <a:ext cx="634139" cy="253490"/>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6" name="Freeform 35">
                <a:extLst>
                  <a:ext uri="{FF2B5EF4-FFF2-40B4-BE49-F238E27FC236}">
                    <a16:creationId xmlns:a16="http://schemas.microsoft.com/office/drawing/2014/main" id="{A33A0083-28B6-E543-8164-6523936D7228}"/>
                  </a:ext>
                </a:extLst>
              </p:cNvPr>
              <p:cNvSpPr>
                <a:spLocks noChangeArrowheads="1"/>
              </p:cNvSpPr>
              <p:nvPr/>
            </p:nvSpPr>
            <p:spPr bwMode="auto">
              <a:xfrm>
                <a:off x="5964190"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7" name="Freeform 36">
                <a:extLst>
                  <a:ext uri="{FF2B5EF4-FFF2-40B4-BE49-F238E27FC236}">
                    <a16:creationId xmlns:a16="http://schemas.microsoft.com/office/drawing/2014/main" id="{117EBB98-634D-CB40-88C1-FC2ABF290737}"/>
                  </a:ext>
                </a:extLst>
              </p:cNvPr>
              <p:cNvSpPr>
                <a:spLocks noChangeArrowheads="1"/>
              </p:cNvSpPr>
              <p:nvPr/>
            </p:nvSpPr>
            <p:spPr bwMode="auto">
              <a:xfrm>
                <a:off x="3679991" y="6181127"/>
                <a:ext cx="2284100" cy="253490"/>
              </a:xfrm>
              <a:custGeom>
                <a:avLst/>
                <a:gdLst>
                  <a:gd name="connsiteX0" fmla="*/ 1776870 w 2284100"/>
                  <a:gd name="connsiteY0" fmla="*/ 0 h 253490"/>
                  <a:gd name="connsiteX1" fmla="*/ 1777232 w 2284100"/>
                  <a:gd name="connsiteY1" fmla="*/ 0 h 253490"/>
                  <a:gd name="connsiteX2" fmla="*/ 2030483 w 2284100"/>
                  <a:gd name="connsiteY2" fmla="*/ 0 h 253490"/>
                  <a:gd name="connsiteX3" fmla="*/ 2273105 w 2284100"/>
                  <a:gd name="connsiteY3" fmla="*/ 242487 h 253490"/>
                  <a:gd name="connsiteX4" fmla="*/ 2284100 w 2284100"/>
                  <a:gd name="connsiteY4" fmla="*/ 253490 h 253490"/>
                  <a:gd name="connsiteX5" fmla="*/ 2030618 w 2284100"/>
                  <a:gd name="connsiteY5" fmla="*/ 253490 h 253490"/>
                  <a:gd name="connsiteX6" fmla="*/ 2030483 w 2284100"/>
                  <a:gd name="connsiteY6" fmla="*/ 253356 h 253490"/>
                  <a:gd name="connsiteX7" fmla="*/ 2030483 w 2284100"/>
                  <a:gd name="connsiteY7" fmla="*/ 363 h 253490"/>
                  <a:gd name="connsiteX8" fmla="*/ 1778923 w 2284100"/>
                  <a:gd name="connsiteY8" fmla="*/ 251545 h 253490"/>
                  <a:gd name="connsiteX9" fmla="*/ 1776978 w 2284100"/>
                  <a:gd name="connsiteY9" fmla="*/ 253490 h 253490"/>
                  <a:gd name="connsiteX10" fmla="*/ 1523648 w 2284100"/>
                  <a:gd name="connsiteY10" fmla="*/ 253490 h 253490"/>
                  <a:gd name="connsiteX11" fmla="*/ 1652238 w 2284100"/>
                  <a:gd name="connsiteY11" fmla="*/ 124867 h 253490"/>
                  <a:gd name="connsiteX12" fmla="*/ 253505 w 2284100"/>
                  <a:gd name="connsiteY12" fmla="*/ 0 h 253490"/>
                  <a:gd name="connsiteX13" fmla="*/ 507238 w 2284100"/>
                  <a:gd name="connsiteY13" fmla="*/ 0 h 253490"/>
                  <a:gd name="connsiteX14" fmla="*/ 749377 w 2284100"/>
                  <a:gd name="connsiteY14" fmla="*/ 242487 h 253490"/>
                  <a:gd name="connsiteX15" fmla="*/ 760391 w 2284100"/>
                  <a:gd name="connsiteY15" fmla="*/ 253490 h 253490"/>
                  <a:gd name="connsiteX16" fmla="*/ 507010 w 2284100"/>
                  <a:gd name="connsiteY16" fmla="*/ 253490 h 253490"/>
                  <a:gd name="connsiteX17" fmla="*/ 506876 w 2284100"/>
                  <a:gd name="connsiteY17" fmla="*/ 253356 h 253490"/>
                  <a:gd name="connsiteX18" fmla="*/ 506876 w 2284100"/>
                  <a:gd name="connsiteY18" fmla="*/ 363 h 253490"/>
                  <a:gd name="connsiteX19" fmla="*/ 255316 w 2284100"/>
                  <a:gd name="connsiteY19" fmla="*/ 251545 h 253490"/>
                  <a:gd name="connsiteX20" fmla="*/ 253372 w 2284100"/>
                  <a:gd name="connsiteY20" fmla="*/ 253490 h 253490"/>
                  <a:gd name="connsiteX21" fmla="*/ 0 w 2284100"/>
                  <a:gd name="connsiteY21" fmla="*/ 253490 h 253490"/>
                  <a:gd name="connsiteX22" fmla="*/ 128631 w 2284100"/>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100" h="253490">
                    <a:moveTo>
                      <a:pt x="1776870" y="0"/>
                    </a:moveTo>
                    <a:lnTo>
                      <a:pt x="1777232" y="0"/>
                    </a:lnTo>
                    <a:lnTo>
                      <a:pt x="2030483" y="0"/>
                    </a:lnTo>
                    <a:lnTo>
                      <a:pt x="2273105" y="242487"/>
                    </a:lnTo>
                    <a:lnTo>
                      <a:pt x="2284100" y="253490"/>
                    </a:lnTo>
                    <a:lnTo>
                      <a:pt x="2030618" y="253490"/>
                    </a:lnTo>
                    <a:lnTo>
                      <a:pt x="2030483" y="253356"/>
                    </a:lnTo>
                    <a:lnTo>
                      <a:pt x="2030483" y="363"/>
                    </a:lnTo>
                    <a:lnTo>
                      <a:pt x="1778923" y="251545"/>
                    </a:lnTo>
                    <a:lnTo>
                      <a:pt x="1776978" y="253490"/>
                    </a:lnTo>
                    <a:lnTo>
                      <a:pt x="1523648"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8" name="Freeform 37">
                <a:extLst>
                  <a:ext uri="{FF2B5EF4-FFF2-40B4-BE49-F238E27FC236}">
                    <a16:creationId xmlns:a16="http://schemas.microsoft.com/office/drawing/2014/main" id="{CD3F3FA6-F553-564E-B697-93ABC213DD80}"/>
                  </a:ext>
                </a:extLst>
              </p:cNvPr>
              <p:cNvSpPr>
                <a:spLocks noChangeArrowheads="1"/>
              </p:cNvSpPr>
              <p:nvPr/>
            </p:nvSpPr>
            <p:spPr bwMode="auto">
              <a:xfrm>
                <a:off x="7493667"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9" name="Freeform 38">
                <a:extLst>
                  <a:ext uri="{FF2B5EF4-FFF2-40B4-BE49-F238E27FC236}">
                    <a16:creationId xmlns:a16="http://schemas.microsoft.com/office/drawing/2014/main" id="{F840C6CF-E0FA-C247-AB22-4E2AEFF9420C}"/>
                  </a:ext>
                </a:extLst>
              </p:cNvPr>
              <p:cNvSpPr>
                <a:spLocks noChangeArrowheads="1"/>
              </p:cNvSpPr>
              <p:nvPr/>
            </p:nvSpPr>
            <p:spPr bwMode="auto">
              <a:xfrm>
                <a:off x="6090227"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0" name="Freeform 8">
                <a:extLst>
                  <a:ext uri="{FF2B5EF4-FFF2-40B4-BE49-F238E27FC236}">
                    <a16:creationId xmlns:a16="http://schemas.microsoft.com/office/drawing/2014/main" id="{E6DC75E3-FE1B-2341-81BC-D4692A51CDF6}"/>
                  </a:ext>
                </a:extLst>
              </p:cNvPr>
              <p:cNvSpPr>
                <a:spLocks noChangeArrowheads="1"/>
              </p:cNvSpPr>
              <p:nvPr/>
            </p:nvSpPr>
            <p:spPr bwMode="auto">
              <a:xfrm>
                <a:off x="9017273"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1" name="Freeform 40">
                <a:extLst>
                  <a:ext uri="{FF2B5EF4-FFF2-40B4-BE49-F238E27FC236}">
                    <a16:creationId xmlns:a16="http://schemas.microsoft.com/office/drawing/2014/main" id="{B0D1A1D5-4B60-4D44-9991-F121CF932912}"/>
                  </a:ext>
                </a:extLst>
              </p:cNvPr>
              <p:cNvSpPr>
                <a:spLocks noChangeArrowheads="1"/>
              </p:cNvSpPr>
              <p:nvPr/>
            </p:nvSpPr>
            <p:spPr bwMode="auto">
              <a:xfrm>
                <a:off x="6733075" y="6181127"/>
                <a:ext cx="2284099" cy="253490"/>
              </a:xfrm>
              <a:custGeom>
                <a:avLst/>
                <a:gdLst>
                  <a:gd name="connsiteX0" fmla="*/ 1776870 w 2284099"/>
                  <a:gd name="connsiteY0" fmla="*/ 0 h 253490"/>
                  <a:gd name="connsiteX1" fmla="*/ 1777232 w 2284099"/>
                  <a:gd name="connsiteY1" fmla="*/ 0 h 253490"/>
                  <a:gd name="connsiteX2" fmla="*/ 2030482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2 w 2284099"/>
                  <a:gd name="connsiteY6" fmla="*/ 253356 h 253490"/>
                  <a:gd name="connsiteX7" fmla="*/ 2030482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2" y="0"/>
                    </a:lnTo>
                    <a:lnTo>
                      <a:pt x="2273105" y="242487"/>
                    </a:lnTo>
                    <a:lnTo>
                      <a:pt x="2284099" y="253490"/>
                    </a:lnTo>
                    <a:lnTo>
                      <a:pt x="2030617" y="253490"/>
                    </a:lnTo>
                    <a:lnTo>
                      <a:pt x="2030482" y="253356"/>
                    </a:lnTo>
                    <a:lnTo>
                      <a:pt x="2030482"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2" name="Freeform 41">
                <a:extLst>
                  <a:ext uri="{FF2B5EF4-FFF2-40B4-BE49-F238E27FC236}">
                    <a16:creationId xmlns:a16="http://schemas.microsoft.com/office/drawing/2014/main" id="{DDAFABE7-4CDE-7648-90A7-29945BE5496B}"/>
                  </a:ext>
                </a:extLst>
              </p:cNvPr>
              <p:cNvSpPr>
                <a:spLocks noChangeArrowheads="1"/>
              </p:cNvSpPr>
              <p:nvPr/>
            </p:nvSpPr>
            <p:spPr bwMode="auto">
              <a:xfrm>
                <a:off x="10539518"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3" name="Freeform 42">
                <a:extLst>
                  <a:ext uri="{FF2B5EF4-FFF2-40B4-BE49-F238E27FC236}">
                    <a16:creationId xmlns:a16="http://schemas.microsoft.com/office/drawing/2014/main" id="{DFC1214E-EFE4-1340-A194-19F3B793095D}"/>
                  </a:ext>
                </a:extLst>
              </p:cNvPr>
              <p:cNvSpPr>
                <a:spLocks noChangeArrowheads="1"/>
              </p:cNvSpPr>
              <p:nvPr/>
            </p:nvSpPr>
            <p:spPr bwMode="auto">
              <a:xfrm>
                <a:off x="9144786"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4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4"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4" name="Freeform 8">
                <a:extLst>
                  <a:ext uri="{FF2B5EF4-FFF2-40B4-BE49-F238E27FC236}">
                    <a16:creationId xmlns:a16="http://schemas.microsoft.com/office/drawing/2014/main" id="{34D1D354-77E1-6D42-BA9F-B6DDF66A2DEA}"/>
                  </a:ext>
                </a:extLst>
              </p:cNvPr>
              <p:cNvSpPr>
                <a:spLocks noChangeArrowheads="1"/>
              </p:cNvSpPr>
              <p:nvPr/>
            </p:nvSpPr>
            <p:spPr bwMode="auto">
              <a:xfrm>
                <a:off x="12063124"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5" name="Freeform 44">
                <a:extLst>
                  <a:ext uri="{FF2B5EF4-FFF2-40B4-BE49-F238E27FC236}">
                    <a16:creationId xmlns:a16="http://schemas.microsoft.com/office/drawing/2014/main" id="{E3179D46-2EDB-1D48-B112-E7FE06EFCE8C}"/>
                  </a:ext>
                </a:extLst>
              </p:cNvPr>
              <p:cNvSpPr>
                <a:spLocks noChangeArrowheads="1"/>
              </p:cNvSpPr>
              <p:nvPr/>
            </p:nvSpPr>
            <p:spPr bwMode="auto">
              <a:xfrm>
                <a:off x="9778926" y="6181127"/>
                <a:ext cx="2284099" cy="253490"/>
              </a:xfrm>
              <a:custGeom>
                <a:avLst/>
                <a:gdLst>
                  <a:gd name="connsiteX0" fmla="*/ 1776870 w 2284099"/>
                  <a:gd name="connsiteY0" fmla="*/ 0 h 253490"/>
                  <a:gd name="connsiteX1" fmla="*/ 1777232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8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5 w 2284099"/>
                  <a:gd name="connsiteY17" fmla="*/ 253356 h 253490"/>
                  <a:gd name="connsiteX18" fmla="*/ 506875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3" y="0"/>
                    </a:lnTo>
                    <a:lnTo>
                      <a:pt x="2273105" y="242487"/>
                    </a:lnTo>
                    <a:lnTo>
                      <a:pt x="2284099" y="253490"/>
                    </a:lnTo>
                    <a:lnTo>
                      <a:pt x="2030618" y="253490"/>
                    </a:lnTo>
                    <a:lnTo>
                      <a:pt x="2030483" y="253356"/>
                    </a:lnTo>
                    <a:lnTo>
                      <a:pt x="2030483"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5" y="253356"/>
                    </a:lnTo>
                    <a:lnTo>
                      <a:pt x="506875"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24" name="Freeform 23">
              <a:extLst>
                <a:ext uri="{FF2B5EF4-FFF2-40B4-BE49-F238E27FC236}">
                  <a16:creationId xmlns:a16="http://schemas.microsoft.com/office/drawing/2014/main" id="{44F2A635-98BE-C243-9EB0-DC16562E1F60}"/>
                </a:ext>
              </a:extLst>
            </p:cNvPr>
            <p:cNvSpPr>
              <a:spLocks noChangeArrowheads="1"/>
            </p:cNvSpPr>
            <p:nvPr/>
          </p:nvSpPr>
          <p:spPr bwMode="auto">
            <a:xfrm>
              <a:off x="9654096" y="5929172"/>
              <a:ext cx="479553" cy="159419"/>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5" name="Freeform 24">
              <a:extLst>
                <a:ext uri="{FF2B5EF4-FFF2-40B4-BE49-F238E27FC236}">
                  <a16:creationId xmlns:a16="http://schemas.microsoft.com/office/drawing/2014/main" id="{5CBAEAA3-CBD1-DE46-A9E1-49C4865BBDD5}"/>
                </a:ext>
              </a:extLst>
            </p:cNvPr>
            <p:cNvSpPr>
              <a:spLocks noChangeArrowheads="1"/>
            </p:cNvSpPr>
            <p:nvPr/>
          </p:nvSpPr>
          <p:spPr bwMode="auto">
            <a:xfrm>
              <a:off x="8776898" y="5929172"/>
              <a:ext cx="398833" cy="159419"/>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6" name="Freeform 8">
              <a:extLst>
                <a:ext uri="{FF2B5EF4-FFF2-40B4-BE49-F238E27FC236}">
                  <a16:creationId xmlns:a16="http://schemas.microsoft.com/office/drawing/2014/main" id="{4E15E9FB-19BE-404C-B16C-D4F0ECD30983}"/>
                </a:ext>
              </a:extLst>
            </p:cNvPr>
            <p:cNvSpPr>
              <a:spLocks noChangeArrowheads="1"/>
            </p:cNvSpPr>
            <p:nvPr/>
          </p:nvSpPr>
          <p:spPr bwMode="auto">
            <a:xfrm>
              <a:off x="10612349" y="5929172"/>
              <a:ext cx="81055" cy="81050"/>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7" name="Freeform 26">
              <a:extLst>
                <a:ext uri="{FF2B5EF4-FFF2-40B4-BE49-F238E27FC236}">
                  <a16:creationId xmlns:a16="http://schemas.microsoft.com/office/drawing/2014/main" id="{C1137FDF-87E1-E34F-AADE-2B610DAC0504}"/>
                </a:ext>
              </a:extLst>
            </p:cNvPr>
            <p:cNvSpPr>
              <a:spLocks noChangeArrowheads="1"/>
            </p:cNvSpPr>
            <p:nvPr/>
          </p:nvSpPr>
          <p:spPr bwMode="auto">
            <a:xfrm>
              <a:off x="9175732" y="5929172"/>
              <a:ext cx="1436555" cy="159419"/>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8" name="Freeform 27">
              <a:extLst>
                <a:ext uri="{FF2B5EF4-FFF2-40B4-BE49-F238E27FC236}">
                  <a16:creationId xmlns:a16="http://schemas.microsoft.com/office/drawing/2014/main" id="{7B203469-E37D-D841-B54D-D2C66E9F518B}"/>
                </a:ext>
              </a:extLst>
            </p:cNvPr>
            <p:cNvSpPr>
              <a:spLocks noChangeArrowheads="1"/>
            </p:cNvSpPr>
            <p:nvPr/>
          </p:nvSpPr>
          <p:spPr bwMode="auto">
            <a:xfrm>
              <a:off x="11106505" y="5929172"/>
              <a:ext cx="479553" cy="159419"/>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9" name="Freeform 28">
              <a:extLst>
                <a:ext uri="{FF2B5EF4-FFF2-40B4-BE49-F238E27FC236}">
                  <a16:creationId xmlns:a16="http://schemas.microsoft.com/office/drawing/2014/main" id="{81BCD951-607F-134C-A50F-5E1066ADF6F3}"/>
                </a:ext>
              </a:extLst>
            </p:cNvPr>
            <p:cNvSpPr>
              <a:spLocks noChangeArrowheads="1"/>
            </p:cNvSpPr>
            <p:nvPr/>
          </p:nvSpPr>
          <p:spPr bwMode="auto">
            <a:xfrm>
              <a:off x="10692547" y="5929172"/>
              <a:ext cx="398834" cy="159419"/>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46" name="Title 1">
            <a:extLst>
              <a:ext uri="{FF2B5EF4-FFF2-40B4-BE49-F238E27FC236}">
                <a16:creationId xmlns:a16="http://schemas.microsoft.com/office/drawing/2014/main" id="{95FACC7F-5B1E-034E-8B57-549B9C6F08D2}"/>
              </a:ext>
            </a:extLst>
          </p:cNvPr>
          <p:cNvSpPr>
            <a:spLocks noGrp="1"/>
          </p:cNvSpPr>
          <p:nvPr>
            <p:ph type="title" hasCustomPrompt="1"/>
          </p:nvPr>
        </p:nvSpPr>
        <p:spPr>
          <a:xfrm>
            <a:off x="554182" y="357809"/>
            <a:ext cx="11083636" cy="824948"/>
          </a:xfrm>
        </p:spPr>
        <p:txBody>
          <a:bodyPr anchor="t">
            <a:normAutofit/>
          </a:bodyPr>
          <a:lstStyle>
            <a:lvl1pPr algn="ctr">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Tree>
    <p:extLst>
      <p:ext uri="{BB962C8B-B14F-4D97-AF65-F5344CB8AC3E}">
        <p14:creationId xmlns:p14="http://schemas.microsoft.com/office/powerpoint/2010/main" val="372577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attern Header 5">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744FDFE-FE22-BD48-B60C-82FC57460858}"/>
              </a:ext>
            </a:extLst>
          </p:cNvPr>
          <p:cNvGrpSpPr>
            <a:grpSpLocks noChangeAspect="1"/>
          </p:cNvGrpSpPr>
          <p:nvPr userDrawn="1"/>
        </p:nvGrpSpPr>
        <p:grpSpPr>
          <a:xfrm>
            <a:off x="-3236" y="1065"/>
            <a:ext cx="12192000" cy="185510"/>
            <a:chOff x="1108898" y="5929172"/>
            <a:chExt cx="10477160" cy="159419"/>
          </a:xfrm>
          <a:solidFill>
            <a:srgbClr val="45AF9A"/>
          </a:solidFill>
        </p:grpSpPr>
        <p:grpSp>
          <p:nvGrpSpPr>
            <p:cNvPr id="23" name="Group 22">
              <a:extLst>
                <a:ext uri="{FF2B5EF4-FFF2-40B4-BE49-F238E27FC236}">
                  <a16:creationId xmlns:a16="http://schemas.microsoft.com/office/drawing/2014/main" id="{761B7204-5B2A-754A-9435-84B6990D0303}"/>
                </a:ext>
              </a:extLst>
            </p:cNvPr>
            <p:cNvGrpSpPr>
              <a:grpSpLocks noChangeAspect="1"/>
            </p:cNvGrpSpPr>
            <p:nvPr/>
          </p:nvGrpSpPr>
          <p:grpSpPr>
            <a:xfrm>
              <a:off x="1108898" y="5929172"/>
              <a:ext cx="7668000" cy="159419"/>
              <a:chOff x="1" y="6181127"/>
              <a:chExt cx="12191999" cy="253490"/>
            </a:xfrm>
            <a:grpFill/>
          </p:grpSpPr>
          <p:sp>
            <p:nvSpPr>
              <p:cNvPr id="30" name="Freeform 29">
                <a:extLst>
                  <a:ext uri="{FF2B5EF4-FFF2-40B4-BE49-F238E27FC236}">
                    <a16:creationId xmlns:a16="http://schemas.microsoft.com/office/drawing/2014/main" id="{4FFDE1CD-0464-6849-BE4B-289729655ADF}"/>
                  </a:ext>
                </a:extLst>
              </p:cNvPr>
              <p:cNvSpPr>
                <a:spLocks noChangeArrowheads="1"/>
              </p:cNvSpPr>
              <p:nvPr/>
            </p:nvSpPr>
            <p:spPr bwMode="auto">
              <a:xfrm>
                <a:off x="1394732" y="6181127"/>
                <a:ext cx="762482" cy="253490"/>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1" name="Freeform 30">
                <a:extLst>
                  <a:ext uri="{FF2B5EF4-FFF2-40B4-BE49-F238E27FC236}">
                    <a16:creationId xmlns:a16="http://schemas.microsoft.com/office/drawing/2014/main" id="{2438B812-6043-4346-9DCF-F6D1C753BEC1}"/>
                  </a:ext>
                </a:extLst>
              </p:cNvPr>
              <p:cNvSpPr>
                <a:spLocks noChangeArrowheads="1"/>
              </p:cNvSpPr>
              <p:nvPr/>
            </p:nvSpPr>
            <p:spPr bwMode="auto">
              <a:xfrm>
                <a:off x="1"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2" name="Freeform 8">
                <a:extLst>
                  <a:ext uri="{FF2B5EF4-FFF2-40B4-BE49-F238E27FC236}">
                    <a16:creationId xmlns:a16="http://schemas.microsoft.com/office/drawing/2014/main" id="{715EDF07-2265-1047-B234-4803786F128B}"/>
                  </a:ext>
                </a:extLst>
              </p:cNvPr>
              <p:cNvSpPr>
                <a:spLocks noChangeArrowheads="1"/>
              </p:cNvSpPr>
              <p:nvPr/>
            </p:nvSpPr>
            <p:spPr bwMode="auto">
              <a:xfrm>
                <a:off x="2918339"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3" name="Freeform 32">
                <a:extLst>
                  <a:ext uri="{FF2B5EF4-FFF2-40B4-BE49-F238E27FC236}">
                    <a16:creationId xmlns:a16="http://schemas.microsoft.com/office/drawing/2014/main" id="{4D89F979-5DD7-E141-8938-B8E928730AC9}"/>
                  </a:ext>
                </a:extLst>
              </p:cNvPr>
              <p:cNvSpPr>
                <a:spLocks noChangeArrowheads="1"/>
              </p:cNvSpPr>
              <p:nvPr/>
            </p:nvSpPr>
            <p:spPr bwMode="auto">
              <a:xfrm>
                <a:off x="634141" y="6181127"/>
                <a:ext cx="2284099" cy="253490"/>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4" name="Freeform 33">
                <a:extLst>
                  <a:ext uri="{FF2B5EF4-FFF2-40B4-BE49-F238E27FC236}">
                    <a16:creationId xmlns:a16="http://schemas.microsoft.com/office/drawing/2014/main" id="{C8F4FABF-DBF9-494A-8A6E-61B5B3180DDF}"/>
                  </a:ext>
                </a:extLst>
              </p:cNvPr>
              <p:cNvSpPr>
                <a:spLocks noChangeArrowheads="1"/>
              </p:cNvSpPr>
              <p:nvPr/>
            </p:nvSpPr>
            <p:spPr bwMode="auto">
              <a:xfrm>
                <a:off x="4440584"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5" name="Freeform 34">
                <a:extLst>
                  <a:ext uri="{FF2B5EF4-FFF2-40B4-BE49-F238E27FC236}">
                    <a16:creationId xmlns:a16="http://schemas.microsoft.com/office/drawing/2014/main" id="{94420E9D-02EF-EE42-A129-B8C93ADF170B}"/>
                  </a:ext>
                </a:extLst>
              </p:cNvPr>
              <p:cNvSpPr>
                <a:spLocks noChangeArrowheads="1"/>
              </p:cNvSpPr>
              <p:nvPr/>
            </p:nvSpPr>
            <p:spPr bwMode="auto">
              <a:xfrm>
                <a:off x="3045852" y="6181127"/>
                <a:ext cx="634139" cy="253490"/>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6" name="Freeform 35">
                <a:extLst>
                  <a:ext uri="{FF2B5EF4-FFF2-40B4-BE49-F238E27FC236}">
                    <a16:creationId xmlns:a16="http://schemas.microsoft.com/office/drawing/2014/main" id="{A33A0083-28B6-E543-8164-6523936D7228}"/>
                  </a:ext>
                </a:extLst>
              </p:cNvPr>
              <p:cNvSpPr>
                <a:spLocks noChangeArrowheads="1"/>
              </p:cNvSpPr>
              <p:nvPr/>
            </p:nvSpPr>
            <p:spPr bwMode="auto">
              <a:xfrm>
                <a:off x="5964190"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7" name="Freeform 36">
                <a:extLst>
                  <a:ext uri="{FF2B5EF4-FFF2-40B4-BE49-F238E27FC236}">
                    <a16:creationId xmlns:a16="http://schemas.microsoft.com/office/drawing/2014/main" id="{117EBB98-634D-CB40-88C1-FC2ABF290737}"/>
                  </a:ext>
                </a:extLst>
              </p:cNvPr>
              <p:cNvSpPr>
                <a:spLocks noChangeArrowheads="1"/>
              </p:cNvSpPr>
              <p:nvPr/>
            </p:nvSpPr>
            <p:spPr bwMode="auto">
              <a:xfrm>
                <a:off x="3679991" y="6181127"/>
                <a:ext cx="2284100" cy="253490"/>
              </a:xfrm>
              <a:custGeom>
                <a:avLst/>
                <a:gdLst>
                  <a:gd name="connsiteX0" fmla="*/ 1776870 w 2284100"/>
                  <a:gd name="connsiteY0" fmla="*/ 0 h 253490"/>
                  <a:gd name="connsiteX1" fmla="*/ 1777232 w 2284100"/>
                  <a:gd name="connsiteY1" fmla="*/ 0 h 253490"/>
                  <a:gd name="connsiteX2" fmla="*/ 2030483 w 2284100"/>
                  <a:gd name="connsiteY2" fmla="*/ 0 h 253490"/>
                  <a:gd name="connsiteX3" fmla="*/ 2273105 w 2284100"/>
                  <a:gd name="connsiteY3" fmla="*/ 242487 h 253490"/>
                  <a:gd name="connsiteX4" fmla="*/ 2284100 w 2284100"/>
                  <a:gd name="connsiteY4" fmla="*/ 253490 h 253490"/>
                  <a:gd name="connsiteX5" fmla="*/ 2030618 w 2284100"/>
                  <a:gd name="connsiteY5" fmla="*/ 253490 h 253490"/>
                  <a:gd name="connsiteX6" fmla="*/ 2030483 w 2284100"/>
                  <a:gd name="connsiteY6" fmla="*/ 253356 h 253490"/>
                  <a:gd name="connsiteX7" fmla="*/ 2030483 w 2284100"/>
                  <a:gd name="connsiteY7" fmla="*/ 363 h 253490"/>
                  <a:gd name="connsiteX8" fmla="*/ 1778923 w 2284100"/>
                  <a:gd name="connsiteY8" fmla="*/ 251545 h 253490"/>
                  <a:gd name="connsiteX9" fmla="*/ 1776978 w 2284100"/>
                  <a:gd name="connsiteY9" fmla="*/ 253490 h 253490"/>
                  <a:gd name="connsiteX10" fmla="*/ 1523648 w 2284100"/>
                  <a:gd name="connsiteY10" fmla="*/ 253490 h 253490"/>
                  <a:gd name="connsiteX11" fmla="*/ 1652238 w 2284100"/>
                  <a:gd name="connsiteY11" fmla="*/ 124867 h 253490"/>
                  <a:gd name="connsiteX12" fmla="*/ 253505 w 2284100"/>
                  <a:gd name="connsiteY12" fmla="*/ 0 h 253490"/>
                  <a:gd name="connsiteX13" fmla="*/ 507238 w 2284100"/>
                  <a:gd name="connsiteY13" fmla="*/ 0 h 253490"/>
                  <a:gd name="connsiteX14" fmla="*/ 749377 w 2284100"/>
                  <a:gd name="connsiteY14" fmla="*/ 242487 h 253490"/>
                  <a:gd name="connsiteX15" fmla="*/ 760391 w 2284100"/>
                  <a:gd name="connsiteY15" fmla="*/ 253490 h 253490"/>
                  <a:gd name="connsiteX16" fmla="*/ 507010 w 2284100"/>
                  <a:gd name="connsiteY16" fmla="*/ 253490 h 253490"/>
                  <a:gd name="connsiteX17" fmla="*/ 506876 w 2284100"/>
                  <a:gd name="connsiteY17" fmla="*/ 253356 h 253490"/>
                  <a:gd name="connsiteX18" fmla="*/ 506876 w 2284100"/>
                  <a:gd name="connsiteY18" fmla="*/ 363 h 253490"/>
                  <a:gd name="connsiteX19" fmla="*/ 255316 w 2284100"/>
                  <a:gd name="connsiteY19" fmla="*/ 251545 h 253490"/>
                  <a:gd name="connsiteX20" fmla="*/ 253372 w 2284100"/>
                  <a:gd name="connsiteY20" fmla="*/ 253490 h 253490"/>
                  <a:gd name="connsiteX21" fmla="*/ 0 w 2284100"/>
                  <a:gd name="connsiteY21" fmla="*/ 253490 h 253490"/>
                  <a:gd name="connsiteX22" fmla="*/ 128631 w 2284100"/>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100" h="253490">
                    <a:moveTo>
                      <a:pt x="1776870" y="0"/>
                    </a:moveTo>
                    <a:lnTo>
                      <a:pt x="1777232" y="0"/>
                    </a:lnTo>
                    <a:lnTo>
                      <a:pt x="2030483" y="0"/>
                    </a:lnTo>
                    <a:lnTo>
                      <a:pt x="2273105" y="242487"/>
                    </a:lnTo>
                    <a:lnTo>
                      <a:pt x="2284100" y="253490"/>
                    </a:lnTo>
                    <a:lnTo>
                      <a:pt x="2030618" y="253490"/>
                    </a:lnTo>
                    <a:lnTo>
                      <a:pt x="2030483" y="253356"/>
                    </a:lnTo>
                    <a:lnTo>
                      <a:pt x="2030483" y="363"/>
                    </a:lnTo>
                    <a:lnTo>
                      <a:pt x="1778923" y="251545"/>
                    </a:lnTo>
                    <a:lnTo>
                      <a:pt x="1776978" y="253490"/>
                    </a:lnTo>
                    <a:lnTo>
                      <a:pt x="1523648"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8" name="Freeform 37">
                <a:extLst>
                  <a:ext uri="{FF2B5EF4-FFF2-40B4-BE49-F238E27FC236}">
                    <a16:creationId xmlns:a16="http://schemas.microsoft.com/office/drawing/2014/main" id="{CD3F3FA6-F553-564E-B697-93ABC213DD80}"/>
                  </a:ext>
                </a:extLst>
              </p:cNvPr>
              <p:cNvSpPr>
                <a:spLocks noChangeArrowheads="1"/>
              </p:cNvSpPr>
              <p:nvPr/>
            </p:nvSpPr>
            <p:spPr bwMode="auto">
              <a:xfrm>
                <a:off x="7493667"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9" name="Freeform 38">
                <a:extLst>
                  <a:ext uri="{FF2B5EF4-FFF2-40B4-BE49-F238E27FC236}">
                    <a16:creationId xmlns:a16="http://schemas.microsoft.com/office/drawing/2014/main" id="{F840C6CF-E0FA-C247-AB22-4E2AEFF9420C}"/>
                  </a:ext>
                </a:extLst>
              </p:cNvPr>
              <p:cNvSpPr>
                <a:spLocks noChangeArrowheads="1"/>
              </p:cNvSpPr>
              <p:nvPr/>
            </p:nvSpPr>
            <p:spPr bwMode="auto">
              <a:xfrm>
                <a:off x="6090227"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0" name="Freeform 8">
                <a:extLst>
                  <a:ext uri="{FF2B5EF4-FFF2-40B4-BE49-F238E27FC236}">
                    <a16:creationId xmlns:a16="http://schemas.microsoft.com/office/drawing/2014/main" id="{E6DC75E3-FE1B-2341-81BC-D4692A51CDF6}"/>
                  </a:ext>
                </a:extLst>
              </p:cNvPr>
              <p:cNvSpPr>
                <a:spLocks noChangeArrowheads="1"/>
              </p:cNvSpPr>
              <p:nvPr/>
            </p:nvSpPr>
            <p:spPr bwMode="auto">
              <a:xfrm>
                <a:off x="9017273"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1" name="Freeform 40">
                <a:extLst>
                  <a:ext uri="{FF2B5EF4-FFF2-40B4-BE49-F238E27FC236}">
                    <a16:creationId xmlns:a16="http://schemas.microsoft.com/office/drawing/2014/main" id="{B0D1A1D5-4B60-4D44-9991-F121CF932912}"/>
                  </a:ext>
                </a:extLst>
              </p:cNvPr>
              <p:cNvSpPr>
                <a:spLocks noChangeArrowheads="1"/>
              </p:cNvSpPr>
              <p:nvPr/>
            </p:nvSpPr>
            <p:spPr bwMode="auto">
              <a:xfrm>
                <a:off x="6733075" y="6181127"/>
                <a:ext cx="2284099" cy="253490"/>
              </a:xfrm>
              <a:custGeom>
                <a:avLst/>
                <a:gdLst>
                  <a:gd name="connsiteX0" fmla="*/ 1776870 w 2284099"/>
                  <a:gd name="connsiteY0" fmla="*/ 0 h 253490"/>
                  <a:gd name="connsiteX1" fmla="*/ 1777232 w 2284099"/>
                  <a:gd name="connsiteY1" fmla="*/ 0 h 253490"/>
                  <a:gd name="connsiteX2" fmla="*/ 2030482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2 w 2284099"/>
                  <a:gd name="connsiteY6" fmla="*/ 253356 h 253490"/>
                  <a:gd name="connsiteX7" fmla="*/ 2030482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2" y="0"/>
                    </a:lnTo>
                    <a:lnTo>
                      <a:pt x="2273105" y="242487"/>
                    </a:lnTo>
                    <a:lnTo>
                      <a:pt x="2284099" y="253490"/>
                    </a:lnTo>
                    <a:lnTo>
                      <a:pt x="2030617" y="253490"/>
                    </a:lnTo>
                    <a:lnTo>
                      <a:pt x="2030482" y="253356"/>
                    </a:lnTo>
                    <a:lnTo>
                      <a:pt x="2030482"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2" name="Freeform 41">
                <a:extLst>
                  <a:ext uri="{FF2B5EF4-FFF2-40B4-BE49-F238E27FC236}">
                    <a16:creationId xmlns:a16="http://schemas.microsoft.com/office/drawing/2014/main" id="{DDAFABE7-4CDE-7648-90A7-29945BE5496B}"/>
                  </a:ext>
                </a:extLst>
              </p:cNvPr>
              <p:cNvSpPr>
                <a:spLocks noChangeArrowheads="1"/>
              </p:cNvSpPr>
              <p:nvPr/>
            </p:nvSpPr>
            <p:spPr bwMode="auto">
              <a:xfrm>
                <a:off x="10539518"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3" name="Freeform 42">
                <a:extLst>
                  <a:ext uri="{FF2B5EF4-FFF2-40B4-BE49-F238E27FC236}">
                    <a16:creationId xmlns:a16="http://schemas.microsoft.com/office/drawing/2014/main" id="{DFC1214E-EFE4-1340-A194-19F3B793095D}"/>
                  </a:ext>
                </a:extLst>
              </p:cNvPr>
              <p:cNvSpPr>
                <a:spLocks noChangeArrowheads="1"/>
              </p:cNvSpPr>
              <p:nvPr/>
            </p:nvSpPr>
            <p:spPr bwMode="auto">
              <a:xfrm>
                <a:off x="9144786"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4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4"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4" name="Freeform 8">
                <a:extLst>
                  <a:ext uri="{FF2B5EF4-FFF2-40B4-BE49-F238E27FC236}">
                    <a16:creationId xmlns:a16="http://schemas.microsoft.com/office/drawing/2014/main" id="{34D1D354-77E1-6D42-BA9F-B6DDF66A2DEA}"/>
                  </a:ext>
                </a:extLst>
              </p:cNvPr>
              <p:cNvSpPr>
                <a:spLocks noChangeArrowheads="1"/>
              </p:cNvSpPr>
              <p:nvPr/>
            </p:nvSpPr>
            <p:spPr bwMode="auto">
              <a:xfrm>
                <a:off x="12063124"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5" name="Freeform 44">
                <a:extLst>
                  <a:ext uri="{FF2B5EF4-FFF2-40B4-BE49-F238E27FC236}">
                    <a16:creationId xmlns:a16="http://schemas.microsoft.com/office/drawing/2014/main" id="{E3179D46-2EDB-1D48-B112-E7FE06EFCE8C}"/>
                  </a:ext>
                </a:extLst>
              </p:cNvPr>
              <p:cNvSpPr>
                <a:spLocks noChangeArrowheads="1"/>
              </p:cNvSpPr>
              <p:nvPr/>
            </p:nvSpPr>
            <p:spPr bwMode="auto">
              <a:xfrm>
                <a:off x="9778926" y="6181127"/>
                <a:ext cx="2284099" cy="253490"/>
              </a:xfrm>
              <a:custGeom>
                <a:avLst/>
                <a:gdLst>
                  <a:gd name="connsiteX0" fmla="*/ 1776870 w 2284099"/>
                  <a:gd name="connsiteY0" fmla="*/ 0 h 253490"/>
                  <a:gd name="connsiteX1" fmla="*/ 1777232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8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5 w 2284099"/>
                  <a:gd name="connsiteY17" fmla="*/ 253356 h 253490"/>
                  <a:gd name="connsiteX18" fmla="*/ 506875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3" y="0"/>
                    </a:lnTo>
                    <a:lnTo>
                      <a:pt x="2273105" y="242487"/>
                    </a:lnTo>
                    <a:lnTo>
                      <a:pt x="2284099" y="253490"/>
                    </a:lnTo>
                    <a:lnTo>
                      <a:pt x="2030618" y="253490"/>
                    </a:lnTo>
                    <a:lnTo>
                      <a:pt x="2030483" y="253356"/>
                    </a:lnTo>
                    <a:lnTo>
                      <a:pt x="2030483"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5" y="253356"/>
                    </a:lnTo>
                    <a:lnTo>
                      <a:pt x="506875"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24" name="Freeform 23">
              <a:extLst>
                <a:ext uri="{FF2B5EF4-FFF2-40B4-BE49-F238E27FC236}">
                  <a16:creationId xmlns:a16="http://schemas.microsoft.com/office/drawing/2014/main" id="{44F2A635-98BE-C243-9EB0-DC16562E1F60}"/>
                </a:ext>
              </a:extLst>
            </p:cNvPr>
            <p:cNvSpPr>
              <a:spLocks noChangeArrowheads="1"/>
            </p:cNvSpPr>
            <p:nvPr/>
          </p:nvSpPr>
          <p:spPr bwMode="auto">
            <a:xfrm>
              <a:off x="9654096" y="5929172"/>
              <a:ext cx="479553" cy="159419"/>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5" name="Freeform 24">
              <a:extLst>
                <a:ext uri="{FF2B5EF4-FFF2-40B4-BE49-F238E27FC236}">
                  <a16:creationId xmlns:a16="http://schemas.microsoft.com/office/drawing/2014/main" id="{5CBAEAA3-CBD1-DE46-A9E1-49C4865BBDD5}"/>
                </a:ext>
              </a:extLst>
            </p:cNvPr>
            <p:cNvSpPr>
              <a:spLocks noChangeArrowheads="1"/>
            </p:cNvSpPr>
            <p:nvPr/>
          </p:nvSpPr>
          <p:spPr bwMode="auto">
            <a:xfrm>
              <a:off x="8776898" y="5929172"/>
              <a:ext cx="398833" cy="159419"/>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6" name="Freeform 8">
              <a:extLst>
                <a:ext uri="{FF2B5EF4-FFF2-40B4-BE49-F238E27FC236}">
                  <a16:creationId xmlns:a16="http://schemas.microsoft.com/office/drawing/2014/main" id="{4E15E9FB-19BE-404C-B16C-D4F0ECD30983}"/>
                </a:ext>
              </a:extLst>
            </p:cNvPr>
            <p:cNvSpPr>
              <a:spLocks noChangeArrowheads="1"/>
            </p:cNvSpPr>
            <p:nvPr/>
          </p:nvSpPr>
          <p:spPr bwMode="auto">
            <a:xfrm>
              <a:off x="10612349" y="5929172"/>
              <a:ext cx="81055" cy="81050"/>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7" name="Freeform 26">
              <a:extLst>
                <a:ext uri="{FF2B5EF4-FFF2-40B4-BE49-F238E27FC236}">
                  <a16:creationId xmlns:a16="http://schemas.microsoft.com/office/drawing/2014/main" id="{C1137FDF-87E1-E34F-AADE-2B610DAC0504}"/>
                </a:ext>
              </a:extLst>
            </p:cNvPr>
            <p:cNvSpPr>
              <a:spLocks noChangeArrowheads="1"/>
            </p:cNvSpPr>
            <p:nvPr/>
          </p:nvSpPr>
          <p:spPr bwMode="auto">
            <a:xfrm>
              <a:off x="9175732" y="5929172"/>
              <a:ext cx="1436555" cy="159419"/>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8" name="Freeform 27">
              <a:extLst>
                <a:ext uri="{FF2B5EF4-FFF2-40B4-BE49-F238E27FC236}">
                  <a16:creationId xmlns:a16="http://schemas.microsoft.com/office/drawing/2014/main" id="{7B203469-E37D-D841-B54D-D2C66E9F518B}"/>
                </a:ext>
              </a:extLst>
            </p:cNvPr>
            <p:cNvSpPr>
              <a:spLocks noChangeArrowheads="1"/>
            </p:cNvSpPr>
            <p:nvPr/>
          </p:nvSpPr>
          <p:spPr bwMode="auto">
            <a:xfrm>
              <a:off x="11106505" y="5929172"/>
              <a:ext cx="479553" cy="159419"/>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9" name="Freeform 28">
              <a:extLst>
                <a:ext uri="{FF2B5EF4-FFF2-40B4-BE49-F238E27FC236}">
                  <a16:creationId xmlns:a16="http://schemas.microsoft.com/office/drawing/2014/main" id="{81BCD951-607F-134C-A50F-5E1066ADF6F3}"/>
                </a:ext>
              </a:extLst>
            </p:cNvPr>
            <p:cNvSpPr>
              <a:spLocks noChangeArrowheads="1"/>
            </p:cNvSpPr>
            <p:nvPr/>
          </p:nvSpPr>
          <p:spPr bwMode="auto">
            <a:xfrm>
              <a:off x="10692547" y="5929172"/>
              <a:ext cx="398834" cy="159419"/>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47" name="Title 1">
            <a:extLst>
              <a:ext uri="{FF2B5EF4-FFF2-40B4-BE49-F238E27FC236}">
                <a16:creationId xmlns:a16="http://schemas.microsoft.com/office/drawing/2014/main" id="{CDDE8092-956B-ED4E-AC13-C8236EA2DDE2}"/>
              </a:ext>
            </a:extLst>
          </p:cNvPr>
          <p:cNvSpPr>
            <a:spLocks noGrp="1"/>
          </p:cNvSpPr>
          <p:nvPr>
            <p:ph type="title" hasCustomPrompt="1"/>
          </p:nvPr>
        </p:nvSpPr>
        <p:spPr>
          <a:xfrm>
            <a:off x="554182" y="357809"/>
            <a:ext cx="11083636" cy="824948"/>
          </a:xfrm>
        </p:spPr>
        <p:txBody>
          <a:bodyPr anchor="t">
            <a:normAutofit/>
          </a:bodyPr>
          <a:lstStyle>
            <a:lvl1pPr algn="ctr">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Tree>
    <p:extLst>
      <p:ext uri="{BB962C8B-B14F-4D97-AF65-F5344CB8AC3E}">
        <p14:creationId xmlns:p14="http://schemas.microsoft.com/office/powerpoint/2010/main" val="4123236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attern Header 6">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744FDFE-FE22-BD48-B60C-82FC57460858}"/>
              </a:ext>
            </a:extLst>
          </p:cNvPr>
          <p:cNvGrpSpPr>
            <a:grpSpLocks noChangeAspect="1"/>
          </p:cNvGrpSpPr>
          <p:nvPr userDrawn="1"/>
        </p:nvGrpSpPr>
        <p:grpSpPr>
          <a:xfrm>
            <a:off x="-3236" y="1065"/>
            <a:ext cx="12192000" cy="185510"/>
            <a:chOff x="1108898" y="5929172"/>
            <a:chExt cx="10477160" cy="159419"/>
          </a:xfrm>
          <a:solidFill>
            <a:schemeClr val="accent2"/>
          </a:solidFill>
        </p:grpSpPr>
        <p:grpSp>
          <p:nvGrpSpPr>
            <p:cNvPr id="23" name="Group 22">
              <a:extLst>
                <a:ext uri="{FF2B5EF4-FFF2-40B4-BE49-F238E27FC236}">
                  <a16:creationId xmlns:a16="http://schemas.microsoft.com/office/drawing/2014/main" id="{761B7204-5B2A-754A-9435-84B6990D0303}"/>
                </a:ext>
              </a:extLst>
            </p:cNvPr>
            <p:cNvGrpSpPr>
              <a:grpSpLocks noChangeAspect="1"/>
            </p:cNvGrpSpPr>
            <p:nvPr/>
          </p:nvGrpSpPr>
          <p:grpSpPr>
            <a:xfrm>
              <a:off x="1108898" y="5929172"/>
              <a:ext cx="7668000" cy="159419"/>
              <a:chOff x="1" y="6181127"/>
              <a:chExt cx="12191999" cy="253490"/>
            </a:xfrm>
            <a:grpFill/>
          </p:grpSpPr>
          <p:sp>
            <p:nvSpPr>
              <p:cNvPr id="30" name="Freeform 29">
                <a:extLst>
                  <a:ext uri="{FF2B5EF4-FFF2-40B4-BE49-F238E27FC236}">
                    <a16:creationId xmlns:a16="http://schemas.microsoft.com/office/drawing/2014/main" id="{4FFDE1CD-0464-6849-BE4B-289729655ADF}"/>
                  </a:ext>
                </a:extLst>
              </p:cNvPr>
              <p:cNvSpPr>
                <a:spLocks noChangeArrowheads="1"/>
              </p:cNvSpPr>
              <p:nvPr/>
            </p:nvSpPr>
            <p:spPr bwMode="auto">
              <a:xfrm>
                <a:off x="1394732" y="6181127"/>
                <a:ext cx="762482" cy="253490"/>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1" name="Freeform 30">
                <a:extLst>
                  <a:ext uri="{FF2B5EF4-FFF2-40B4-BE49-F238E27FC236}">
                    <a16:creationId xmlns:a16="http://schemas.microsoft.com/office/drawing/2014/main" id="{2438B812-6043-4346-9DCF-F6D1C753BEC1}"/>
                  </a:ext>
                </a:extLst>
              </p:cNvPr>
              <p:cNvSpPr>
                <a:spLocks noChangeArrowheads="1"/>
              </p:cNvSpPr>
              <p:nvPr/>
            </p:nvSpPr>
            <p:spPr bwMode="auto">
              <a:xfrm>
                <a:off x="1"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2" name="Freeform 8">
                <a:extLst>
                  <a:ext uri="{FF2B5EF4-FFF2-40B4-BE49-F238E27FC236}">
                    <a16:creationId xmlns:a16="http://schemas.microsoft.com/office/drawing/2014/main" id="{715EDF07-2265-1047-B234-4803786F128B}"/>
                  </a:ext>
                </a:extLst>
              </p:cNvPr>
              <p:cNvSpPr>
                <a:spLocks noChangeArrowheads="1"/>
              </p:cNvSpPr>
              <p:nvPr/>
            </p:nvSpPr>
            <p:spPr bwMode="auto">
              <a:xfrm>
                <a:off x="2918339"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3" name="Freeform 32">
                <a:extLst>
                  <a:ext uri="{FF2B5EF4-FFF2-40B4-BE49-F238E27FC236}">
                    <a16:creationId xmlns:a16="http://schemas.microsoft.com/office/drawing/2014/main" id="{4D89F979-5DD7-E141-8938-B8E928730AC9}"/>
                  </a:ext>
                </a:extLst>
              </p:cNvPr>
              <p:cNvSpPr>
                <a:spLocks noChangeArrowheads="1"/>
              </p:cNvSpPr>
              <p:nvPr/>
            </p:nvSpPr>
            <p:spPr bwMode="auto">
              <a:xfrm>
                <a:off x="634141" y="6181127"/>
                <a:ext cx="2284099" cy="253490"/>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4" name="Freeform 33">
                <a:extLst>
                  <a:ext uri="{FF2B5EF4-FFF2-40B4-BE49-F238E27FC236}">
                    <a16:creationId xmlns:a16="http://schemas.microsoft.com/office/drawing/2014/main" id="{C8F4FABF-DBF9-494A-8A6E-61B5B3180DDF}"/>
                  </a:ext>
                </a:extLst>
              </p:cNvPr>
              <p:cNvSpPr>
                <a:spLocks noChangeArrowheads="1"/>
              </p:cNvSpPr>
              <p:nvPr/>
            </p:nvSpPr>
            <p:spPr bwMode="auto">
              <a:xfrm>
                <a:off x="4440584"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5" name="Freeform 34">
                <a:extLst>
                  <a:ext uri="{FF2B5EF4-FFF2-40B4-BE49-F238E27FC236}">
                    <a16:creationId xmlns:a16="http://schemas.microsoft.com/office/drawing/2014/main" id="{94420E9D-02EF-EE42-A129-B8C93ADF170B}"/>
                  </a:ext>
                </a:extLst>
              </p:cNvPr>
              <p:cNvSpPr>
                <a:spLocks noChangeArrowheads="1"/>
              </p:cNvSpPr>
              <p:nvPr/>
            </p:nvSpPr>
            <p:spPr bwMode="auto">
              <a:xfrm>
                <a:off x="3045852" y="6181127"/>
                <a:ext cx="634139" cy="253490"/>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6" name="Freeform 35">
                <a:extLst>
                  <a:ext uri="{FF2B5EF4-FFF2-40B4-BE49-F238E27FC236}">
                    <a16:creationId xmlns:a16="http://schemas.microsoft.com/office/drawing/2014/main" id="{A33A0083-28B6-E543-8164-6523936D7228}"/>
                  </a:ext>
                </a:extLst>
              </p:cNvPr>
              <p:cNvSpPr>
                <a:spLocks noChangeArrowheads="1"/>
              </p:cNvSpPr>
              <p:nvPr/>
            </p:nvSpPr>
            <p:spPr bwMode="auto">
              <a:xfrm>
                <a:off x="5964190"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7" name="Freeform 36">
                <a:extLst>
                  <a:ext uri="{FF2B5EF4-FFF2-40B4-BE49-F238E27FC236}">
                    <a16:creationId xmlns:a16="http://schemas.microsoft.com/office/drawing/2014/main" id="{117EBB98-634D-CB40-88C1-FC2ABF290737}"/>
                  </a:ext>
                </a:extLst>
              </p:cNvPr>
              <p:cNvSpPr>
                <a:spLocks noChangeArrowheads="1"/>
              </p:cNvSpPr>
              <p:nvPr/>
            </p:nvSpPr>
            <p:spPr bwMode="auto">
              <a:xfrm>
                <a:off x="3679991" y="6181127"/>
                <a:ext cx="2284100" cy="253490"/>
              </a:xfrm>
              <a:custGeom>
                <a:avLst/>
                <a:gdLst>
                  <a:gd name="connsiteX0" fmla="*/ 1776870 w 2284100"/>
                  <a:gd name="connsiteY0" fmla="*/ 0 h 253490"/>
                  <a:gd name="connsiteX1" fmla="*/ 1777232 w 2284100"/>
                  <a:gd name="connsiteY1" fmla="*/ 0 h 253490"/>
                  <a:gd name="connsiteX2" fmla="*/ 2030483 w 2284100"/>
                  <a:gd name="connsiteY2" fmla="*/ 0 h 253490"/>
                  <a:gd name="connsiteX3" fmla="*/ 2273105 w 2284100"/>
                  <a:gd name="connsiteY3" fmla="*/ 242487 h 253490"/>
                  <a:gd name="connsiteX4" fmla="*/ 2284100 w 2284100"/>
                  <a:gd name="connsiteY4" fmla="*/ 253490 h 253490"/>
                  <a:gd name="connsiteX5" fmla="*/ 2030618 w 2284100"/>
                  <a:gd name="connsiteY5" fmla="*/ 253490 h 253490"/>
                  <a:gd name="connsiteX6" fmla="*/ 2030483 w 2284100"/>
                  <a:gd name="connsiteY6" fmla="*/ 253356 h 253490"/>
                  <a:gd name="connsiteX7" fmla="*/ 2030483 w 2284100"/>
                  <a:gd name="connsiteY7" fmla="*/ 363 h 253490"/>
                  <a:gd name="connsiteX8" fmla="*/ 1778923 w 2284100"/>
                  <a:gd name="connsiteY8" fmla="*/ 251545 h 253490"/>
                  <a:gd name="connsiteX9" fmla="*/ 1776978 w 2284100"/>
                  <a:gd name="connsiteY9" fmla="*/ 253490 h 253490"/>
                  <a:gd name="connsiteX10" fmla="*/ 1523648 w 2284100"/>
                  <a:gd name="connsiteY10" fmla="*/ 253490 h 253490"/>
                  <a:gd name="connsiteX11" fmla="*/ 1652238 w 2284100"/>
                  <a:gd name="connsiteY11" fmla="*/ 124867 h 253490"/>
                  <a:gd name="connsiteX12" fmla="*/ 253505 w 2284100"/>
                  <a:gd name="connsiteY12" fmla="*/ 0 h 253490"/>
                  <a:gd name="connsiteX13" fmla="*/ 507238 w 2284100"/>
                  <a:gd name="connsiteY13" fmla="*/ 0 h 253490"/>
                  <a:gd name="connsiteX14" fmla="*/ 749377 w 2284100"/>
                  <a:gd name="connsiteY14" fmla="*/ 242487 h 253490"/>
                  <a:gd name="connsiteX15" fmla="*/ 760391 w 2284100"/>
                  <a:gd name="connsiteY15" fmla="*/ 253490 h 253490"/>
                  <a:gd name="connsiteX16" fmla="*/ 507010 w 2284100"/>
                  <a:gd name="connsiteY16" fmla="*/ 253490 h 253490"/>
                  <a:gd name="connsiteX17" fmla="*/ 506876 w 2284100"/>
                  <a:gd name="connsiteY17" fmla="*/ 253356 h 253490"/>
                  <a:gd name="connsiteX18" fmla="*/ 506876 w 2284100"/>
                  <a:gd name="connsiteY18" fmla="*/ 363 h 253490"/>
                  <a:gd name="connsiteX19" fmla="*/ 255316 w 2284100"/>
                  <a:gd name="connsiteY19" fmla="*/ 251545 h 253490"/>
                  <a:gd name="connsiteX20" fmla="*/ 253372 w 2284100"/>
                  <a:gd name="connsiteY20" fmla="*/ 253490 h 253490"/>
                  <a:gd name="connsiteX21" fmla="*/ 0 w 2284100"/>
                  <a:gd name="connsiteY21" fmla="*/ 253490 h 253490"/>
                  <a:gd name="connsiteX22" fmla="*/ 128631 w 2284100"/>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100" h="253490">
                    <a:moveTo>
                      <a:pt x="1776870" y="0"/>
                    </a:moveTo>
                    <a:lnTo>
                      <a:pt x="1777232" y="0"/>
                    </a:lnTo>
                    <a:lnTo>
                      <a:pt x="2030483" y="0"/>
                    </a:lnTo>
                    <a:lnTo>
                      <a:pt x="2273105" y="242487"/>
                    </a:lnTo>
                    <a:lnTo>
                      <a:pt x="2284100" y="253490"/>
                    </a:lnTo>
                    <a:lnTo>
                      <a:pt x="2030618" y="253490"/>
                    </a:lnTo>
                    <a:lnTo>
                      <a:pt x="2030483" y="253356"/>
                    </a:lnTo>
                    <a:lnTo>
                      <a:pt x="2030483" y="363"/>
                    </a:lnTo>
                    <a:lnTo>
                      <a:pt x="1778923" y="251545"/>
                    </a:lnTo>
                    <a:lnTo>
                      <a:pt x="1776978" y="253490"/>
                    </a:lnTo>
                    <a:lnTo>
                      <a:pt x="1523648"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8" name="Freeform 37">
                <a:extLst>
                  <a:ext uri="{FF2B5EF4-FFF2-40B4-BE49-F238E27FC236}">
                    <a16:creationId xmlns:a16="http://schemas.microsoft.com/office/drawing/2014/main" id="{CD3F3FA6-F553-564E-B697-93ABC213DD80}"/>
                  </a:ext>
                </a:extLst>
              </p:cNvPr>
              <p:cNvSpPr>
                <a:spLocks noChangeArrowheads="1"/>
              </p:cNvSpPr>
              <p:nvPr/>
            </p:nvSpPr>
            <p:spPr bwMode="auto">
              <a:xfrm>
                <a:off x="7493667"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9" name="Freeform 38">
                <a:extLst>
                  <a:ext uri="{FF2B5EF4-FFF2-40B4-BE49-F238E27FC236}">
                    <a16:creationId xmlns:a16="http://schemas.microsoft.com/office/drawing/2014/main" id="{F840C6CF-E0FA-C247-AB22-4E2AEFF9420C}"/>
                  </a:ext>
                </a:extLst>
              </p:cNvPr>
              <p:cNvSpPr>
                <a:spLocks noChangeArrowheads="1"/>
              </p:cNvSpPr>
              <p:nvPr/>
            </p:nvSpPr>
            <p:spPr bwMode="auto">
              <a:xfrm>
                <a:off x="6090227"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0" name="Freeform 8">
                <a:extLst>
                  <a:ext uri="{FF2B5EF4-FFF2-40B4-BE49-F238E27FC236}">
                    <a16:creationId xmlns:a16="http://schemas.microsoft.com/office/drawing/2014/main" id="{E6DC75E3-FE1B-2341-81BC-D4692A51CDF6}"/>
                  </a:ext>
                </a:extLst>
              </p:cNvPr>
              <p:cNvSpPr>
                <a:spLocks noChangeArrowheads="1"/>
              </p:cNvSpPr>
              <p:nvPr/>
            </p:nvSpPr>
            <p:spPr bwMode="auto">
              <a:xfrm>
                <a:off x="9017273"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1" name="Freeform 40">
                <a:extLst>
                  <a:ext uri="{FF2B5EF4-FFF2-40B4-BE49-F238E27FC236}">
                    <a16:creationId xmlns:a16="http://schemas.microsoft.com/office/drawing/2014/main" id="{B0D1A1D5-4B60-4D44-9991-F121CF932912}"/>
                  </a:ext>
                </a:extLst>
              </p:cNvPr>
              <p:cNvSpPr>
                <a:spLocks noChangeArrowheads="1"/>
              </p:cNvSpPr>
              <p:nvPr/>
            </p:nvSpPr>
            <p:spPr bwMode="auto">
              <a:xfrm>
                <a:off x="6733075" y="6181127"/>
                <a:ext cx="2284099" cy="253490"/>
              </a:xfrm>
              <a:custGeom>
                <a:avLst/>
                <a:gdLst>
                  <a:gd name="connsiteX0" fmla="*/ 1776870 w 2284099"/>
                  <a:gd name="connsiteY0" fmla="*/ 0 h 253490"/>
                  <a:gd name="connsiteX1" fmla="*/ 1777232 w 2284099"/>
                  <a:gd name="connsiteY1" fmla="*/ 0 h 253490"/>
                  <a:gd name="connsiteX2" fmla="*/ 2030482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2 w 2284099"/>
                  <a:gd name="connsiteY6" fmla="*/ 253356 h 253490"/>
                  <a:gd name="connsiteX7" fmla="*/ 2030482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2" y="0"/>
                    </a:lnTo>
                    <a:lnTo>
                      <a:pt x="2273105" y="242487"/>
                    </a:lnTo>
                    <a:lnTo>
                      <a:pt x="2284099" y="253490"/>
                    </a:lnTo>
                    <a:lnTo>
                      <a:pt x="2030617" y="253490"/>
                    </a:lnTo>
                    <a:lnTo>
                      <a:pt x="2030482" y="253356"/>
                    </a:lnTo>
                    <a:lnTo>
                      <a:pt x="2030482"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2" name="Freeform 41">
                <a:extLst>
                  <a:ext uri="{FF2B5EF4-FFF2-40B4-BE49-F238E27FC236}">
                    <a16:creationId xmlns:a16="http://schemas.microsoft.com/office/drawing/2014/main" id="{DDAFABE7-4CDE-7648-90A7-29945BE5496B}"/>
                  </a:ext>
                </a:extLst>
              </p:cNvPr>
              <p:cNvSpPr>
                <a:spLocks noChangeArrowheads="1"/>
              </p:cNvSpPr>
              <p:nvPr/>
            </p:nvSpPr>
            <p:spPr bwMode="auto">
              <a:xfrm>
                <a:off x="10539518"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3" name="Freeform 42">
                <a:extLst>
                  <a:ext uri="{FF2B5EF4-FFF2-40B4-BE49-F238E27FC236}">
                    <a16:creationId xmlns:a16="http://schemas.microsoft.com/office/drawing/2014/main" id="{DFC1214E-EFE4-1340-A194-19F3B793095D}"/>
                  </a:ext>
                </a:extLst>
              </p:cNvPr>
              <p:cNvSpPr>
                <a:spLocks noChangeArrowheads="1"/>
              </p:cNvSpPr>
              <p:nvPr/>
            </p:nvSpPr>
            <p:spPr bwMode="auto">
              <a:xfrm>
                <a:off x="9144786"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4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4"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4" name="Freeform 8">
                <a:extLst>
                  <a:ext uri="{FF2B5EF4-FFF2-40B4-BE49-F238E27FC236}">
                    <a16:creationId xmlns:a16="http://schemas.microsoft.com/office/drawing/2014/main" id="{34D1D354-77E1-6D42-BA9F-B6DDF66A2DEA}"/>
                  </a:ext>
                </a:extLst>
              </p:cNvPr>
              <p:cNvSpPr>
                <a:spLocks noChangeArrowheads="1"/>
              </p:cNvSpPr>
              <p:nvPr/>
            </p:nvSpPr>
            <p:spPr bwMode="auto">
              <a:xfrm>
                <a:off x="12063124"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5" name="Freeform 44">
                <a:extLst>
                  <a:ext uri="{FF2B5EF4-FFF2-40B4-BE49-F238E27FC236}">
                    <a16:creationId xmlns:a16="http://schemas.microsoft.com/office/drawing/2014/main" id="{E3179D46-2EDB-1D48-B112-E7FE06EFCE8C}"/>
                  </a:ext>
                </a:extLst>
              </p:cNvPr>
              <p:cNvSpPr>
                <a:spLocks noChangeArrowheads="1"/>
              </p:cNvSpPr>
              <p:nvPr/>
            </p:nvSpPr>
            <p:spPr bwMode="auto">
              <a:xfrm>
                <a:off x="9778926" y="6181127"/>
                <a:ext cx="2284099" cy="253490"/>
              </a:xfrm>
              <a:custGeom>
                <a:avLst/>
                <a:gdLst>
                  <a:gd name="connsiteX0" fmla="*/ 1776870 w 2284099"/>
                  <a:gd name="connsiteY0" fmla="*/ 0 h 253490"/>
                  <a:gd name="connsiteX1" fmla="*/ 1777232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8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5 w 2284099"/>
                  <a:gd name="connsiteY17" fmla="*/ 253356 h 253490"/>
                  <a:gd name="connsiteX18" fmla="*/ 506875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3" y="0"/>
                    </a:lnTo>
                    <a:lnTo>
                      <a:pt x="2273105" y="242487"/>
                    </a:lnTo>
                    <a:lnTo>
                      <a:pt x="2284099" y="253490"/>
                    </a:lnTo>
                    <a:lnTo>
                      <a:pt x="2030618" y="253490"/>
                    </a:lnTo>
                    <a:lnTo>
                      <a:pt x="2030483" y="253356"/>
                    </a:lnTo>
                    <a:lnTo>
                      <a:pt x="2030483"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5" y="253356"/>
                    </a:lnTo>
                    <a:lnTo>
                      <a:pt x="506875"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24" name="Freeform 23">
              <a:extLst>
                <a:ext uri="{FF2B5EF4-FFF2-40B4-BE49-F238E27FC236}">
                  <a16:creationId xmlns:a16="http://schemas.microsoft.com/office/drawing/2014/main" id="{44F2A635-98BE-C243-9EB0-DC16562E1F60}"/>
                </a:ext>
              </a:extLst>
            </p:cNvPr>
            <p:cNvSpPr>
              <a:spLocks noChangeArrowheads="1"/>
            </p:cNvSpPr>
            <p:nvPr/>
          </p:nvSpPr>
          <p:spPr bwMode="auto">
            <a:xfrm>
              <a:off x="9654096" y="5929172"/>
              <a:ext cx="479553" cy="159419"/>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5" name="Freeform 24">
              <a:extLst>
                <a:ext uri="{FF2B5EF4-FFF2-40B4-BE49-F238E27FC236}">
                  <a16:creationId xmlns:a16="http://schemas.microsoft.com/office/drawing/2014/main" id="{5CBAEAA3-CBD1-DE46-A9E1-49C4865BBDD5}"/>
                </a:ext>
              </a:extLst>
            </p:cNvPr>
            <p:cNvSpPr>
              <a:spLocks noChangeArrowheads="1"/>
            </p:cNvSpPr>
            <p:nvPr/>
          </p:nvSpPr>
          <p:spPr bwMode="auto">
            <a:xfrm>
              <a:off x="8776898" y="5929172"/>
              <a:ext cx="398833" cy="159419"/>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6" name="Freeform 8">
              <a:extLst>
                <a:ext uri="{FF2B5EF4-FFF2-40B4-BE49-F238E27FC236}">
                  <a16:creationId xmlns:a16="http://schemas.microsoft.com/office/drawing/2014/main" id="{4E15E9FB-19BE-404C-B16C-D4F0ECD30983}"/>
                </a:ext>
              </a:extLst>
            </p:cNvPr>
            <p:cNvSpPr>
              <a:spLocks noChangeArrowheads="1"/>
            </p:cNvSpPr>
            <p:nvPr/>
          </p:nvSpPr>
          <p:spPr bwMode="auto">
            <a:xfrm>
              <a:off x="10612349" y="5929172"/>
              <a:ext cx="81055" cy="81050"/>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7" name="Freeform 26">
              <a:extLst>
                <a:ext uri="{FF2B5EF4-FFF2-40B4-BE49-F238E27FC236}">
                  <a16:creationId xmlns:a16="http://schemas.microsoft.com/office/drawing/2014/main" id="{C1137FDF-87E1-E34F-AADE-2B610DAC0504}"/>
                </a:ext>
              </a:extLst>
            </p:cNvPr>
            <p:cNvSpPr>
              <a:spLocks noChangeArrowheads="1"/>
            </p:cNvSpPr>
            <p:nvPr/>
          </p:nvSpPr>
          <p:spPr bwMode="auto">
            <a:xfrm>
              <a:off x="9175732" y="5929172"/>
              <a:ext cx="1436555" cy="159419"/>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8" name="Freeform 27">
              <a:extLst>
                <a:ext uri="{FF2B5EF4-FFF2-40B4-BE49-F238E27FC236}">
                  <a16:creationId xmlns:a16="http://schemas.microsoft.com/office/drawing/2014/main" id="{7B203469-E37D-D841-B54D-D2C66E9F518B}"/>
                </a:ext>
              </a:extLst>
            </p:cNvPr>
            <p:cNvSpPr>
              <a:spLocks noChangeArrowheads="1"/>
            </p:cNvSpPr>
            <p:nvPr/>
          </p:nvSpPr>
          <p:spPr bwMode="auto">
            <a:xfrm>
              <a:off x="11106505" y="5929172"/>
              <a:ext cx="479553" cy="159419"/>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9" name="Freeform 28">
              <a:extLst>
                <a:ext uri="{FF2B5EF4-FFF2-40B4-BE49-F238E27FC236}">
                  <a16:creationId xmlns:a16="http://schemas.microsoft.com/office/drawing/2014/main" id="{81BCD951-607F-134C-A50F-5E1066ADF6F3}"/>
                </a:ext>
              </a:extLst>
            </p:cNvPr>
            <p:cNvSpPr>
              <a:spLocks noChangeArrowheads="1"/>
            </p:cNvSpPr>
            <p:nvPr/>
          </p:nvSpPr>
          <p:spPr bwMode="auto">
            <a:xfrm>
              <a:off x="10692547" y="5929172"/>
              <a:ext cx="398834" cy="159419"/>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46" name="Title 1">
            <a:extLst>
              <a:ext uri="{FF2B5EF4-FFF2-40B4-BE49-F238E27FC236}">
                <a16:creationId xmlns:a16="http://schemas.microsoft.com/office/drawing/2014/main" id="{9155CD24-E82C-EC4A-B738-620FD1FFB732}"/>
              </a:ext>
            </a:extLst>
          </p:cNvPr>
          <p:cNvSpPr>
            <a:spLocks noGrp="1"/>
          </p:cNvSpPr>
          <p:nvPr>
            <p:ph type="title" hasCustomPrompt="1"/>
          </p:nvPr>
        </p:nvSpPr>
        <p:spPr>
          <a:xfrm>
            <a:off x="554182" y="357809"/>
            <a:ext cx="11083636" cy="824948"/>
          </a:xfrm>
        </p:spPr>
        <p:txBody>
          <a:bodyPr anchor="t">
            <a:normAutofit/>
          </a:bodyPr>
          <a:lstStyle>
            <a:lvl1pPr algn="ctr">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Tree>
    <p:extLst>
      <p:ext uri="{BB962C8B-B14F-4D97-AF65-F5344CB8AC3E}">
        <p14:creationId xmlns:p14="http://schemas.microsoft.com/office/powerpoint/2010/main" val="22263911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attern Header 7">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744FDFE-FE22-BD48-B60C-82FC57460858}"/>
              </a:ext>
            </a:extLst>
          </p:cNvPr>
          <p:cNvGrpSpPr>
            <a:grpSpLocks noChangeAspect="1"/>
          </p:cNvGrpSpPr>
          <p:nvPr userDrawn="1"/>
        </p:nvGrpSpPr>
        <p:grpSpPr>
          <a:xfrm>
            <a:off x="-3236" y="1065"/>
            <a:ext cx="12192000" cy="185510"/>
            <a:chOff x="1108898" y="5929172"/>
            <a:chExt cx="10477160" cy="159419"/>
          </a:xfrm>
          <a:solidFill>
            <a:schemeClr val="accent6"/>
          </a:solidFill>
        </p:grpSpPr>
        <p:grpSp>
          <p:nvGrpSpPr>
            <p:cNvPr id="23" name="Group 22">
              <a:extLst>
                <a:ext uri="{FF2B5EF4-FFF2-40B4-BE49-F238E27FC236}">
                  <a16:creationId xmlns:a16="http://schemas.microsoft.com/office/drawing/2014/main" id="{761B7204-5B2A-754A-9435-84B6990D0303}"/>
                </a:ext>
              </a:extLst>
            </p:cNvPr>
            <p:cNvGrpSpPr>
              <a:grpSpLocks noChangeAspect="1"/>
            </p:cNvGrpSpPr>
            <p:nvPr/>
          </p:nvGrpSpPr>
          <p:grpSpPr>
            <a:xfrm>
              <a:off x="1108898" y="5929172"/>
              <a:ext cx="7668000" cy="159419"/>
              <a:chOff x="1" y="6181127"/>
              <a:chExt cx="12191999" cy="253490"/>
            </a:xfrm>
            <a:grpFill/>
          </p:grpSpPr>
          <p:sp>
            <p:nvSpPr>
              <p:cNvPr id="30" name="Freeform 29">
                <a:extLst>
                  <a:ext uri="{FF2B5EF4-FFF2-40B4-BE49-F238E27FC236}">
                    <a16:creationId xmlns:a16="http://schemas.microsoft.com/office/drawing/2014/main" id="{4FFDE1CD-0464-6849-BE4B-289729655ADF}"/>
                  </a:ext>
                </a:extLst>
              </p:cNvPr>
              <p:cNvSpPr>
                <a:spLocks noChangeArrowheads="1"/>
              </p:cNvSpPr>
              <p:nvPr/>
            </p:nvSpPr>
            <p:spPr bwMode="auto">
              <a:xfrm>
                <a:off x="1394732" y="6181127"/>
                <a:ext cx="762482" cy="253490"/>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1" name="Freeform 30">
                <a:extLst>
                  <a:ext uri="{FF2B5EF4-FFF2-40B4-BE49-F238E27FC236}">
                    <a16:creationId xmlns:a16="http://schemas.microsoft.com/office/drawing/2014/main" id="{2438B812-6043-4346-9DCF-F6D1C753BEC1}"/>
                  </a:ext>
                </a:extLst>
              </p:cNvPr>
              <p:cNvSpPr>
                <a:spLocks noChangeArrowheads="1"/>
              </p:cNvSpPr>
              <p:nvPr/>
            </p:nvSpPr>
            <p:spPr bwMode="auto">
              <a:xfrm>
                <a:off x="1"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2" name="Freeform 8">
                <a:extLst>
                  <a:ext uri="{FF2B5EF4-FFF2-40B4-BE49-F238E27FC236}">
                    <a16:creationId xmlns:a16="http://schemas.microsoft.com/office/drawing/2014/main" id="{715EDF07-2265-1047-B234-4803786F128B}"/>
                  </a:ext>
                </a:extLst>
              </p:cNvPr>
              <p:cNvSpPr>
                <a:spLocks noChangeArrowheads="1"/>
              </p:cNvSpPr>
              <p:nvPr/>
            </p:nvSpPr>
            <p:spPr bwMode="auto">
              <a:xfrm>
                <a:off x="2918339"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3" name="Freeform 32">
                <a:extLst>
                  <a:ext uri="{FF2B5EF4-FFF2-40B4-BE49-F238E27FC236}">
                    <a16:creationId xmlns:a16="http://schemas.microsoft.com/office/drawing/2014/main" id="{4D89F979-5DD7-E141-8938-B8E928730AC9}"/>
                  </a:ext>
                </a:extLst>
              </p:cNvPr>
              <p:cNvSpPr>
                <a:spLocks noChangeArrowheads="1"/>
              </p:cNvSpPr>
              <p:nvPr/>
            </p:nvSpPr>
            <p:spPr bwMode="auto">
              <a:xfrm>
                <a:off x="634141" y="6181127"/>
                <a:ext cx="2284099" cy="253490"/>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4" name="Freeform 33">
                <a:extLst>
                  <a:ext uri="{FF2B5EF4-FFF2-40B4-BE49-F238E27FC236}">
                    <a16:creationId xmlns:a16="http://schemas.microsoft.com/office/drawing/2014/main" id="{C8F4FABF-DBF9-494A-8A6E-61B5B3180DDF}"/>
                  </a:ext>
                </a:extLst>
              </p:cNvPr>
              <p:cNvSpPr>
                <a:spLocks noChangeArrowheads="1"/>
              </p:cNvSpPr>
              <p:nvPr/>
            </p:nvSpPr>
            <p:spPr bwMode="auto">
              <a:xfrm>
                <a:off x="4440584"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5" name="Freeform 34">
                <a:extLst>
                  <a:ext uri="{FF2B5EF4-FFF2-40B4-BE49-F238E27FC236}">
                    <a16:creationId xmlns:a16="http://schemas.microsoft.com/office/drawing/2014/main" id="{94420E9D-02EF-EE42-A129-B8C93ADF170B}"/>
                  </a:ext>
                </a:extLst>
              </p:cNvPr>
              <p:cNvSpPr>
                <a:spLocks noChangeArrowheads="1"/>
              </p:cNvSpPr>
              <p:nvPr/>
            </p:nvSpPr>
            <p:spPr bwMode="auto">
              <a:xfrm>
                <a:off x="3045852" y="6181127"/>
                <a:ext cx="634139" cy="253490"/>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6" name="Freeform 35">
                <a:extLst>
                  <a:ext uri="{FF2B5EF4-FFF2-40B4-BE49-F238E27FC236}">
                    <a16:creationId xmlns:a16="http://schemas.microsoft.com/office/drawing/2014/main" id="{A33A0083-28B6-E543-8164-6523936D7228}"/>
                  </a:ext>
                </a:extLst>
              </p:cNvPr>
              <p:cNvSpPr>
                <a:spLocks noChangeArrowheads="1"/>
              </p:cNvSpPr>
              <p:nvPr/>
            </p:nvSpPr>
            <p:spPr bwMode="auto">
              <a:xfrm>
                <a:off x="5964190"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7" name="Freeform 36">
                <a:extLst>
                  <a:ext uri="{FF2B5EF4-FFF2-40B4-BE49-F238E27FC236}">
                    <a16:creationId xmlns:a16="http://schemas.microsoft.com/office/drawing/2014/main" id="{117EBB98-634D-CB40-88C1-FC2ABF290737}"/>
                  </a:ext>
                </a:extLst>
              </p:cNvPr>
              <p:cNvSpPr>
                <a:spLocks noChangeArrowheads="1"/>
              </p:cNvSpPr>
              <p:nvPr/>
            </p:nvSpPr>
            <p:spPr bwMode="auto">
              <a:xfrm>
                <a:off x="3679991" y="6181127"/>
                <a:ext cx="2284100" cy="253490"/>
              </a:xfrm>
              <a:custGeom>
                <a:avLst/>
                <a:gdLst>
                  <a:gd name="connsiteX0" fmla="*/ 1776870 w 2284100"/>
                  <a:gd name="connsiteY0" fmla="*/ 0 h 253490"/>
                  <a:gd name="connsiteX1" fmla="*/ 1777232 w 2284100"/>
                  <a:gd name="connsiteY1" fmla="*/ 0 h 253490"/>
                  <a:gd name="connsiteX2" fmla="*/ 2030483 w 2284100"/>
                  <a:gd name="connsiteY2" fmla="*/ 0 h 253490"/>
                  <a:gd name="connsiteX3" fmla="*/ 2273105 w 2284100"/>
                  <a:gd name="connsiteY3" fmla="*/ 242487 h 253490"/>
                  <a:gd name="connsiteX4" fmla="*/ 2284100 w 2284100"/>
                  <a:gd name="connsiteY4" fmla="*/ 253490 h 253490"/>
                  <a:gd name="connsiteX5" fmla="*/ 2030618 w 2284100"/>
                  <a:gd name="connsiteY5" fmla="*/ 253490 h 253490"/>
                  <a:gd name="connsiteX6" fmla="*/ 2030483 w 2284100"/>
                  <a:gd name="connsiteY6" fmla="*/ 253356 h 253490"/>
                  <a:gd name="connsiteX7" fmla="*/ 2030483 w 2284100"/>
                  <a:gd name="connsiteY7" fmla="*/ 363 h 253490"/>
                  <a:gd name="connsiteX8" fmla="*/ 1778923 w 2284100"/>
                  <a:gd name="connsiteY8" fmla="*/ 251545 h 253490"/>
                  <a:gd name="connsiteX9" fmla="*/ 1776978 w 2284100"/>
                  <a:gd name="connsiteY9" fmla="*/ 253490 h 253490"/>
                  <a:gd name="connsiteX10" fmla="*/ 1523648 w 2284100"/>
                  <a:gd name="connsiteY10" fmla="*/ 253490 h 253490"/>
                  <a:gd name="connsiteX11" fmla="*/ 1652238 w 2284100"/>
                  <a:gd name="connsiteY11" fmla="*/ 124867 h 253490"/>
                  <a:gd name="connsiteX12" fmla="*/ 253505 w 2284100"/>
                  <a:gd name="connsiteY12" fmla="*/ 0 h 253490"/>
                  <a:gd name="connsiteX13" fmla="*/ 507238 w 2284100"/>
                  <a:gd name="connsiteY13" fmla="*/ 0 h 253490"/>
                  <a:gd name="connsiteX14" fmla="*/ 749377 w 2284100"/>
                  <a:gd name="connsiteY14" fmla="*/ 242487 h 253490"/>
                  <a:gd name="connsiteX15" fmla="*/ 760391 w 2284100"/>
                  <a:gd name="connsiteY15" fmla="*/ 253490 h 253490"/>
                  <a:gd name="connsiteX16" fmla="*/ 507010 w 2284100"/>
                  <a:gd name="connsiteY16" fmla="*/ 253490 h 253490"/>
                  <a:gd name="connsiteX17" fmla="*/ 506876 w 2284100"/>
                  <a:gd name="connsiteY17" fmla="*/ 253356 h 253490"/>
                  <a:gd name="connsiteX18" fmla="*/ 506876 w 2284100"/>
                  <a:gd name="connsiteY18" fmla="*/ 363 h 253490"/>
                  <a:gd name="connsiteX19" fmla="*/ 255316 w 2284100"/>
                  <a:gd name="connsiteY19" fmla="*/ 251545 h 253490"/>
                  <a:gd name="connsiteX20" fmla="*/ 253372 w 2284100"/>
                  <a:gd name="connsiteY20" fmla="*/ 253490 h 253490"/>
                  <a:gd name="connsiteX21" fmla="*/ 0 w 2284100"/>
                  <a:gd name="connsiteY21" fmla="*/ 253490 h 253490"/>
                  <a:gd name="connsiteX22" fmla="*/ 128631 w 2284100"/>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100" h="253490">
                    <a:moveTo>
                      <a:pt x="1776870" y="0"/>
                    </a:moveTo>
                    <a:lnTo>
                      <a:pt x="1777232" y="0"/>
                    </a:lnTo>
                    <a:lnTo>
                      <a:pt x="2030483" y="0"/>
                    </a:lnTo>
                    <a:lnTo>
                      <a:pt x="2273105" y="242487"/>
                    </a:lnTo>
                    <a:lnTo>
                      <a:pt x="2284100" y="253490"/>
                    </a:lnTo>
                    <a:lnTo>
                      <a:pt x="2030618" y="253490"/>
                    </a:lnTo>
                    <a:lnTo>
                      <a:pt x="2030483" y="253356"/>
                    </a:lnTo>
                    <a:lnTo>
                      <a:pt x="2030483" y="363"/>
                    </a:lnTo>
                    <a:lnTo>
                      <a:pt x="1778923" y="251545"/>
                    </a:lnTo>
                    <a:lnTo>
                      <a:pt x="1776978" y="253490"/>
                    </a:lnTo>
                    <a:lnTo>
                      <a:pt x="1523648"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8" name="Freeform 37">
                <a:extLst>
                  <a:ext uri="{FF2B5EF4-FFF2-40B4-BE49-F238E27FC236}">
                    <a16:creationId xmlns:a16="http://schemas.microsoft.com/office/drawing/2014/main" id="{CD3F3FA6-F553-564E-B697-93ABC213DD80}"/>
                  </a:ext>
                </a:extLst>
              </p:cNvPr>
              <p:cNvSpPr>
                <a:spLocks noChangeArrowheads="1"/>
              </p:cNvSpPr>
              <p:nvPr/>
            </p:nvSpPr>
            <p:spPr bwMode="auto">
              <a:xfrm>
                <a:off x="7493667"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39" name="Freeform 38">
                <a:extLst>
                  <a:ext uri="{FF2B5EF4-FFF2-40B4-BE49-F238E27FC236}">
                    <a16:creationId xmlns:a16="http://schemas.microsoft.com/office/drawing/2014/main" id="{F840C6CF-E0FA-C247-AB22-4E2AEFF9420C}"/>
                  </a:ext>
                </a:extLst>
              </p:cNvPr>
              <p:cNvSpPr>
                <a:spLocks noChangeArrowheads="1"/>
              </p:cNvSpPr>
              <p:nvPr/>
            </p:nvSpPr>
            <p:spPr bwMode="auto">
              <a:xfrm>
                <a:off x="6090227"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0" name="Freeform 8">
                <a:extLst>
                  <a:ext uri="{FF2B5EF4-FFF2-40B4-BE49-F238E27FC236}">
                    <a16:creationId xmlns:a16="http://schemas.microsoft.com/office/drawing/2014/main" id="{E6DC75E3-FE1B-2341-81BC-D4692A51CDF6}"/>
                  </a:ext>
                </a:extLst>
              </p:cNvPr>
              <p:cNvSpPr>
                <a:spLocks noChangeArrowheads="1"/>
              </p:cNvSpPr>
              <p:nvPr/>
            </p:nvSpPr>
            <p:spPr bwMode="auto">
              <a:xfrm>
                <a:off x="9017273"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1" name="Freeform 40">
                <a:extLst>
                  <a:ext uri="{FF2B5EF4-FFF2-40B4-BE49-F238E27FC236}">
                    <a16:creationId xmlns:a16="http://schemas.microsoft.com/office/drawing/2014/main" id="{B0D1A1D5-4B60-4D44-9991-F121CF932912}"/>
                  </a:ext>
                </a:extLst>
              </p:cNvPr>
              <p:cNvSpPr>
                <a:spLocks noChangeArrowheads="1"/>
              </p:cNvSpPr>
              <p:nvPr/>
            </p:nvSpPr>
            <p:spPr bwMode="auto">
              <a:xfrm>
                <a:off x="6733075" y="6181127"/>
                <a:ext cx="2284099" cy="253490"/>
              </a:xfrm>
              <a:custGeom>
                <a:avLst/>
                <a:gdLst>
                  <a:gd name="connsiteX0" fmla="*/ 1776870 w 2284099"/>
                  <a:gd name="connsiteY0" fmla="*/ 0 h 253490"/>
                  <a:gd name="connsiteX1" fmla="*/ 1777232 w 2284099"/>
                  <a:gd name="connsiteY1" fmla="*/ 0 h 253490"/>
                  <a:gd name="connsiteX2" fmla="*/ 2030482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2 w 2284099"/>
                  <a:gd name="connsiteY6" fmla="*/ 253356 h 253490"/>
                  <a:gd name="connsiteX7" fmla="*/ 2030482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2" y="0"/>
                    </a:lnTo>
                    <a:lnTo>
                      <a:pt x="2273105" y="242487"/>
                    </a:lnTo>
                    <a:lnTo>
                      <a:pt x="2284099" y="253490"/>
                    </a:lnTo>
                    <a:lnTo>
                      <a:pt x="2030617" y="253490"/>
                    </a:lnTo>
                    <a:lnTo>
                      <a:pt x="2030482" y="253356"/>
                    </a:lnTo>
                    <a:lnTo>
                      <a:pt x="2030482"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2" name="Freeform 41">
                <a:extLst>
                  <a:ext uri="{FF2B5EF4-FFF2-40B4-BE49-F238E27FC236}">
                    <a16:creationId xmlns:a16="http://schemas.microsoft.com/office/drawing/2014/main" id="{DDAFABE7-4CDE-7648-90A7-29945BE5496B}"/>
                  </a:ext>
                </a:extLst>
              </p:cNvPr>
              <p:cNvSpPr>
                <a:spLocks noChangeArrowheads="1"/>
              </p:cNvSpPr>
              <p:nvPr/>
            </p:nvSpPr>
            <p:spPr bwMode="auto">
              <a:xfrm>
                <a:off x="10539518" y="6181127"/>
                <a:ext cx="762481" cy="253490"/>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8 w 762481"/>
                  <a:gd name="connsiteY9" fmla="*/ 253490 h 253490"/>
                  <a:gd name="connsiteX10" fmla="*/ 255853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8" y="253490"/>
                    </a:lnTo>
                    <a:lnTo>
                      <a:pt x="255853"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3" name="Freeform 42">
                <a:extLst>
                  <a:ext uri="{FF2B5EF4-FFF2-40B4-BE49-F238E27FC236}">
                    <a16:creationId xmlns:a16="http://schemas.microsoft.com/office/drawing/2014/main" id="{DFC1214E-EFE4-1340-A194-19F3B793095D}"/>
                  </a:ext>
                </a:extLst>
              </p:cNvPr>
              <p:cNvSpPr>
                <a:spLocks noChangeArrowheads="1"/>
              </p:cNvSpPr>
              <p:nvPr/>
            </p:nvSpPr>
            <p:spPr bwMode="auto">
              <a:xfrm>
                <a:off x="9144786" y="6181127"/>
                <a:ext cx="634138" cy="253490"/>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4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4"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4" name="Freeform 8">
                <a:extLst>
                  <a:ext uri="{FF2B5EF4-FFF2-40B4-BE49-F238E27FC236}">
                    <a16:creationId xmlns:a16="http://schemas.microsoft.com/office/drawing/2014/main" id="{34D1D354-77E1-6D42-BA9F-B6DDF66A2DEA}"/>
                  </a:ext>
                </a:extLst>
              </p:cNvPr>
              <p:cNvSpPr>
                <a:spLocks noChangeArrowheads="1"/>
              </p:cNvSpPr>
              <p:nvPr/>
            </p:nvSpPr>
            <p:spPr bwMode="auto">
              <a:xfrm>
                <a:off x="12063124" y="6181127"/>
                <a:ext cx="128876" cy="128876"/>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45" name="Freeform 44">
                <a:extLst>
                  <a:ext uri="{FF2B5EF4-FFF2-40B4-BE49-F238E27FC236}">
                    <a16:creationId xmlns:a16="http://schemas.microsoft.com/office/drawing/2014/main" id="{E3179D46-2EDB-1D48-B112-E7FE06EFCE8C}"/>
                  </a:ext>
                </a:extLst>
              </p:cNvPr>
              <p:cNvSpPr>
                <a:spLocks noChangeArrowheads="1"/>
              </p:cNvSpPr>
              <p:nvPr/>
            </p:nvSpPr>
            <p:spPr bwMode="auto">
              <a:xfrm>
                <a:off x="9778926" y="6181127"/>
                <a:ext cx="2284099" cy="253490"/>
              </a:xfrm>
              <a:custGeom>
                <a:avLst/>
                <a:gdLst>
                  <a:gd name="connsiteX0" fmla="*/ 1776870 w 2284099"/>
                  <a:gd name="connsiteY0" fmla="*/ 0 h 253490"/>
                  <a:gd name="connsiteX1" fmla="*/ 1777232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8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7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0 w 2284099"/>
                  <a:gd name="connsiteY15" fmla="*/ 253490 h 253490"/>
                  <a:gd name="connsiteX16" fmla="*/ 507010 w 2284099"/>
                  <a:gd name="connsiteY16" fmla="*/ 253490 h 253490"/>
                  <a:gd name="connsiteX17" fmla="*/ 506875 w 2284099"/>
                  <a:gd name="connsiteY17" fmla="*/ 253356 h 253490"/>
                  <a:gd name="connsiteX18" fmla="*/ 506875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2" y="0"/>
                    </a:lnTo>
                    <a:lnTo>
                      <a:pt x="2030483" y="0"/>
                    </a:lnTo>
                    <a:lnTo>
                      <a:pt x="2273105" y="242487"/>
                    </a:lnTo>
                    <a:lnTo>
                      <a:pt x="2284099" y="253490"/>
                    </a:lnTo>
                    <a:lnTo>
                      <a:pt x="2030618" y="253490"/>
                    </a:lnTo>
                    <a:lnTo>
                      <a:pt x="2030483" y="253356"/>
                    </a:lnTo>
                    <a:lnTo>
                      <a:pt x="2030483" y="363"/>
                    </a:lnTo>
                    <a:lnTo>
                      <a:pt x="1778923" y="251545"/>
                    </a:lnTo>
                    <a:lnTo>
                      <a:pt x="1776977" y="253490"/>
                    </a:lnTo>
                    <a:lnTo>
                      <a:pt x="1523647" y="253490"/>
                    </a:lnTo>
                    <a:lnTo>
                      <a:pt x="1652238" y="124867"/>
                    </a:lnTo>
                    <a:close/>
                    <a:moveTo>
                      <a:pt x="253505" y="0"/>
                    </a:moveTo>
                    <a:lnTo>
                      <a:pt x="507238" y="0"/>
                    </a:lnTo>
                    <a:lnTo>
                      <a:pt x="749377" y="242487"/>
                    </a:lnTo>
                    <a:lnTo>
                      <a:pt x="760390" y="253490"/>
                    </a:lnTo>
                    <a:lnTo>
                      <a:pt x="507010" y="253490"/>
                    </a:lnTo>
                    <a:lnTo>
                      <a:pt x="506875" y="253356"/>
                    </a:lnTo>
                    <a:lnTo>
                      <a:pt x="506875"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24" name="Freeform 23">
              <a:extLst>
                <a:ext uri="{FF2B5EF4-FFF2-40B4-BE49-F238E27FC236}">
                  <a16:creationId xmlns:a16="http://schemas.microsoft.com/office/drawing/2014/main" id="{44F2A635-98BE-C243-9EB0-DC16562E1F60}"/>
                </a:ext>
              </a:extLst>
            </p:cNvPr>
            <p:cNvSpPr>
              <a:spLocks noChangeArrowheads="1"/>
            </p:cNvSpPr>
            <p:nvPr/>
          </p:nvSpPr>
          <p:spPr bwMode="auto">
            <a:xfrm>
              <a:off x="9654096" y="5929172"/>
              <a:ext cx="479553" cy="159419"/>
            </a:xfrm>
            <a:custGeom>
              <a:avLst/>
              <a:gdLst>
                <a:gd name="connsiteX0" fmla="*/ 0 w 762482"/>
                <a:gd name="connsiteY0" fmla="*/ 0 h 253490"/>
                <a:gd name="connsiteX1" fmla="*/ 128952 w 762482"/>
                <a:gd name="connsiteY1" fmla="*/ 0 h 253490"/>
                <a:gd name="connsiteX2" fmla="*/ 255972 w 762482"/>
                <a:gd name="connsiteY2" fmla="*/ 0 h 253490"/>
                <a:gd name="connsiteX3" fmla="*/ 498179 w 762482"/>
                <a:gd name="connsiteY3" fmla="*/ 242443 h 253490"/>
                <a:gd name="connsiteX4" fmla="*/ 509287 w 762482"/>
                <a:gd name="connsiteY4" fmla="*/ 253310 h 253490"/>
                <a:gd name="connsiteX5" fmla="*/ 509287 w 762482"/>
                <a:gd name="connsiteY5" fmla="*/ 362 h 253490"/>
                <a:gd name="connsiteX6" fmla="*/ 509287 w 762482"/>
                <a:gd name="connsiteY6" fmla="*/ 0 h 253490"/>
                <a:gd name="connsiteX7" fmla="*/ 740627 w 762482"/>
                <a:gd name="connsiteY7" fmla="*/ 0 h 253490"/>
                <a:gd name="connsiteX8" fmla="*/ 762482 w 762482"/>
                <a:gd name="connsiteY8" fmla="*/ 0 h 253490"/>
                <a:gd name="connsiteX9" fmla="*/ 509468 w 762482"/>
                <a:gd name="connsiteY9" fmla="*/ 253490 h 253490"/>
                <a:gd name="connsiteX10" fmla="*/ 255854 w 762482"/>
                <a:gd name="connsiteY10" fmla="*/ 253490 h 253490"/>
                <a:gd name="connsiteX11" fmla="*/ 128952 w 762482"/>
                <a:gd name="connsiteY11" fmla="*/ 126655 h 253490"/>
                <a:gd name="connsiteX12" fmla="*/ 128952 w 762482"/>
                <a:gd name="connsiteY12" fmla="*/ 128707 h 253490"/>
                <a:gd name="connsiteX13" fmla="*/ 115912 w 762482"/>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2" h="253490">
                  <a:moveTo>
                    <a:pt x="0" y="0"/>
                  </a:moveTo>
                  <a:lnTo>
                    <a:pt x="128952" y="0"/>
                  </a:lnTo>
                  <a:lnTo>
                    <a:pt x="255972" y="0"/>
                  </a:lnTo>
                  <a:lnTo>
                    <a:pt x="498179" y="242443"/>
                  </a:lnTo>
                  <a:lnTo>
                    <a:pt x="509287" y="253310"/>
                  </a:lnTo>
                  <a:lnTo>
                    <a:pt x="509287" y="362"/>
                  </a:lnTo>
                  <a:lnTo>
                    <a:pt x="509287" y="0"/>
                  </a:lnTo>
                  <a:lnTo>
                    <a:pt x="740627" y="0"/>
                  </a:lnTo>
                  <a:lnTo>
                    <a:pt x="762482" y="0"/>
                  </a:lnTo>
                  <a:lnTo>
                    <a:pt x="509468"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5" name="Freeform 24">
              <a:extLst>
                <a:ext uri="{FF2B5EF4-FFF2-40B4-BE49-F238E27FC236}">
                  <a16:creationId xmlns:a16="http://schemas.microsoft.com/office/drawing/2014/main" id="{5CBAEAA3-CBD1-DE46-A9E1-49C4865BBDD5}"/>
                </a:ext>
              </a:extLst>
            </p:cNvPr>
            <p:cNvSpPr>
              <a:spLocks noChangeArrowheads="1"/>
            </p:cNvSpPr>
            <p:nvPr/>
          </p:nvSpPr>
          <p:spPr bwMode="auto">
            <a:xfrm>
              <a:off x="8776898" y="5929172"/>
              <a:ext cx="398833" cy="159419"/>
            </a:xfrm>
            <a:custGeom>
              <a:avLst/>
              <a:gdLst>
                <a:gd name="connsiteX0" fmla="*/ 0 w 634138"/>
                <a:gd name="connsiteY0" fmla="*/ 0 h 253490"/>
                <a:gd name="connsiteX1" fmla="*/ 127069 w 634138"/>
                <a:gd name="connsiteY1" fmla="*/ 0 h 253490"/>
                <a:gd name="connsiteX2" fmla="*/ 369612 w 634138"/>
                <a:gd name="connsiteY2" fmla="*/ 242443 h 253490"/>
                <a:gd name="connsiteX3" fmla="*/ 380362 w 634138"/>
                <a:gd name="connsiteY3" fmla="*/ 253310 h 253490"/>
                <a:gd name="connsiteX4" fmla="*/ 380362 w 634138"/>
                <a:gd name="connsiteY4" fmla="*/ 362 h 253490"/>
                <a:gd name="connsiteX5" fmla="*/ 380362 w 634138"/>
                <a:gd name="connsiteY5" fmla="*/ 0 h 253490"/>
                <a:gd name="connsiteX6" fmla="*/ 380725 w 634138"/>
                <a:gd name="connsiteY6" fmla="*/ 0 h 253490"/>
                <a:gd name="connsiteX7" fmla="*/ 634138 w 634138"/>
                <a:gd name="connsiteY7" fmla="*/ 0 h 253490"/>
                <a:gd name="connsiteX8" fmla="*/ 380544 w 634138"/>
                <a:gd name="connsiteY8" fmla="*/ 253490 h 253490"/>
                <a:gd name="connsiteX9" fmla="*/ 126888 w 634138"/>
                <a:gd name="connsiteY9" fmla="*/ 253490 h 253490"/>
                <a:gd name="connsiteX10" fmla="*/ 0 w 634138"/>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8" h="253490">
                  <a:moveTo>
                    <a:pt x="0" y="0"/>
                  </a:moveTo>
                  <a:lnTo>
                    <a:pt x="127069" y="0"/>
                  </a:lnTo>
                  <a:lnTo>
                    <a:pt x="369612" y="242443"/>
                  </a:lnTo>
                  <a:lnTo>
                    <a:pt x="380362" y="253310"/>
                  </a:lnTo>
                  <a:lnTo>
                    <a:pt x="380362" y="362"/>
                  </a:lnTo>
                  <a:lnTo>
                    <a:pt x="380362" y="0"/>
                  </a:lnTo>
                  <a:lnTo>
                    <a:pt x="380725" y="0"/>
                  </a:lnTo>
                  <a:lnTo>
                    <a:pt x="634138"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6" name="Freeform 8">
              <a:extLst>
                <a:ext uri="{FF2B5EF4-FFF2-40B4-BE49-F238E27FC236}">
                  <a16:creationId xmlns:a16="http://schemas.microsoft.com/office/drawing/2014/main" id="{4E15E9FB-19BE-404C-B16C-D4F0ECD30983}"/>
                </a:ext>
              </a:extLst>
            </p:cNvPr>
            <p:cNvSpPr>
              <a:spLocks noChangeArrowheads="1"/>
            </p:cNvSpPr>
            <p:nvPr/>
          </p:nvSpPr>
          <p:spPr bwMode="auto">
            <a:xfrm>
              <a:off x="10612349" y="5929172"/>
              <a:ext cx="81055" cy="81050"/>
            </a:xfrm>
            <a:custGeom>
              <a:avLst/>
              <a:gdLst>
                <a:gd name="T0" fmla="*/ 0 w 1067"/>
                <a:gd name="T1" fmla="*/ 0 h 1067"/>
                <a:gd name="T2" fmla="*/ 956 w 1067"/>
                <a:gd name="T3" fmla="*/ 959 h 1067"/>
                <a:gd name="T4" fmla="*/ 1066 w 1067"/>
                <a:gd name="T5" fmla="*/ 1066 h 1067"/>
                <a:gd name="T6" fmla="*/ 1066 w 1067"/>
                <a:gd name="T7" fmla="*/ 850 h 1067"/>
                <a:gd name="T8" fmla="*/ 1066 w 1067"/>
                <a:gd name="T9" fmla="*/ 0 h 1067"/>
                <a:gd name="T10" fmla="*/ 0 w 1067"/>
                <a:gd name="T11" fmla="*/ 0 h 1067"/>
              </a:gdLst>
              <a:ahLst/>
              <a:cxnLst>
                <a:cxn ang="0">
                  <a:pos x="T0" y="T1"/>
                </a:cxn>
                <a:cxn ang="0">
                  <a:pos x="T2" y="T3"/>
                </a:cxn>
                <a:cxn ang="0">
                  <a:pos x="T4" y="T5"/>
                </a:cxn>
                <a:cxn ang="0">
                  <a:pos x="T6" y="T7"/>
                </a:cxn>
                <a:cxn ang="0">
                  <a:pos x="T8" y="T9"/>
                </a:cxn>
                <a:cxn ang="0">
                  <a:pos x="T10" y="T11"/>
                </a:cxn>
              </a:cxnLst>
              <a:rect l="0" t="0" r="r" b="b"/>
              <a:pathLst>
                <a:path w="1067" h="1067">
                  <a:moveTo>
                    <a:pt x="0" y="0"/>
                  </a:moveTo>
                  <a:lnTo>
                    <a:pt x="956" y="959"/>
                  </a:lnTo>
                  <a:lnTo>
                    <a:pt x="1066" y="1066"/>
                  </a:lnTo>
                  <a:lnTo>
                    <a:pt x="1066" y="850"/>
                  </a:lnTo>
                  <a:lnTo>
                    <a:pt x="106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7" name="Freeform 26">
              <a:extLst>
                <a:ext uri="{FF2B5EF4-FFF2-40B4-BE49-F238E27FC236}">
                  <a16:creationId xmlns:a16="http://schemas.microsoft.com/office/drawing/2014/main" id="{C1137FDF-87E1-E34F-AADE-2B610DAC0504}"/>
                </a:ext>
              </a:extLst>
            </p:cNvPr>
            <p:cNvSpPr>
              <a:spLocks noChangeArrowheads="1"/>
            </p:cNvSpPr>
            <p:nvPr/>
          </p:nvSpPr>
          <p:spPr bwMode="auto">
            <a:xfrm>
              <a:off x="9175732" y="5929172"/>
              <a:ext cx="1436555" cy="159419"/>
            </a:xfrm>
            <a:custGeom>
              <a:avLst/>
              <a:gdLst>
                <a:gd name="connsiteX0" fmla="*/ 1776870 w 2284099"/>
                <a:gd name="connsiteY0" fmla="*/ 0 h 253490"/>
                <a:gd name="connsiteX1" fmla="*/ 1777233 w 2284099"/>
                <a:gd name="connsiteY1" fmla="*/ 0 h 253490"/>
                <a:gd name="connsiteX2" fmla="*/ 2030483 w 2284099"/>
                <a:gd name="connsiteY2" fmla="*/ 0 h 253490"/>
                <a:gd name="connsiteX3" fmla="*/ 2273105 w 2284099"/>
                <a:gd name="connsiteY3" fmla="*/ 242487 h 253490"/>
                <a:gd name="connsiteX4" fmla="*/ 2284099 w 2284099"/>
                <a:gd name="connsiteY4" fmla="*/ 253490 h 253490"/>
                <a:gd name="connsiteX5" fmla="*/ 2030617 w 2284099"/>
                <a:gd name="connsiteY5" fmla="*/ 253490 h 253490"/>
                <a:gd name="connsiteX6" fmla="*/ 2030483 w 2284099"/>
                <a:gd name="connsiteY6" fmla="*/ 253356 h 253490"/>
                <a:gd name="connsiteX7" fmla="*/ 2030483 w 2284099"/>
                <a:gd name="connsiteY7" fmla="*/ 363 h 253490"/>
                <a:gd name="connsiteX8" fmla="*/ 1778923 w 2284099"/>
                <a:gd name="connsiteY8" fmla="*/ 251545 h 253490"/>
                <a:gd name="connsiteX9" fmla="*/ 1776978 w 2284099"/>
                <a:gd name="connsiteY9" fmla="*/ 253490 h 253490"/>
                <a:gd name="connsiteX10" fmla="*/ 1523647 w 2284099"/>
                <a:gd name="connsiteY10" fmla="*/ 253490 h 253490"/>
                <a:gd name="connsiteX11" fmla="*/ 1652238 w 2284099"/>
                <a:gd name="connsiteY11" fmla="*/ 124867 h 253490"/>
                <a:gd name="connsiteX12" fmla="*/ 253505 w 2284099"/>
                <a:gd name="connsiteY12" fmla="*/ 0 h 253490"/>
                <a:gd name="connsiteX13" fmla="*/ 507238 w 2284099"/>
                <a:gd name="connsiteY13" fmla="*/ 0 h 253490"/>
                <a:gd name="connsiteX14" fmla="*/ 749377 w 2284099"/>
                <a:gd name="connsiteY14" fmla="*/ 242487 h 253490"/>
                <a:gd name="connsiteX15" fmla="*/ 760391 w 2284099"/>
                <a:gd name="connsiteY15" fmla="*/ 253490 h 253490"/>
                <a:gd name="connsiteX16" fmla="*/ 507010 w 2284099"/>
                <a:gd name="connsiteY16" fmla="*/ 253490 h 253490"/>
                <a:gd name="connsiteX17" fmla="*/ 506876 w 2284099"/>
                <a:gd name="connsiteY17" fmla="*/ 253356 h 253490"/>
                <a:gd name="connsiteX18" fmla="*/ 506876 w 2284099"/>
                <a:gd name="connsiteY18" fmla="*/ 363 h 253490"/>
                <a:gd name="connsiteX19" fmla="*/ 255316 w 2284099"/>
                <a:gd name="connsiteY19" fmla="*/ 251545 h 253490"/>
                <a:gd name="connsiteX20" fmla="*/ 253372 w 2284099"/>
                <a:gd name="connsiteY20" fmla="*/ 253490 h 253490"/>
                <a:gd name="connsiteX21" fmla="*/ 0 w 2284099"/>
                <a:gd name="connsiteY21" fmla="*/ 253490 h 253490"/>
                <a:gd name="connsiteX22" fmla="*/ 128631 w 2284099"/>
                <a:gd name="connsiteY22" fmla="*/ 124867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4099" h="253490">
                  <a:moveTo>
                    <a:pt x="1776870" y="0"/>
                  </a:moveTo>
                  <a:lnTo>
                    <a:pt x="1777233" y="0"/>
                  </a:lnTo>
                  <a:lnTo>
                    <a:pt x="2030483" y="0"/>
                  </a:lnTo>
                  <a:lnTo>
                    <a:pt x="2273105" y="242487"/>
                  </a:lnTo>
                  <a:lnTo>
                    <a:pt x="2284099" y="253490"/>
                  </a:lnTo>
                  <a:lnTo>
                    <a:pt x="2030617" y="253490"/>
                  </a:lnTo>
                  <a:lnTo>
                    <a:pt x="2030483" y="253356"/>
                  </a:lnTo>
                  <a:lnTo>
                    <a:pt x="2030483" y="363"/>
                  </a:lnTo>
                  <a:lnTo>
                    <a:pt x="1778923" y="251545"/>
                  </a:lnTo>
                  <a:lnTo>
                    <a:pt x="1776978" y="253490"/>
                  </a:lnTo>
                  <a:lnTo>
                    <a:pt x="1523647" y="253490"/>
                  </a:lnTo>
                  <a:lnTo>
                    <a:pt x="1652238" y="124867"/>
                  </a:lnTo>
                  <a:close/>
                  <a:moveTo>
                    <a:pt x="253505" y="0"/>
                  </a:moveTo>
                  <a:lnTo>
                    <a:pt x="507238" y="0"/>
                  </a:lnTo>
                  <a:lnTo>
                    <a:pt x="749377" y="242487"/>
                  </a:lnTo>
                  <a:lnTo>
                    <a:pt x="760391" y="253490"/>
                  </a:lnTo>
                  <a:lnTo>
                    <a:pt x="507010" y="253490"/>
                  </a:lnTo>
                  <a:lnTo>
                    <a:pt x="506876" y="253356"/>
                  </a:lnTo>
                  <a:lnTo>
                    <a:pt x="506876" y="363"/>
                  </a:lnTo>
                  <a:lnTo>
                    <a:pt x="255316" y="251545"/>
                  </a:lnTo>
                  <a:lnTo>
                    <a:pt x="253372" y="253490"/>
                  </a:lnTo>
                  <a:lnTo>
                    <a:pt x="0" y="253490"/>
                  </a:lnTo>
                  <a:lnTo>
                    <a:pt x="128631" y="1248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8" name="Freeform 27">
              <a:extLst>
                <a:ext uri="{FF2B5EF4-FFF2-40B4-BE49-F238E27FC236}">
                  <a16:creationId xmlns:a16="http://schemas.microsoft.com/office/drawing/2014/main" id="{7B203469-E37D-D841-B54D-D2C66E9F518B}"/>
                </a:ext>
              </a:extLst>
            </p:cNvPr>
            <p:cNvSpPr>
              <a:spLocks noChangeArrowheads="1"/>
            </p:cNvSpPr>
            <p:nvPr/>
          </p:nvSpPr>
          <p:spPr bwMode="auto">
            <a:xfrm>
              <a:off x="11106505" y="5929172"/>
              <a:ext cx="479553" cy="159419"/>
            </a:xfrm>
            <a:custGeom>
              <a:avLst/>
              <a:gdLst>
                <a:gd name="connsiteX0" fmla="*/ 0 w 762481"/>
                <a:gd name="connsiteY0" fmla="*/ 0 h 253490"/>
                <a:gd name="connsiteX1" fmla="*/ 128952 w 762481"/>
                <a:gd name="connsiteY1" fmla="*/ 0 h 253490"/>
                <a:gd name="connsiteX2" fmla="*/ 255972 w 762481"/>
                <a:gd name="connsiteY2" fmla="*/ 0 h 253490"/>
                <a:gd name="connsiteX3" fmla="*/ 498179 w 762481"/>
                <a:gd name="connsiteY3" fmla="*/ 242443 h 253490"/>
                <a:gd name="connsiteX4" fmla="*/ 509287 w 762481"/>
                <a:gd name="connsiteY4" fmla="*/ 253310 h 253490"/>
                <a:gd name="connsiteX5" fmla="*/ 509287 w 762481"/>
                <a:gd name="connsiteY5" fmla="*/ 362 h 253490"/>
                <a:gd name="connsiteX6" fmla="*/ 509287 w 762481"/>
                <a:gd name="connsiteY6" fmla="*/ 0 h 253490"/>
                <a:gd name="connsiteX7" fmla="*/ 740627 w 762481"/>
                <a:gd name="connsiteY7" fmla="*/ 0 h 253490"/>
                <a:gd name="connsiteX8" fmla="*/ 762481 w 762481"/>
                <a:gd name="connsiteY8" fmla="*/ 0 h 253490"/>
                <a:gd name="connsiteX9" fmla="*/ 509469 w 762481"/>
                <a:gd name="connsiteY9" fmla="*/ 253490 h 253490"/>
                <a:gd name="connsiteX10" fmla="*/ 255854 w 762481"/>
                <a:gd name="connsiteY10" fmla="*/ 253490 h 253490"/>
                <a:gd name="connsiteX11" fmla="*/ 128952 w 762481"/>
                <a:gd name="connsiteY11" fmla="*/ 126655 h 253490"/>
                <a:gd name="connsiteX12" fmla="*/ 128952 w 762481"/>
                <a:gd name="connsiteY12" fmla="*/ 128707 h 253490"/>
                <a:gd name="connsiteX13" fmla="*/ 115912 w 762481"/>
                <a:gd name="connsiteY13" fmla="*/ 115788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481" h="253490">
                  <a:moveTo>
                    <a:pt x="0" y="0"/>
                  </a:moveTo>
                  <a:lnTo>
                    <a:pt x="128952" y="0"/>
                  </a:lnTo>
                  <a:lnTo>
                    <a:pt x="255972" y="0"/>
                  </a:lnTo>
                  <a:lnTo>
                    <a:pt x="498179" y="242443"/>
                  </a:lnTo>
                  <a:lnTo>
                    <a:pt x="509287" y="253310"/>
                  </a:lnTo>
                  <a:lnTo>
                    <a:pt x="509287" y="362"/>
                  </a:lnTo>
                  <a:lnTo>
                    <a:pt x="509287" y="0"/>
                  </a:lnTo>
                  <a:lnTo>
                    <a:pt x="740627" y="0"/>
                  </a:lnTo>
                  <a:lnTo>
                    <a:pt x="762481" y="0"/>
                  </a:lnTo>
                  <a:lnTo>
                    <a:pt x="509469" y="253490"/>
                  </a:lnTo>
                  <a:lnTo>
                    <a:pt x="255854" y="253490"/>
                  </a:lnTo>
                  <a:lnTo>
                    <a:pt x="128952" y="126655"/>
                  </a:lnTo>
                  <a:lnTo>
                    <a:pt x="128952" y="128707"/>
                  </a:lnTo>
                  <a:lnTo>
                    <a:pt x="115912" y="11578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sp>
          <p:nvSpPr>
            <p:cNvPr id="29" name="Freeform 28">
              <a:extLst>
                <a:ext uri="{FF2B5EF4-FFF2-40B4-BE49-F238E27FC236}">
                  <a16:creationId xmlns:a16="http://schemas.microsoft.com/office/drawing/2014/main" id="{81BCD951-607F-134C-A50F-5E1066ADF6F3}"/>
                </a:ext>
              </a:extLst>
            </p:cNvPr>
            <p:cNvSpPr>
              <a:spLocks noChangeArrowheads="1"/>
            </p:cNvSpPr>
            <p:nvPr/>
          </p:nvSpPr>
          <p:spPr bwMode="auto">
            <a:xfrm>
              <a:off x="10692547" y="5929172"/>
              <a:ext cx="398834" cy="159419"/>
            </a:xfrm>
            <a:custGeom>
              <a:avLst/>
              <a:gdLst>
                <a:gd name="connsiteX0" fmla="*/ 0 w 634139"/>
                <a:gd name="connsiteY0" fmla="*/ 0 h 253490"/>
                <a:gd name="connsiteX1" fmla="*/ 127070 w 634139"/>
                <a:gd name="connsiteY1" fmla="*/ 0 h 253490"/>
                <a:gd name="connsiteX2" fmla="*/ 369612 w 634139"/>
                <a:gd name="connsiteY2" fmla="*/ 242443 h 253490"/>
                <a:gd name="connsiteX3" fmla="*/ 380362 w 634139"/>
                <a:gd name="connsiteY3" fmla="*/ 253310 h 253490"/>
                <a:gd name="connsiteX4" fmla="*/ 380362 w 634139"/>
                <a:gd name="connsiteY4" fmla="*/ 362 h 253490"/>
                <a:gd name="connsiteX5" fmla="*/ 380362 w 634139"/>
                <a:gd name="connsiteY5" fmla="*/ 0 h 253490"/>
                <a:gd name="connsiteX6" fmla="*/ 380725 w 634139"/>
                <a:gd name="connsiteY6" fmla="*/ 0 h 253490"/>
                <a:gd name="connsiteX7" fmla="*/ 634139 w 634139"/>
                <a:gd name="connsiteY7" fmla="*/ 0 h 253490"/>
                <a:gd name="connsiteX8" fmla="*/ 380544 w 634139"/>
                <a:gd name="connsiteY8" fmla="*/ 253490 h 253490"/>
                <a:gd name="connsiteX9" fmla="*/ 126888 w 634139"/>
                <a:gd name="connsiteY9" fmla="*/ 253490 h 253490"/>
                <a:gd name="connsiteX10" fmla="*/ 0 w 634139"/>
                <a:gd name="connsiteY10" fmla="*/ 126655 h 2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139" h="253490">
                  <a:moveTo>
                    <a:pt x="0" y="0"/>
                  </a:moveTo>
                  <a:lnTo>
                    <a:pt x="127070" y="0"/>
                  </a:lnTo>
                  <a:lnTo>
                    <a:pt x="369612" y="242443"/>
                  </a:lnTo>
                  <a:lnTo>
                    <a:pt x="380362" y="253310"/>
                  </a:lnTo>
                  <a:lnTo>
                    <a:pt x="380362" y="362"/>
                  </a:lnTo>
                  <a:lnTo>
                    <a:pt x="380362" y="0"/>
                  </a:lnTo>
                  <a:lnTo>
                    <a:pt x="380725" y="0"/>
                  </a:lnTo>
                  <a:lnTo>
                    <a:pt x="634139" y="0"/>
                  </a:lnTo>
                  <a:lnTo>
                    <a:pt x="380544" y="253490"/>
                  </a:lnTo>
                  <a:lnTo>
                    <a:pt x="126888" y="253490"/>
                  </a:lnTo>
                  <a:lnTo>
                    <a:pt x="0" y="12665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otham Medium" pitchFamily="2" charset="0"/>
                <a:ea typeface="Verdana" panose="020B0604030504040204" pitchFamily="34" charset="0"/>
                <a:cs typeface="Gotham Medium" pitchFamily="2" charset="0"/>
              </a:endParaRPr>
            </a:p>
          </p:txBody>
        </p:sp>
      </p:grpSp>
      <p:sp>
        <p:nvSpPr>
          <p:cNvPr id="46" name="Title 1">
            <a:extLst>
              <a:ext uri="{FF2B5EF4-FFF2-40B4-BE49-F238E27FC236}">
                <a16:creationId xmlns:a16="http://schemas.microsoft.com/office/drawing/2014/main" id="{7862FAC8-84EA-FE44-AA22-5753E1409F56}"/>
              </a:ext>
            </a:extLst>
          </p:cNvPr>
          <p:cNvSpPr>
            <a:spLocks noGrp="1"/>
          </p:cNvSpPr>
          <p:nvPr>
            <p:ph type="title" hasCustomPrompt="1"/>
          </p:nvPr>
        </p:nvSpPr>
        <p:spPr>
          <a:xfrm>
            <a:off x="554182" y="357809"/>
            <a:ext cx="11083636" cy="824948"/>
          </a:xfrm>
        </p:spPr>
        <p:txBody>
          <a:bodyPr anchor="t">
            <a:normAutofit/>
          </a:bodyPr>
          <a:lstStyle>
            <a:lvl1pPr algn="ctr">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Tree>
    <p:extLst>
      <p:ext uri="{BB962C8B-B14F-4D97-AF65-F5344CB8AC3E}">
        <p14:creationId xmlns:p14="http://schemas.microsoft.com/office/powerpoint/2010/main" val="23267807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DE12A-A16B-B044-882C-5DD635EE8EB6}"/>
              </a:ext>
            </a:extLst>
          </p:cNvPr>
          <p:cNvSpPr>
            <a:spLocks noGrp="1"/>
          </p:cNvSpPr>
          <p:nvPr>
            <p:ph sz="half" idx="1" hasCustomPrompt="1"/>
          </p:nvPr>
        </p:nvSpPr>
        <p:spPr>
          <a:xfrm>
            <a:off x="487018" y="1825625"/>
            <a:ext cx="5392489" cy="4351338"/>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086561C-C224-7446-A1CC-6F138085E691}"/>
              </a:ext>
            </a:extLst>
          </p:cNvPr>
          <p:cNvSpPr/>
          <p:nvPr userDrawn="1"/>
        </p:nvSpPr>
        <p:spPr>
          <a:xfrm>
            <a:off x="0" y="208722"/>
            <a:ext cx="188843" cy="974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B2B9CCE-ED0C-994C-ACE6-71646D1737CA}"/>
              </a:ext>
            </a:extLst>
          </p:cNvPr>
          <p:cNvSpPr>
            <a:spLocks noGrp="1"/>
          </p:cNvSpPr>
          <p:nvPr>
            <p:ph type="title" hasCustomPrompt="1"/>
          </p:nvPr>
        </p:nvSpPr>
        <p:spPr>
          <a:xfrm>
            <a:off x="487018" y="208722"/>
            <a:ext cx="11704982" cy="974035"/>
          </a:xfrm>
        </p:spPr>
        <p:txBody>
          <a:bodyPr anchor="ctr">
            <a:normAutofit/>
          </a:bodyPr>
          <a:lstStyle>
            <a:lvl1pPr algn="l">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a:t>
            </a:r>
          </a:p>
        </p:txBody>
      </p:sp>
      <p:sp>
        <p:nvSpPr>
          <p:cNvPr id="8" name="Content Placeholder 2">
            <a:extLst>
              <a:ext uri="{FF2B5EF4-FFF2-40B4-BE49-F238E27FC236}">
                <a16:creationId xmlns:a16="http://schemas.microsoft.com/office/drawing/2014/main" id="{9127A64E-D03E-4A4A-9594-2E57D434070E}"/>
              </a:ext>
            </a:extLst>
          </p:cNvPr>
          <p:cNvSpPr>
            <a:spLocks noGrp="1"/>
          </p:cNvSpPr>
          <p:nvPr>
            <p:ph sz="half" idx="10" hasCustomPrompt="1"/>
          </p:nvPr>
        </p:nvSpPr>
        <p:spPr>
          <a:xfrm>
            <a:off x="6332341" y="1825625"/>
            <a:ext cx="5392489" cy="4351338"/>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250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9">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F34145-78AA-414A-ACED-0AA107653D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413413"/>
          </a:xfrm>
          <a:prstGeom prst="rect">
            <a:avLst/>
          </a:prstGeom>
        </p:spPr>
      </p:pic>
      <p:sp>
        <p:nvSpPr>
          <p:cNvPr id="6" name="Rectangle 5">
            <a:extLst>
              <a:ext uri="{FF2B5EF4-FFF2-40B4-BE49-F238E27FC236}">
                <a16:creationId xmlns:a16="http://schemas.microsoft.com/office/drawing/2014/main" id="{C61E89E1-AAD4-654D-BB2A-66479A55B58F}"/>
              </a:ext>
            </a:extLst>
          </p:cNvPr>
          <p:cNvSpPr/>
          <p:nvPr userDrawn="1"/>
        </p:nvSpPr>
        <p:spPr>
          <a:xfrm>
            <a:off x="0" y="1755840"/>
            <a:ext cx="5971010" cy="247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A8E429E-BAFC-2944-AE5D-8748E59EEA78}"/>
              </a:ext>
            </a:extLst>
          </p:cNvPr>
          <p:cNvSpPr>
            <a:spLocks noGrp="1"/>
          </p:cNvSpPr>
          <p:nvPr>
            <p:ph type="title" hasCustomPrompt="1"/>
          </p:nvPr>
        </p:nvSpPr>
        <p:spPr>
          <a:xfrm>
            <a:off x="569253" y="1955261"/>
            <a:ext cx="5067050" cy="2081718"/>
          </a:xfrm>
        </p:spPr>
        <p:txBody>
          <a:bodyPr>
            <a:normAutofit/>
          </a:bodyPr>
          <a:lstStyle>
            <a:lvl1pPr>
              <a:defRPr sz="36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DIVIDER SLIDE</a:t>
            </a:r>
          </a:p>
        </p:txBody>
      </p:sp>
      <p:sp>
        <p:nvSpPr>
          <p:cNvPr id="8" name="Rectangle 7">
            <a:extLst>
              <a:ext uri="{FF2B5EF4-FFF2-40B4-BE49-F238E27FC236}">
                <a16:creationId xmlns:a16="http://schemas.microsoft.com/office/drawing/2014/main" id="{8F4C06FC-84A4-9243-A5F6-4B1BC9420E97}"/>
              </a:ext>
            </a:extLst>
          </p:cNvPr>
          <p:cNvSpPr/>
          <p:nvPr userDrawn="1"/>
        </p:nvSpPr>
        <p:spPr>
          <a:xfrm>
            <a:off x="0" y="2210759"/>
            <a:ext cx="188843" cy="156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9A2E685-2280-374E-91AA-8EEAFE0A120D}"/>
              </a:ext>
            </a:extLst>
          </p:cNvPr>
          <p:cNvSpPr txBox="1"/>
          <p:nvPr userDrawn="1"/>
        </p:nvSpPr>
        <p:spPr>
          <a:xfrm>
            <a:off x="7375358" y="9204158"/>
            <a:ext cx="0" cy="0"/>
          </a:xfrm>
          <a:prstGeom prst="rect">
            <a:avLst/>
          </a:prstGeom>
        </p:spPr>
        <p:txBody>
          <a:bodyPr vert="horz" wrap="none" lIns="91440" tIns="45720" rIns="91440" bIns="45720" rtlCol="0" anchor="ctr">
            <a:normAutofit fontScale="25000" lnSpcReduction="20000"/>
          </a:bodyPr>
          <a:lstStyle/>
          <a:p>
            <a:pPr algn="l"/>
            <a:endParaRPr lang="en-US"/>
          </a:p>
        </p:txBody>
      </p:sp>
    </p:spTree>
    <p:extLst>
      <p:ext uri="{BB962C8B-B14F-4D97-AF65-F5344CB8AC3E}">
        <p14:creationId xmlns:p14="http://schemas.microsoft.com/office/powerpoint/2010/main" val="29093977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header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0FC4C4-A6EE-D948-8811-F4D4A1EFEE31}"/>
              </a:ext>
            </a:extLst>
          </p:cNvPr>
          <p:cNvSpPr>
            <a:spLocks noGrp="1"/>
          </p:cNvSpPr>
          <p:nvPr>
            <p:ph type="body" idx="1" hasCustomPrompt="1"/>
          </p:nvPr>
        </p:nvSpPr>
        <p:spPr>
          <a:xfrm>
            <a:off x="487018" y="1451528"/>
            <a:ext cx="5392489" cy="974035"/>
          </a:xfrm>
          <a:prstGeom prst="rect">
            <a:avLst/>
          </a:prstGeom>
        </p:spPr>
        <p:txBody>
          <a:bodyPr anchor="b"/>
          <a:lstStyle>
            <a:lvl1pPr marL="0" indent="0">
              <a:lnSpc>
                <a:spcPts val="318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title text</a:t>
            </a:r>
          </a:p>
        </p:txBody>
      </p:sp>
      <p:sp>
        <p:nvSpPr>
          <p:cNvPr id="11" name="Rectangle 10">
            <a:extLst>
              <a:ext uri="{FF2B5EF4-FFF2-40B4-BE49-F238E27FC236}">
                <a16:creationId xmlns:a16="http://schemas.microsoft.com/office/drawing/2014/main" id="{E1285773-DB29-0C4B-81D7-2CDF15E7CEA9}"/>
              </a:ext>
            </a:extLst>
          </p:cNvPr>
          <p:cNvSpPr/>
          <p:nvPr userDrawn="1"/>
        </p:nvSpPr>
        <p:spPr>
          <a:xfrm>
            <a:off x="0" y="208722"/>
            <a:ext cx="188843" cy="974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60DA79E-F054-384C-BABD-D4C2F6DEF99B}"/>
              </a:ext>
            </a:extLst>
          </p:cNvPr>
          <p:cNvSpPr>
            <a:spLocks noGrp="1"/>
          </p:cNvSpPr>
          <p:nvPr>
            <p:ph type="title" hasCustomPrompt="1"/>
          </p:nvPr>
        </p:nvSpPr>
        <p:spPr>
          <a:xfrm>
            <a:off x="487018" y="208722"/>
            <a:ext cx="11704982" cy="974035"/>
          </a:xfrm>
        </p:spPr>
        <p:txBody>
          <a:bodyPr anchor="ctr">
            <a:normAutofit/>
          </a:bodyPr>
          <a:lstStyle>
            <a:lvl1pPr algn="l">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8" name="Content Placeholder 2">
            <a:extLst>
              <a:ext uri="{FF2B5EF4-FFF2-40B4-BE49-F238E27FC236}">
                <a16:creationId xmlns:a16="http://schemas.microsoft.com/office/drawing/2014/main" id="{0431922D-1323-8E43-BB0F-95CA994EEBD4}"/>
              </a:ext>
            </a:extLst>
          </p:cNvPr>
          <p:cNvSpPr>
            <a:spLocks noGrp="1"/>
          </p:cNvSpPr>
          <p:nvPr>
            <p:ph sz="half" idx="10" hasCustomPrompt="1"/>
          </p:nvPr>
        </p:nvSpPr>
        <p:spPr>
          <a:xfrm>
            <a:off x="487018" y="2529555"/>
            <a:ext cx="5392489" cy="3647408"/>
          </a:xfrm>
          <a:prstGeom prst="rect">
            <a:avLst/>
          </a:prstGeom>
        </p:spPr>
        <p:txBody>
          <a:bodyPr/>
          <a:lstStyle>
            <a:lvl1pPr marL="228600" indent="-228600">
              <a:lnSpc>
                <a:spcPts val="3180"/>
              </a:lnSpc>
              <a:buFont typeface="Wingdings" pitchFamily="2" charset="2"/>
              <a:buChar char="§"/>
              <a:defRPr>
                <a:solidFill>
                  <a:schemeClr val="tx1"/>
                </a:solidFill>
              </a:defRPr>
            </a:lvl1pPr>
            <a:lvl2pPr marL="685800" indent="-228600">
              <a:lnSpc>
                <a:spcPts val="3180"/>
              </a:lnSpc>
              <a:buFont typeface="Wingdings" pitchFamily="2" charset="2"/>
              <a:buChar char="§"/>
              <a:defRPr>
                <a:solidFill>
                  <a:schemeClr val="tx1"/>
                </a:solidFill>
              </a:defRPr>
            </a:lvl2pPr>
            <a:lvl3pPr marL="1143000" indent="-228600">
              <a:lnSpc>
                <a:spcPts val="3180"/>
              </a:lnSpc>
              <a:buFont typeface="Wingdings" pitchFamily="2" charset="2"/>
              <a:buChar char="§"/>
              <a:defRPr>
                <a:solidFill>
                  <a:schemeClr val="tx1"/>
                </a:solidFill>
              </a:defRPr>
            </a:lvl3pPr>
            <a:lvl4pPr marL="1600200" indent="-228600">
              <a:lnSpc>
                <a:spcPts val="3180"/>
              </a:lnSpc>
              <a:buFont typeface="Wingdings" pitchFamily="2" charset="2"/>
              <a:buChar char="§"/>
              <a:defRPr>
                <a:solidFill>
                  <a:schemeClr val="tx1"/>
                </a:solidFill>
              </a:defRPr>
            </a:lvl4pPr>
            <a:lvl5pPr marL="2057400" indent="-228600">
              <a:lnSpc>
                <a:spcPts val="3180"/>
              </a:lnSpc>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AC1D101D-8AD9-8147-AE74-19E15C8D0570}"/>
              </a:ext>
            </a:extLst>
          </p:cNvPr>
          <p:cNvSpPr>
            <a:spLocks noGrp="1"/>
          </p:cNvSpPr>
          <p:nvPr>
            <p:ph sz="half" idx="11" hasCustomPrompt="1"/>
          </p:nvPr>
        </p:nvSpPr>
        <p:spPr>
          <a:xfrm>
            <a:off x="6340888" y="2529555"/>
            <a:ext cx="5392489" cy="3647408"/>
          </a:xfrm>
          <a:prstGeom prst="rect">
            <a:avLst/>
          </a:prstGeom>
        </p:spPr>
        <p:txBody>
          <a:bodyPr/>
          <a:lstStyle>
            <a:lvl1pPr marL="228600" indent="-228600">
              <a:lnSpc>
                <a:spcPts val="3180"/>
              </a:lnSpc>
              <a:buFont typeface="Wingdings" pitchFamily="2" charset="2"/>
              <a:buChar char="§"/>
              <a:defRPr>
                <a:solidFill>
                  <a:schemeClr val="tx1"/>
                </a:solidFill>
              </a:defRPr>
            </a:lvl1pPr>
            <a:lvl2pPr marL="685800" indent="-228600">
              <a:lnSpc>
                <a:spcPts val="3180"/>
              </a:lnSpc>
              <a:buFont typeface="Wingdings" pitchFamily="2" charset="2"/>
              <a:buChar char="§"/>
              <a:defRPr>
                <a:solidFill>
                  <a:schemeClr val="tx1"/>
                </a:solidFill>
              </a:defRPr>
            </a:lvl2pPr>
            <a:lvl3pPr marL="1143000" indent="-228600">
              <a:lnSpc>
                <a:spcPts val="3180"/>
              </a:lnSpc>
              <a:buFont typeface="Wingdings" pitchFamily="2" charset="2"/>
              <a:buChar char="§"/>
              <a:defRPr>
                <a:solidFill>
                  <a:schemeClr val="tx1"/>
                </a:solidFill>
              </a:defRPr>
            </a:lvl3pPr>
            <a:lvl4pPr marL="1600200" indent="-228600">
              <a:lnSpc>
                <a:spcPts val="3180"/>
              </a:lnSpc>
              <a:buFont typeface="Wingdings" pitchFamily="2" charset="2"/>
              <a:buChar char="§"/>
              <a:defRPr>
                <a:solidFill>
                  <a:schemeClr val="tx1"/>
                </a:solidFill>
              </a:defRPr>
            </a:lvl4pPr>
            <a:lvl5pPr marL="2057400" indent="-228600">
              <a:lnSpc>
                <a:spcPts val="3180"/>
              </a:lnSpc>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75413444-E96A-CB42-9832-91D4674E272C}"/>
              </a:ext>
            </a:extLst>
          </p:cNvPr>
          <p:cNvSpPr>
            <a:spLocks noGrp="1"/>
          </p:cNvSpPr>
          <p:nvPr>
            <p:ph type="body" idx="12" hasCustomPrompt="1"/>
          </p:nvPr>
        </p:nvSpPr>
        <p:spPr>
          <a:xfrm>
            <a:off x="6340888" y="1451528"/>
            <a:ext cx="5392489" cy="974035"/>
          </a:xfrm>
          <a:prstGeom prst="rect">
            <a:avLst/>
          </a:prstGeom>
        </p:spPr>
        <p:txBody>
          <a:bodyPr anchor="b"/>
          <a:lstStyle>
            <a:lvl1pPr marL="0" indent="0">
              <a:lnSpc>
                <a:spcPts val="318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title text</a:t>
            </a:r>
          </a:p>
        </p:txBody>
      </p:sp>
    </p:spTree>
    <p:extLst>
      <p:ext uri="{BB962C8B-B14F-4D97-AF65-F5344CB8AC3E}">
        <p14:creationId xmlns:p14="http://schemas.microsoft.com/office/powerpoint/2010/main" val="7574493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ntent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7931EC1-8086-F04B-A302-1F7B0AA2BD0B}"/>
              </a:ext>
            </a:extLst>
          </p:cNvPr>
          <p:cNvSpPr/>
          <p:nvPr userDrawn="1"/>
        </p:nvSpPr>
        <p:spPr>
          <a:xfrm>
            <a:off x="0" y="208722"/>
            <a:ext cx="188843" cy="974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7C5A730-5353-CC44-9AD3-4207547407B5}"/>
              </a:ext>
            </a:extLst>
          </p:cNvPr>
          <p:cNvSpPr>
            <a:spLocks noGrp="1"/>
          </p:cNvSpPr>
          <p:nvPr>
            <p:ph type="title" hasCustomPrompt="1"/>
          </p:nvPr>
        </p:nvSpPr>
        <p:spPr>
          <a:xfrm>
            <a:off x="487018" y="208722"/>
            <a:ext cx="11704982" cy="974035"/>
          </a:xfrm>
        </p:spPr>
        <p:txBody>
          <a:bodyPr anchor="ctr">
            <a:normAutofit/>
          </a:bodyPr>
          <a:lstStyle>
            <a:lvl1pPr algn="l">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13" name="Content Placeholder 2">
            <a:extLst>
              <a:ext uri="{FF2B5EF4-FFF2-40B4-BE49-F238E27FC236}">
                <a16:creationId xmlns:a16="http://schemas.microsoft.com/office/drawing/2014/main" id="{A2CA9816-C5D7-B94A-9C83-2DB58998C1FD}"/>
              </a:ext>
            </a:extLst>
          </p:cNvPr>
          <p:cNvSpPr>
            <a:spLocks noGrp="1"/>
          </p:cNvSpPr>
          <p:nvPr>
            <p:ph sz="half" idx="1" hasCustomPrompt="1"/>
          </p:nvPr>
        </p:nvSpPr>
        <p:spPr>
          <a:xfrm>
            <a:off x="487018" y="1521282"/>
            <a:ext cx="3597894" cy="4585928"/>
          </a:xfrm>
          <a:prstGeom prst="rect">
            <a:avLst/>
          </a:prstGeom>
        </p:spPr>
        <p:txBody>
          <a:bodyPr/>
          <a:lstStyle>
            <a:lvl1pPr marL="228600" indent="-228600">
              <a:buFont typeface="Wingdings" pitchFamily="2" charset="2"/>
              <a:buChar char="§"/>
              <a:defRPr sz="2400">
                <a:solidFill>
                  <a:schemeClr val="tx1"/>
                </a:solidFill>
              </a:defRPr>
            </a:lvl1pPr>
            <a:lvl2pPr marL="685800" indent="-228600">
              <a:buFont typeface="Wingdings" pitchFamily="2" charset="2"/>
              <a:buChar char="§"/>
              <a:defRPr sz="2200">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1BBDF2C6-80F6-2041-972E-5C8D0DE56DD1}"/>
              </a:ext>
            </a:extLst>
          </p:cNvPr>
          <p:cNvSpPr>
            <a:spLocks noGrp="1"/>
          </p:cNvSpPr>
          <p:nvPr>
            <p:ph sz="half" idx="13" hasCustomPrompt="1"/>
          </p:nvPr>
        </p:nvSpPr>
        <p:spPr>
          <a:xfrm>
            <a:off x="4306988" y="1521282"/>
            <a:ext cx="3597894" cy="4585928"/>
          </a:xfrm>
          <a:prstGeom prst="rect">
            <a:avLst/>
          </a:prstGeom>
        </p:spPr>
        <p:txBody>
          <a:bodyPr/>
          <a:lstStyle>
            <a:lvl1pPr marL="228600" indent="-228600">
              <a:buFont typeface="Wingdings" pitchFamily="2" charset="2"/>
              <a:buChar char="§"/>
              <a:defRPr sz="2400">
                <a:solidFill>
                  <a:schemeClr val="tx1"/>
                </a:solidFill>
              </a:defRPr>
            </a:lvl1pPr>
            <a:lvl2pPr marL="685800" indent="-228600">
              <a:buFont typeface="Wingdings" pitchFamily="2" charset="2"/>
              <a:buChar char="§"/>
              <a:defRPr sz="2200">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EA560AEE-C416-5641-A218-481F71236D62}"/>
              </a:ext>
            </a:extLst>
          </p:cNvPr>
          <p:cNvSpPr>
            <a:spLocks noGrp="1"/>
          </p:cNvSpPr>
          <p:nvPr>
            <p:ph sz="half" idx="15" hasCustomPrompt="1"/>
          </p:nvPr>
        </p:nvSpPr>
        <p:spPr>
          <a:xfrm>
            <a:off x="8126958" y="1521282"/>
            <a:ext cx="3597894" cy="4585928"/>
          </a:xfrm>
          <a:prstGeom prst="rect">
            <a:avLst/>
          </a:prstGeom>
        </p:spPr>
        <p:txBody>
          <a:bodyPr/>
          <a:lstStyle>
            <a:lvl1pPr marL="228600" indent="-228600">
              <a:buFont typeface="Wingdings" pitchFamily="2" charset="2"/>
              <a:buChar char="§"/>
              <a:defRPr sz="2400">
                <a:solidFill>
                  <a:schemeClr val="tx1"/>
                </a:solidFill>
              </a:defRPr>
            </a:lvl1pPr>
            <a:lvl2pPr marL="685800" indent="-228600">
              <a:buFont typeface="Wingdings" pitchFamily="2" charset="2"/>
              <a:buChar char="§"/>
              <a:defRPr sz="2200">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471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DE12A-A16B-B044-882C-5DD635EE8EB6}"/>
              </a:ext>
            </a:extLst>
          </p:cNvPr>
          <p:cNvSpPr>
            <a:spLocks noGrp="1"/>
          </p:cNvSpPr>
          <p:nvPr>
            <p:ph sz="half" idx="1" hasCustomPrompt="1"/>
          </p:nvPr>
        </p:nvSpPr>
        <p:spPr>
          <a:xfrm>
            <a:off x="487018" y="2395485"/>
            <a:ext cx="3597894" cy="3790023"/>
          </a:xfrm>
          <a:prstGeom prst="rect">
            <a:avLst/>
          </a:prstGeom>
        </p:spPr>
        <p:txBody>
          <a:bodyPr/>
          <a:lstStyle>
            <a:lvl1pPr marL="228600" indent="-228600">
              <a:buFont typeface="Wingdings" pitchFamily="2" charset="2"/>
              <a:buChar char="§"/>
              <a:defRPr sz="2400">
                <a:solidFill>
                  <a:schemeClr val="tx1"/>
                </a:solidFill>
              </a:defRPr>
            </a:lvl1pPr>
            <a:lvl2pPr marL="685800" indent="-228600">
              <a:buFont typeface="Wingdings" pitchFamily="2" charset="2"/>
              <a:buChar char="§"/>
              <a:defRPr sz="2200">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97931EC1-8086-F04B-A302-1F7B0AA2BD0B}"/>
              </a:ext>
            </a:extLst>
          </p:cNvPr>
          <p:cNvSpPr/>
          <p:nvPr userDrawn="1"/>
        </p:nvSpPr>
        <p:spPr>
          <a:xfrm>
            <a:off x="0" y="208722"/>
            <a:ext cx="188843" cy="974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7C5A730-5353-CC44-9AD3-4207547407B5}"/>
              </a:ext>
            </a:extLst>
          </p:cNvPr>
          <p:cNvSpPr>
            <a:spLocks noGrp="1"/>
          </p:cNvSpPr>
          <p:nvPr>
            <p:ph type="title" hasCustomPrompt="1"/>
          </p:nvPr>
        </p:nvSpPr>
        <p:spPr>
          <a:xfrm>
            <a:off x="487018" y="208722"/>
            <a:ext cx="11704982" cy="974035"/>
          </a:xfrm>
        </p:spPr>
        <p:txBody>
          <a:bodyPr anchor="ctr">
            <a:normAutofit/>
          </a:bodyPr>
          <a:lstStyle>
            <a:lvl1pPr algn="l">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18" name="Text Placeholder 2">
            <a:extLst>
              <a:ext uri="{FF2B5EF4-FFF2-40B4-BE49-F238E27FC236}">
                <a16:creationId xmlns:a16="http://schemas.microsoft.com/office/drawing/2014/main" id="{F64F23C0-0A7A-B344-B8EB-0F57CE6167CC}"/>
              </a:ext>
            </a:extLst>
          </p:cNvPr>
          <p:cNvSpPr>
            <a:spLocks noGrp="1"/>
          </p:cNvSpPr>
          <p:nvPr>
            <p:ph type="body" idx="12" hasCustomPrompt="1"/>
          </p:nvPr>
        </p:nvSpPr>
        <p:spPr>
          <a:xfrm>
            <a:off x="487018" y="1475287"/>
            <a:ext cx="3597894" cy="823912"/>
          </a:xfrm>
          <a:prstGeom prst="rect">
            <a:avLst/>
          </a:prstGeom>
        </p:spPr>
        <p:txBody>
          <a:bodyPr anchor="b"/>
          <a:lstStyle>
            <a:lvl1pPr marL="0" indent="0">
              <a:lnSpc>
                <a:spcPts val="318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title text</a:t>
            </a:r>
          </a:p>
        </p:txBody>
      </p:sp>
      <p:sp>
        <p:nvSpPr>
          <p:cNvPr id="10" name="Content Placeholder 2">
            <a:extLst>
              <a:ext uri="{FF2B5EF4-FFF2-40B4-BE49-F238E27FC236}">
                <a16:creationId xmlns:a16="http://schemas.microsoft.com/office/drawing/2014/main" id="{C6B3E638-03C3-AE4C-A664-3AF70979CAC1}"/>
              </a:ext>
            </a:extLst>
          </p:cNvPr>
          <p:cNvSpPr>
            <a:spLocks noGrp="1"/>
          </p:cNvSpPr>
          <p:nvPr>
            <p:ph sz="half" idx="13" hasCustomPrompt="1"/>
          </p:nvPr>
        </p:nvSpPr>
        <p:spPr>
          <a:xfrm>
            <a:off x="4306988" y="2395485"/>
            <a:ext cx="3597894" cy="3790023"/>
          </a:xfrm>
          <a:prstGeom prst="rect">
            <a:avLst/>
          </a:prstGeom>
        </p:spPr>
        <p:txBody>
          <a:bodyPr/>
          <a:lstStyle>
            <a:lvl1pPr marL="228600" indent="-228600">
              <a:buFont typeface="Wingdings" pitchFamily="2" charset="2"/>
              <a:buChar char="§"/>
              <a:defRPr sz="2400">
                <a:solidFill>
                  <a:schemeClr val="tx1"/>
                </a:solidFill>
              </a:defRPr>
            </a:lvl1pPr>
            <a:lvl2pPr marL="685800" indent="-228600">
              <a:buFont typeface="Wingdings" pitchFamily="2" charset="2"/>
              <a:buChar char="§"/>
              <a:defRPr sz="2200">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0E3398C1-69B0-D141-B92F-0E5C2312E28D}"/>
              </a:ext>
            </a:extLst>
          </p:cNvPr>
          <p:cNvSpPr>
            <a:spLocks noGrp="1"/>
          </p:cNvSpPr>
          <p:nvPr>
            <p:ph type="body" idx="14" hasCustomPrompt="1"/>
          </p:nvPr>
        </p:nvSpPr>
        <p:spPr>
          <a:xfrm>
            <a:off x="4306988" y="1475287"/>
            <a:ext cx="3597894" cy="823912"/>
          </a:xfrm>
          <a:prstGeom prst="rect">
            <a:avLst/>
          </a:prstGeom>
        </p:spPr>
        <p:txBody>
          <a:bodyPr anchor="b"/>
          <a:lstStyle>
            <a:lvl1pPr marL="0" indent="0">
              <a:lnSpc>
                <a:spcPts val="318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title text</a:t>
            </a:r>
          </a:p>
        </p:txBody>
      </p:sp>
      <p:sp>
        <p:nvSpPr>
          <p:cNvPr id="14" name="Content Placeholder 2">
            <a:extLst>
              <a:ext uri="{FF2B5EF4-FFF2-40B4-BE49-F238E27FC236}">
                <a16:creationId xmlns:a16="http://schemas.microsoft.com/office/drawing/2014/main" id="{A7B7F466-FAA2-584C-B6F4-EE6AFA5C742D}"/>
              </a:ext>
            </a:extLst>
          </p:cNvPr>
          <p:cNvSpPr>
            <a:spLocks noGrp="1"/>
          </p:cNvSpPr>
          <p:nvPr>
            <p:ph sz="half" idx="15" hasCustomPrompt="1"/>
          </p:nvPr>
        </p:nvSpPr>
        <p:spPr>
          <a:xfrm>
            <a:off x="8126958" y="2395485"/>
            <a:ext cx="3597894" cy="3790023"/>
          </a:xfrm>
          <a:prstGeom prst="rect">
            <a:avLst/>
          </a:prstGeom>
        </p:spPr>
        <p:txBody>
          <a:bodyPr/>
          <a:lstStyle>
            <a:lvl1pPr marL="228600" indent="-228600">
              <a:buFont typeface="Wingdings" pitchFamily="2" charset="2"/>
              <a:buChar char="§"/>
              <a:defRPr sz="2400">
                <a:solidFill>
                  <a:schemeClr val="tx1"/>
                </a:solidFill>
              </a:defRPr>
            </a:lvl1pPr>
            <a:lvl2pPr marL="685800" indent="-228600">
              <a:buFont typeface="Wingdings" pitchFamily="2" charset="2"/>
              <a:buChar char="§"/>
              <a:defRPr sz="2200">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5CF47789-9178-B74E-8E59-579EE8C8AA2F}"/>
              </a:ext>
            </a:extLst>
          </p:cNvPr>
          <p:cNvSpPr>
            <a:spLocks noGrp="1"/>
          </p:cNvSpPr>
          <p:nvPr>
            <p:ph type="body" idx="16" hasCustomPrompt="1"/>
          </p:nvPr>
        </p:nvSpPr>
        <p:spPr>
          <a:xfrm>
            <a:off x="8126958" y="1475287"/>
            <a:ext cx="3597894" cy="823912"/>
          </a:xfrm>
          <a:prstGeom prst="rect">
            <a:avLst/>
          </a:prstGeom>
        </p:spPr>
        <p:txBody>
          <a:bodyPr anchor="b"/>
          <a:lstStyle>
            <a:lvl1pPr marL="0" indent="0">
              <a:lnSpc>
                <a:spcPts val="318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title text</a:t>
            </a:r>
          </a:p>
        </p:txBody>
      </p:sp>
    </p:spTree>
    <p:extLst>
      <p:ext uri="{BB962C8B-B14F-4D97-AF65-F5344CB8AC3E}">
        <p14:creationId xmlns:p14="http://schemas.microsoft.com/office/powerpoint/2010/main" val="33188645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CAE221-2706-6B47-A4B0-B8C5B0E8D703}"/>
              </a:ext>
            </a:extLst>
          </p:cNvPr>
          <p:cNvSpPr/>
          <p:nvPr userDrawn="1"/>
        </p:nvSpPr>
        <p:spPr>
          <a:xfrm>
            <a:off x="0" y="208722"/>
            <a:ext cx="188843" cy="974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2298FEE7-B5C5-0C41-84DC-A270592ABC3C}"/>
              </a:ext>
            </a:extLst>
          </p:cNvPr>
          <p:cNvSpPr>
            <a:spLocks noGrp="1"/>
          </p:cNvSpPr>
          <p:nvPr>
            <p:ph type="body" idx="1" hasCustomPrompt="1"/>
          </p:nvPr>
        </p:nvSpPr>
        <p:spPr>
          <a:xfrm>
            <a:off x="487018" y="1466741"/>
            <a:ext cx="4408398"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title text</a:t>
            </a:r>
          </a:p>
        </p:txBody>
      </p:sp>
      <p:sp>
        <p:nvSpPr>
          <p:cNvPr id="9" name="Content Placeholder 3">
            <a:extLst>
              <a:ext uri="{FF2B5EF4-FFF2-40B4-BE49-F238E27FC236}">
                <a16:creationId xmlns:a16="http://schemas.microsoft.com/office/drawing/2014/main" id="{D0D85F29-B409-BE4D-9440-103AE9713F37}"/>
              </a:ext>
            </a:extLst>
          </p:cNvPr>
          <p:cNvSpPr>
            <a:spLocks noGrp="1"/>
          </p:cNvSpPr>
          <p:nvPr>
            <p:ph sz="half" idx="2" hasCustomPrompt="1"/>
          </p:nvPr>
        </p:nvSpPr>
        <p:spPr>
          <a:xfrm>
            <a:off x="487018" y="2389215"/>
            <a:ext cx="4408398" cy="3684588"/>
          </a:xfrm>
          <a:prstGeom prst="rect">
            <a:avLst/>
          </a:prstGeom>
        </p:spPr>
        <p:txBody>
          <a:bodyPr/>
          <a:lstStyle>
            <a:lvl1pPr marL="228600" indent="-228600">
              <a:buFont typeface="Wingdings" pitchFamily="2" charset="2"/>
              <a:buChar char="§"/>
              <a:defRPr sz="2400">
                <a:solidFill>
                  <a:schemeClr val="tx1"/>
                </a:solidFill>
              </a:defRPr>
            </a:lvl1pPr>
            <a:lvl2pPr marL="685800" indent="-228600">
              <a:buFont typeface="Wingdings" pitchFamily="2" charset="2"/>
              <a:buChar char="§"/>
              <a:defRPr sz="2200">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en-US"/>
              <a:t>Edit text</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2A3E919F-8869-BE43-9D86-63C0EF683B5E}"/>
              </a:ext>
            </a:extLst>
          </p:cNvPr>
          <p:cNvSpPr>
            <a:spLocks noGrp="1"/>
          </p:cNvSpPr>
          <p:nvPr>
            <p:ph type="title" hasCustomPrompt="1"/>
          </p:nvPr>
        </p:nvSpPr>
        <p:spPr>
          <a:xfrm>
            <a:off x="487018" y="208722"/>
            <a:ext cx="11704982" cy="974035"/>
          </a:xfrm>
        </p:spPr>
        <p:txBody>
          <a:bodyPr anchor="ctr">
            <a:normAutofit/>
          </a:bodyPr>
          <a:lstStyle>
            <a:lvl1pPr algn="l">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
        <p:nvSpPr>
          <p:cNvPr id="11" name="Content Placeholder 4">
            <a:extLst>
              <a:ext uri="{FF2B5EF4-FFF2-40B4-BE49-F238E27FC236}">
                <a16:creationId xmlns:a16="http://schemas.microsoft.com/office/drawing/2014/main" id="{02E5D263-FF3A-5043-A93E-2B9188A4FBC2}"/>
              </a:ext>
            </a:extLst>
          </p:cNvPr>
          <p:cNvSpPr>
            <a:spLocks noGrp="1"/>
          </p:cNvSpPr>
          <p:nvPr>
            <p:ph sz="quarter" idx="12"/>
          </p:nvPr>
        </p:nvSpPr>
        <p:spPr>
          <a:xfrm>
            <a:off x="5301574" y="1466741"/>
            <a:ext cx="6423660" cy="4588012"/>
          </a:xfrm>
          <a:pattFill prst="pct30">
            <a:fgClr>
              <a:schemeClr val="bg1">
                <a:lumMod val="85000"/>
              </a:schemeClr>
            </a:fgClr>
            <a:bgClr>
              <a:schemeClr val="bg1"/>
            </a:bgClr>
          </a:pattFill>
        </p:spPr>
        <p:txBody>
          <a:bodyPr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8807246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7D7C-59A3-E34F-9ECB-D13003FAEFD5}"/>
              </a:ext>
            </a:extLst>
          </p:cNvPr>
          <p:cNvSpPr>
            <a:spLocks noGrp="1"/>
          </p:cNvSpPr>
          <p:nvPr>
            <p:ph type="title" hasCustomPrompt="1"/>
          </p:nvPr>
        </p:nvSpPr>
        <p:spPr>
          <a:xfrm>
            <a:off x="728948" y="457200"/>
            <a:ext cx="4203267" cy="1600200"/>
          </a:xfrm>
          <a:prstGeom prst="rect">
            <a:avLst/>
          </a:prstGeom>
        </p:spPr>
        <p:txBody>
          <a:bodyPr anchor="b">
            <a:normAutofit/>
          </a:bodyPr>
          <a:lstStyle>
            <a:lvl1pPr>
              <a:defRPr sz="3000"/>
            </a:lvl1pPr>
          </a:lstStyle>
          <a:p>
            <a:r>
              <a:rPr lang="en-US"/>
              <a:t>Click to edit slide</a:t>
            </a:r>
          </a:p>
        </p:txBody>
      </p:sp>
      <p:sp>
        <p:nvSpPr>
          <p:cNvPr id="4" name="Text Placeholder 3">
            <a:extLst>
              <a:ext uri="{FF2B5EF4-FFF2-40B4-BE49-F238E27FC236}">
                <a16:creationId xmlns:a16="http://schemas.microsoft.com/office/drawing/2014/main" id="{C9051BC7-A584-D24B-98F5-DEC699F85F65}"/>
              </a:ext>
            </a:extLst>
          </p:cNvPr>
          <p:cNvSpPr>
            <a:spLocks noGrp="1"/>
          </p:cNvSpPr>
          <p:nvPr>
            <p:ph type="body" sz="half" idx="2" hasCustomPrompt="1"/>
          </p:nvPr>
        </p:nvSpPr>
        <p:spPr>
          <a:xfrm>
            <a:off x="728948" y="2275366"/>
            <a:ext cx="4203267" cy="3593621"/>
          </a:xfrm>
          <a:prstGeom prst="rect">
            <a:avLst/>
          </a:prstGeom>
        </p:spPr>
        <p:txBody>
          <a:bodyPr>
            <a:normAutofit/>
          </a:bodyPr>
          <a:lstStyle>
            <a:lvl1pPr marL="0" indent="0">
              <a:lnSpc>
                <a:spcPts val="248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body text</a:t>
            </a:r>
          </a:p>
        </p:txBody>
      </p:sp>
      <p:sp>
        <p:nvSpPr>
          <p:cNvPr id="8" name="Rectangle 7">
            <a:extLst>
              <a:ext uri="{FF2B5EF4-FFF2-40B4-BE49-F238E27FC236}">
                <a16:creationId xmlns:a16="http://schemas.microsoft.com/office/drawing/2014/main" id="{F2CDA33B-E13A-724E-B836-F5AC1FF4C97C}"/>
              </a:ext>
            </a:extLst>
          </p:cNvPr>
          <p:cNvSpPr/>
          <p:nvPr userDrawn="1"/>
        </p:nvSpPr>
        <p:spPr>
          <a:xfrm>
            <a:off x="0" y="1083365"/>
            <a:ext cx="188843" cy="974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a:extLst>
              <a:ext uri="{FF2B5EF4-FFF2-40B4-BE49-F238E27FC236}">
                <a16:creationId xmlns:a16="http://schemas.microsoft.com/office/drawing/2014/main" id="{C7003DF8-D5CB-8B40-A107-4FD353486209}"/>
              </a:ext>
            </a:extLst>
          </p:cNvPr>
          <p:cNvSpPr>
            <a:spLocks noGrp="1"/>
          </p:cNvSpPr>
          <p:nvPr>
            <p:ph sz="quarter" idx="12"/>
          </p:nvPr>
        </p:nvSpPr>
        <p:spPr>
          <a:xfrm>
            <a:off x="5437126" y="0"/>
            <a:ext cx="6725983" cy="6410528"/>
          </a:xfrm>
          <a:pattFill prst="pct30">
            <a:fgClr>
              <a:schemeClr val="bg1">
                <a:lumMod val="85000"/>
              </a:schemeClr>
            </a:fgClr>
            <a:bgClr>
              <a:schemeClr val="bg1"/>
            </a:bgClr>
          </a:pattFill>
        </p:spPr>
        <p:txBody>
          <a:bodyPr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18726250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7D7C-59A3-E34F-9ECB-D13003FAEFD5}"/>
              </a:ext>
            </a:extLst>
          </p:cNvPr>
          <p:cNvSpPr>
            <a:spLocks noGrp="1"/>
          </p:cNvSpPr>
          <p:nvPr>
            <p:ph type="title" hasCustomPrompt="1"/>
          </p:nvPr>
        </p:nvSpPr>
        <p:spPr>
          <a:xfrm>
            <a:off x="7498916" y="340468"/>
            <a:ext cx="4325461" cy="1716932"/>
          </a:xfrm>
          <a:prstGeom prst="rect">
            <a:avLst/>
          </a:prstGeom>
        </p:spPr>
        <p:txBody>
          <a:bodyPr anchor="b">
            <a:normAutofit/>
          </a:bodyPr>
          <a:lstStyle>
            <a:lvl1pPr>
              <a:defRPr sz="3000"/>
            </a:lvl1pPr>
          </a:lstStyle>
          <a:p>
            <a:r>
              <a:rPr lang="en-US"/>
              <a:t>Click to edit slide</a:t>
            </a:r>
          </a:p>
        </p:txBody>
      </p:sp>
      <p:sp>
        <p:nvSpPr>
          <p:cNvPr id="6" name="Content Placeholder 4">
            <a:extLst>
              <a:ext uri="{FF2B5EF4-FFF2-40B4-BE49-F238E27FC236}">
                <a16:creationId xmlns:a16="http://schemas.microsoft.com/office/drawing/2014/main" id="{EC3677F5-12B7-3241-B231-A769BA94A787}"/>
              </a:ext>
            </a:extLst>
          </p:cNvPr>
          <p:cNvSpPr>
            <a:spLocks noGrp="1"/>
          </p:cNvSpPr>
          <p:nvPr>
            <p:ph sz="quarter" idx="12"/>
          </p:nvPr>
        </p:nvSpPr>
        <p:spPr>
          <a:xfrm>
            <a:off x="367624" y="340468"/>
            <a:ext cx="6782206" cy="5528519"/>
          </a:xfrm>
          <a:pattFill prst="pct30">
            <a:fgClr>
              <a:schemeClr val="bg1">
                <a:lumMod val="85000"/>
              </a:schemeClr>
            </a:fgClr>
            <a:bgClr>
              <a:schemeClr val="bg1"/>
            </a:bgClr>
          </a:pattFill>
        </p:spPr>
        <p:txBody>
          <a:bodyPr anchor="ctr"/>
          <a:lstStyle>
            <a:lvl1pPr marL="0" indent="0" algn="ctr">
              <a:buNone/>
              <a:defRPr/>
            </a:lvl1pPr>
          </a:lstStyle>
          <a:p>
            <a:pPr lvl="0"/>
            <a:r>
              <a:rPr lang="en-US"/>
              <a:t>Click to edit Master text styles</a:t>
            </a:r>
          </a:p>
        </p:txBody>
      </p:sp>
      <p:sp>
        <p:nvSpPr>
          <p:cNvPr id="5" name="Text Placeholder 3">
            <a:extLst>
              <a:ext uri="{FF2B5EF4-FFF2-40B4-BE49-F238E27FC236}">
                <a16:creationId xmlns:a16="http://schemas.microsoft.com/office/drawing/2014/main" id="{5E7A025D-298B-AB4D-9011-EC99474441A4}"/>
              </a:ext>
            </a:extLst>
          </p:cNvPr>
          <p:cNvSpPr>
            <a:spLocks noGrp="1"/>
          </p:cNvSpPr>
          <p:nvPr>
            <p:ph type="body" sz="half" idx="2" hasCustomPrompt="1"/>
          </p:nvPr>
        </p:nvSpPr>
        <p:spPr>
          <a:xfrm>
            <a:off x="7498916" y="2275366"/>
            <a:ext cx="4325460" cy="3593621"/>
          </a:xfrm>
          <a:prstGeom prst="rect">
            <a:avLst/>
          </a:prstGeom>
        </p:spPr>
        <p:txBody>
          <a:bodyPr>
            <a:normAutofit/>
          </a:bodyPr>
          <a:lstStyle>
            <a:lvl1pPr marL="0" indent="0">
              <a:lnSpc>
                <a:spcPts val="248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body text</a:t>
            </a:r>
          </a:p>
        </p:txBody>
      </p:sp>
    </p:spTree>
    <p:extLst>
      <p:ext uri="{BB962C8B-B14F-4D97-AF65-F5344CB8AC3E}">
        <p14:creationId xmlns:p14="http://schemas.microsoft.com/office/powerpoint/2010/main" val="12115260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EC3677F5-12B7-3241-B231-A769BA94A787}"/>
              </a:ext>
            </a:extLst>
          </p:cNvPr>
          <p:cNvSpPr>
            <a:spLocks noGrp="1"/>
          </p:cNvSpPr>
          <p:nvPr>
            <p:ph sz="quarter" idx="12"/>
          </p:nvPr>
        </p:nvSpPr>
        <p:spPr>
          <a:xfrm>
            <a:off x="5042171" y="340468"/>
            <a:ext cx="6782206" cy="5528519"/>
          </a:xfrm>
          <a:pattFill prst="pct30">
            <a:fgClr>
              <a:schemeClr val="bg1">
                <a:lumMod val="85000"/>
              </a:schemeClr>
            </a:fgClr>
            <a:bgClr>
              <a:schemeClr val="bg1"/>
            </a:bgClr>
          </a:pattFill>
        </p:spPr>
        <p:txBody>
          <a:bodyPr anchor="ctr"/>
          <a:lstStyle>
            <a:lvl1pPr marL="0" indent="0" algn="ctr">
              <a:buNone/>
              <a:defRPr/>
            </a:lvl1pPr>
          </a:lstStyle>
          <a:p>
            <a:pPr lvl="0"/>
            <a:r>
              <a:rPr lang="en-US"/>
              <a:t>Click to edit Master text styles</a:t>
            </a:r>
          </a:p>
        </p:txBody>
      </p:sp>
      <p:sp>
        <p:nvSpPr>
          <p:cNvPr id="2" name="Title 1">
            <a:extLst>
              <a:ext uri="{FF2B5EF4-FFF2-40B4-BE49-F238E27FC236}">
                <a16:creationId xmlns:a16="http://schemas.microsoft.com/office/drawing/2014/main" id="{47FA7D7C-59A3-E34F-9ECB-D13003FAEFD5}"/>
              </a:ext>
            </a:extLst>
          </p:cNvPr>
          <p:cNvSpPr>
            <a:spLocks noGrp="1"/>
          </p:cNvSpPr>
          <p:nvPr>
            <p:ph type="title" hasCustomPrompt="1"/>
          </p:nvPr>
        </p:nvSpPr>
        <p:spPr>
          <a:xfrm>
            <a:off x="367623" y="340468"/>
            <a:ext cx="4325461" cy="1716932"/>
          </a:xfrm>
          <a:prstGeom prst="rect">
            <a:avLst/>
          </a:prstGeom>
        </p:spPr>
        <p:txBody>
          <a:bodyPr anchor="b">
            <a:normAutofit/>
          </a:bodyPr>
          <a:lstStyle>
            <a:lvl1pPr>
              <a:defRPr sz="3000"/>
            </a:lvl1pPr>
          </a:lstStyle>
          <a:p>
            <a:r>
              <a:rPr lang="en-US"/>
              <a:t>Click to edit slide</a:t>
            </a:r>
          </a:p>
        </p:txBody>
      </p:sp>
      <p:sp>
        <p:nvSpPr>
          <p:cNvPr id="5" name="Text Placeholder 3">
            <a:extLst>
              <a:ext uri="{FF2B5EF4-FFF2-40B4-BE49-F238E27FC236}">
                <a16:creationId xmlns:a16="http://schemas.microsoft.com/office/drawing/2014/main" id="{4BCFDFF0-1762-4E41-96DF-06BF9E7E117D}"/>
              </a:ext>
            </a:extLst>
          </p:cNvPr>
          <p:cNvSpPr>
            <a:spLocks noGrp="1"/>
          </p:cNvSpPr>
          <p:nvPr>
            <p:ph type="body" sz="half" idx="13" hasCustomPrompt="1"/>
          </p:nvPr>
        </p:nvSpPr>
        <p:spPr>
          <a:xfrm>
            <a:off x="367623" y="2275366"/>
            <a:ext cx="4325461" cy="3593621"/>
          </a:xfrm>
          <a:prstGeom prst="rect">
            <a:avLst/>
          </a:prstGeom>
        </p:spPr>
        <p:txBody>
          <a:bodyPr>
            <a:normAutofit/>
          </a:bodyPr>
          <a:lstStyle>
            <a:lvl1pPr marL="0" indent="0">
              <a:lnSpc>
                <a:spcPts val="248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body text</a:t>
            </a:r>
          </a:p>
        </p:txBody>
      </p:sp>
    </p:spTree>
    <p:extLst>
      <p:ext uri="{BB962C8B-B14F-4D97-AF65-F5344CB8AC3E}">
        <p14:creationId xmlns:p14="http://schemas.microsoft.com/office/powerpoint/2010/main" val="29683186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7D7C-59A3-E34F-9ECB-D13003FAEFD5}"/>
              </a:ext>
            </a:extLst>
          </p:cNvPr>
          <p:cNvSpPr>
            <a:spLocks noGrp="1"/>
          </p:cNvSpPr>
          <p:nvPr>
            <p:ph type="title" hasCustomPrompt="1"/>
          </p:nvPr>
        </p:nvSpPr>
        <p:spPr>
          <a:xfrm>
            <a:off x="7498916" y="340468"/>
            <a:ext cx="4325461" cy="1488332"/>
          </a:xfrm>
          <a:prstGeom prst="rect">
            <a:avLst/>
          </a:prstGeom>
        </p:spPr>
        <p:txBody>
          <a:bodyPr anchor="b">
            <a:normAutofit/>
          </a:bodyPr>
          <a:lstStyle>
            <a:lvl1pPr>
              <a:defRPr sz="3000"/>
            </a:lvl1pPr>
          </a:lstStyle>
          <a:p>
            <a:r>
              <a:rPr lang="en-US"/>
              <a:t>Click to edit slide</a:t>
            </a:r>
          </a:p>
        </p:txBody>
      </p:sp>
      <p:sp>
        <p:nvSpPr>
          <p:cNvPr id="6" name="Content Placeholder 4">
            <a:extLst>
              <a:ext uri="{FF2B5EF4-FFF2-40B4-BE49-F238E27FC236}">
                <a16:creationId xmlns:a16="http://schemas.microsoft.com/office/drawing/2014/main" id="{EC3677F5-12B7-3241-B231-A769BA94A787}"/>
              </a:ext>
            </a:extLst>
          </p:cNvPr>
          <p:cNvSpPr>
            <a:spLocks noGrp="1"/>
          </p:cNvSpPr>
          <p:nvPr>
            <p:ph sz="quarter" idx="12"/>
          </p:nvPr>
        </p:nvSpPr>
        <p:spPr>
          <a:xfrm>
            <a:off x="367624" y="340468"/>
            <a:ext cx="6782206" cy="5528519"/>
          </a:xfrm>
          <a:pattFill prst="pct30">
            <a:fgClr>
              <a:schemeClr val="bg1">
                <a:lumMod val="85000"/>
              </a:schemeClr>
            </a:fgClr>
            <a:bgClr>
              <a:schemeClr val="bg1"/>
            </a:bgClr>
          </a:pattFill>
        </p:spPr>
        <p:txBody>
          <a:bodyPr anchor="ctr"/>
          <a:lstStyle>
            <a:lvl1pPr marL="0" indent="0" algn="ctr">
              <a:buNone/>
              <a:defRPr/>
            </a:lvl1pPr>
          </a:lstStyle>
          <a:p>
            <a:pPr lvl="0"/>
            <a:r>
              <a:rPr lang="en-US"/>
              <a:t>Click to edit Master text styles</a:t>
            </a:r>
          </a:p>
        </p:txBody>
      </p:sp>
      <p:sp>
        <p:nvSpPr>
          <p:cNvPr id="3" name="Rectangle 2">
            <a:extLst>
              <a:ext uri="{FF2B5EF4-FFF2-40B4-BE49-F238E27FC236}">
                <a16:creationId xmlns:a16="http://schemas.microsoft.com/office/drawing/2014/main" id="{6E86B661-9B45-8641-996A-E3C202AD0FEA}"/>
              </a:ext>
            </a:extLst>
          </p:cNvPr>
          <p:cNvSpPr/>
          <p:nvPr userDrawn="1"/>
        </p:nvSpPr>
        <p:spPr>
          <a:xfrm>
            <a:off x="7498917" y="2007433"/>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647A4B6D-481E-6A4D-96F8-39CDC4E10A00}"/>
              </a:ext>
            </a:extLst>
          </p:cNvPr>
          <p:cNvSpPr>
            <a:spLocks noGrp="1"/>
          </p:cNvSpPr>
          <p:nvPr>
            <p:ph type="body" sz="half" idx="13" hasCustomPrompt="1"/>
          </p:nvPr>
        </p:nvSpPr>
        <p:spPr>
          <a:xfrm>
            <a:off x="7498916" y="2275366"/>
            <a:ext cx="4203267" cy="3593621"/>
          </a:xfrm>
          <a:prstGeom prst="rect">
            <a:avLst/>
          </a:prstGeom>
        </p:spPr>
        <p:txBody>
          <a:bodyPr>
            <a:normAutofit/>
          </a:bodyPr>
          <a:lstStyle>
            <a:lvl1pPr marL="0" indent="0">
              <a:lnSpc>
                <a:spcPts val="248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body text</a:t>
            </a:r>
          </a:p>
        </p:txBody>
      </p:sp>
    </p:spTree>
    <p:extLst>
      <p:ext uri="{BB962C8B-B14F-4D97-AF65-F5344CB8AC3E}">
        <p14:creationId xmlns:p14="http://schemas.microsoft.com/office/powerpoint/2010/main" val="25580115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Picture with Caption">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EC3677F5-12B7-3241-B231-A769BA94A787}"/>
              </a:ext>
            </a:extLst>
          </p:cNvPr>
          <p:cNvSpPr>
            <a:spLocks noGrp="1"/>
          </p:cNvSpPr>
          <p:nvPr>
            <p:ph sz="quarter" idx="12"/>
          </p:nvPr>
        </p:nvSpPr>
        <p:spPr>
          <a:xfrm>
            <a:off x="5042171" y="340468"/>
            <a:ext cx="6782206" cy="5528519"/>
          </a:xfrm>
          <a:pattFill prst="pct30">
            <a:fgClr>
              <a:schemeClr val="bg1">
                <a:lumMod val="85000"/>
              </a:schemeClr>
            </a:fgClr>
            <a:bgClr>
              <a:schemeClr val="bg1"/>
            </a:bgClr>
          </a:pattFill>
        </p:spPr>
        <p:txBody>
          <a:bodyPr anchor="ctr"/>
          <a:lstStyle>
            <a:lvl1pPr marL="0" indent="0" algn="ctr">
              <a:buNone/>
              <a:defRPr/>
            </a:lvl1pPr>
          </a:lstStyle>
          <a:p>
            <a:pPr lvl="0"/>
            <a:r>
              <a:rPr lang="en-US"/>
              <a:t>Click to edit Master text styles</a:t>
            </a:r>
          </a:p>
        </p:txBody>
      </p:sp>
      <p:sp>
        <p:nvSpPr>
          <p:cNvPr id="5" name="Title 1">
            <a:extLst>
              <a:ext uri="{FF2B5EF4-FFF2-40B4-BE49-F238E27FC236}">
                <a16:creationId xmlns:a16="http://schemas.microsoft.com/office/drawing/2014/main" id="{C650AEE3-8164-4C4C-BBBE-F0CFAD7BCCC2}"/>
              </a:ext>
            </a:extLst>
          </p:cNvPr>
          <p:cNvSpPr>
            <a:spLocks noGrp="1"/>
          </p:cNvSpPr>
          <p:nvPr>
            <p:ph type="title" hasCustomPrompt="1"/>
          </p:nvPr>
        </p:nvSpPr>
        <p:spPr>
          <a:xfrm>
            <a:off x="367623" y="340468"/>
            <a:ext cx="4325461" cy="1488332"/>
          </a:xfrm>
          <a:prstGeom prst="rect">
            <a:avLst/>
          </a:prstGeom>
        </p:spPr>
        <p:txBody>
          <a:bodyPr anchor="b">
            <a:normAutofit/>
          </a:bodyPr>
          <a:lstStyle>
            <a:lvl1pPr>
              <a:defRPr sz="3000"/>
            </a:lvl1pPr>
          </a:lstStyle>
          <a:p>
            <a:r>
              <a:rPr lang="en-US"/>
              <a:t>Click to edit slide</a:t>
            </a:r>
          </a:p>
        </p:txBody>
      </p:sp>
      <p:sp>
        <p:nvSpPr>
          <p:cNvPr id="16" name="Rectangle 15">
            <a:extLst>
              <a:ext uri="{FF2B5EF4-FFF2-40B4-BE49-F238E27FC236}">
                <a16:creationId xmlns:a16="http://schemas.microsoft.com/office/drawing/2014/main" id="{97295FE4-F802-C148-964C-1AC592238B2D}"/>
              </a:ext>
            </a:extLst>
          </p:cNvPr>
          <p:cNvSpPr/>
          <p:nvPr userDrawn="1"/>
        </p:nvSpPr>
        <p:spPr>
          <a:xfrm>
            <a:off x="367623" y="2007433"/>
            <a:ext cx="1827964" cy="90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
            <a:extLst>
              <a:ext uri="{FF2B5EF4-FFF2-40B4-BE49-F238E27FC236}">
                <a16:creationId xmlns:a16="http://schemas.microsoft.com/office/drawing/2014/main" id="{A0747508-FB85-5D46-A564-25DE9FC7874E}"/>
              </a:ext>
            </a:extLst>
          </p:cNvPr>
          <p:cNvSpPr>
            <a:spLocks noGrp="1"/>
          </p:cNvSpPr>
          <p:nvPr>
            <p:ph type="body" sz="half" idx="2" hasCustomPrompt="1"/>
          </p:nvPr>
        </p:nvSpPr>
        <p:spPr>
          <a:xfrm>
            <a:off x="367623" y="2275366"/>
            <a:ext cx="4325461" cy="3593621"/>
          </a:xfrm>
          <a:prstGeom prst="rect">
            <a:avLst/>
          </a:prstGeom>
        </p:spPr>
        <p:txBody>
          <a:bodyPr>
            <a:normAutofit/>
          </a:bodyPr>
          <a:lstStyle>
            <a:lvl1pPr marL="0" indent="0">
              <a:lnSpc>
                <a:spcPts val="248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body text</a:t>
            </a:r>
          </a:p>
        </p:txBody>
      </p:sp>
    </p:spTree>
    <p:extLst>
      <p:ext uri="{BB962C8B-B14F-4D97-AF65-F5344CB8AC3E}">
        <p14:creationId xmlns:p14="http://schemas.microsoft.com/office/powerpoint/2010/main" val="3388809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5239F0-3847-8245-8A85-8D314DBDE309}"/>
              </a:ext>
            </a:extLst>
          </p:cNvPr>
          <p:cNvSpPr>
            <a:spLocks noGrp="1"/>
          </p:cNvSpPr>
          <p:nvPr>
            <p:ph sz="quarter" idx="12"/>
          </p:nvPr>
        </p:nvSpPr>
        <p:spPr>
          <a:xfrm>
            <a:off x="423847" y="434716"/>
            <a:ext cx="4877728" cy="5437680"/>
          </a:xfrm>
          <a:pattFill prst="pct30">
            <a:fgClr>
              <a:schemeClr val="bg1">
                <a:lumMod val="85000"/>
              </a:schemeClr>
            </a:fgClr>
            <a:bgClr>
              <a:schemeClr val="bg1"/>
            </a:bgClr>
          </a:pattFill>
        </p:spPr>
        <p:txBody>
          <a:bodyPr anchor="ctr"/>
          <a:lstStyle>
            <a:lvl1pPr marL="0" indent="0" algn="ctr">
              <a:buNone/>
              <a:defRPr/>
            </a:lvl1pPr>
          </a:lstStyle>
          <a:p>
            <a:pPr lvl="0"/>
            <a:r>
              <a:rPr lang="en-US"/>
              <a:t>Click to edit Master text styles</a:t>
            </a:r>
          </a:p>
        </p:txBody>
      </p:sp>
      <p:sp>
        <p:nvSpPr>
          <p:cNvPr id="6" name="Text Placeholder 3">
            <a:extLst>
              <a:ext uri="{FF2B5EF4-FFF2-40B4-BE49-F238E27FC236}">
                <a16:creationId xmlns:a16="http://schemas.microsoft.com/office/drawing/2014/main" id="{7FED0A38-1031-EE4B-B2AF-6A34F5D10FFB}"/>
              </a:ext>
            </a:extLst>
          </p:cNvPr>
          <p:cNvSpPr>
            <a:spLocks noGrp="1"/>
          </p:cNvSpPr>
          <p:nvPr>
            <p:ph type="body" sz="half" idx="14" hasCustomPrompt="1"/>
          </p:nvPr>
        </p:nvSpPr>
        <p:spPr>
          <a:xfrm>
            <a:off x="5697167" y="431688"/>
            <a:ext cx="6070986" cy="2501084"/>
          </a:xfrm>
          <a:prstGeom prst="rect">
            <a:avLst/>
          </a:prstGeom>
        </p:spPr>
        <p:txBody>
          <a:bodyPr>
            <a:normAutofit/>
          </a:bodyPr>
          <a:lstStyle>
            <a:lvl1pPr marL="0" indent="0">
              <a:lnSpc>
                <a:spcPts val="248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body text</a:t>
            </a:r>
          </a:p>
        </p:txBody>
      </p:sp>
      <p:sp>
        <p:nvSpPr>
          <p:cNvPr id="7" name="Text Placeholder 3">
            <a:extLst>
              <a:ext uri="{FF2B5EF4-FFF2-40B4-BE49-F238E27FC236}">
                <a16:creationId xmlns:a16="http://schemas.microsoft.com/office/drawing/2014/main" id="{8064FF50-C73F-AD46-B300-EA35B0A49196}"/>
              </a:ext>
            </a:extLst>
          </p:cNvPr>
          <p:cNvSpPr>
            <a:spLocks noGrp="1"/>
          </p:cNvSpPr>
          <p:nvPr>
            <p:ph type="body" sz="half" idx="15" hasCustomPrompt="1"/>
          </p:nvPr>
        </p:nvSpPr>
        <p:spPr>
          <a:xfrm>
            <a:off x="5697167" y="3371312"/>
            <a:ext cx="6070986" cy="2501084"/>
          </a:xfrm>
          <a:prstGeom prst="rect">
            <a:avLst/>
          </a:prstGeom>
        </p:spPr>
        <p:txBody>
          <a:bodyPr>
            <a:normAutofit/>
          </a:bodyPr>
          <a:lstStyle>
            <a:lvl1pPr marL="0" indent="0">
              <a:lnSpc>
                <a:spcPts val="248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body text</a:t>
            </a:r>
          </a:p>
        </p:txBody>
      </p:sp>
    </p:spTree>
    <p:extLst>
      <p:ext uri="{BB962C8B-B14F-4D97-AF65-F5344CB8AC3E}">
        <p14:creationId xmlns:p14="http://schemas.microsoft.com/office/powerpoint/2010/main" val="336959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10">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97948A-FFCB-264F-A553-99E8A112A8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2188952" cy="6412375"/>
          </a:xfrm>
          <a:prstGeom prst="rect">
            <a:avLst/>
          </a:prstGeom>
        </p:spPr>
      </p:pic>
      <p:sp>
        <p:nvSpPr>
          <p:cNvPr id="6" name="Rectangle 5">
            <a:extLst>
              <a:ext uri="{FF2B5EF4-FFF2-40B4-BE49-F238E27FC236}">
                <a16:creationId xmlns:a16="http://schemas.microsoft.com/office/drawing/2014/main" id="{C61E89E1-AAD4-654D-BB2A-66479A55B58F}"/>
              </a:ext>
            </a:extLst>
          </p:cNvPr>
          <p:cNvSpPr/>
          <p:nvPr userDrawn="1"/>
        </p:nvSpPr>
        <p:spPr>
          <a:xfrm>
            <a:off x="0" y="1755840"/>
            <a:ext cx="5971010" cy="247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A8E429E-BAFC-2944-AE5D-8748E59EEA78}"/>
              </a:ext>
            </a:extLst>
          </p:cNvPr>
          <p:cNvSpPr>
            <a:spLocks noGrp="1"/>
          </p:cNvSpPr>
          <p:nvPr>
            <p:ph type="title" hasCustomPrompt="1"/>
          </p:nvPr>
        </p:nvSpPr>
        <p:spPr>
          <a:xfrm>
            <a:off x="569253" y="1955261"/>
            <a:ext cx="5067050" cy="2081718"/>
          </a:xfrm>
        </p:spPr>
        <p:txBody>
          <a:bodyPr>
            <a:normAutofit/>
          </a:bodyPr>
          <a:lstStyle>
            <a:lvl1pPr>
              <a:defRPr sz="36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DIVIDER SLIDE</a:t>
            </a:r>
          </a:p>
        </p:txBody>
      </p:sp>
      <p:sp>
        <p:nvSpPr>
          <p:cNvPr id="8" name="Rectangle 7">
            <a:extLst>
              <a:ext uri="{FF2B5EF4-FFF2-40B4-BE49-F238E27FC236}">
                <a16:creationId xmlns:a16="http://schemas.microsoft.com/office/drawing/2014/main" id="{8F4C06FC-84A4-9243-A5F6-4B1BC9420E97}"/>
              </a:ext>
            </a:extLst>
          </p:cNvPr>
          <p:cNvSpPr/>
          <p:nvPr userDrawn="1"/>
        </p:nvSpPr>
        <p:spPr>
          <a:xfrm>
            <a:off x="0" y="2210759"/>
            <a:ext cx="188843" cy="156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090E1D-EEDE-0148-B1E1-D69ECF660A78}"/>
              </a:ext>
            </a:extLst>
          </p:cNvPr>
          <p:cNvSpPr txBox="1"/>
          <p:nvPr userDrawn="1"/>
        </p:nvSpPr>
        <p:spPr>
          <a:xfrm>
            <a:off x="6910466" y="-3657600"/>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3" name="TextBox 2">
            <a:extLst>
              <a:ext uri="{FF2B5EF4-FFF2-40B4-BE49-F238E27FC236}">
                <a16:creationId xmlns:a16="http://schemas.microsoft.com/office/drawing/2014/main" id="{77055EAA-985C-644E-B108-96F14DD48918}"/>
              </a:ext>
            </a:extLst>
          </p:cNvPr>
          <p:cNvSpPr txBox="1"/>
          <p:nvPr userDrawn="1"/>
        </p:nvSpPr>
        <p:spPr>
          <a:xfrm>
            <a:off x="14810282" y="1858780"/>
            <a:ext cx="0" cy="0"/>
          </a:xfrm>
          <a:prstGeom prst="rect">
            <a:avLst/>
          </a:prstGeom>
        </p:spPr>
        <p:txBody>
          <a:bodyPr vert="horz" wrap="none" lIns="91440" tIns="45720" rIns="91440" bIns="45720" rtlCol="0" anchor="ctr">
            <a:normAutofit fontScale="25000" lnSpcReduction="20000"/>
          </a:bodyPr>
          <a:lstStyle/>
          <a:p>
            <a:pPr algn="l"/>
            <a:endParaRPr lang="en-US"/>
          </a:p>
        </p:txBody>
      </p:sp>
    </p:spTree>
    <p:extLst>
      <p:ext uri="{BB962C8B-B14F-4D97-AF65-F5344CB8AC3E}">
        <p14:creationId xmlns:p14="http://schemas.microsoft.com/office/powerpoint/2010/main" val="23143002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4403B2FE-6EA0-964B-A783-5E702977050A}"/>
              </a:ext>
            </a:extLst>
          </p:cNvPr>
          <p:cNvSpPr>
            <a:spLocks noGrp="1"/>
          </p:cNvSpPr>
          <p:nvPr>
            <p:ph sz="quarter" idx="12"/>
          </p:nvPr>
        </p:nvSpPr>
        <p:spPr>
          <a:xfrm>
            <a:off x="460151" y="434716"/>
            <a:ext cx="5407449" cy="4098373"/>
          </a:xfrm>
          <a:pattFill prst="pct30">
            <a:fgClr>
              <a:schemeClr val="bg1">
                <a:lumMod val="85000"/>
              </a:schemeClr>
            </a:fgClr>
            <a:bgClr>
              <a:schemeClr val="bg1"/>
            </a:bgClr>
          </a:pattFill>
        </p:spPr>
        <p:txBody>
          <a:bodyPr anchor="ctr"/>
          <a:lstStyle>
            <a:lvl1pPr marL="0" indent="0" algn="ctr">
              <a:buNone/>
              <a:defRPr/>
            </a:lvl1pPr>
          </a:lstStyle>
          <a:p>
            <a:pPr lvl="0"/>
            <a:r>
              <a:rPr lang="en-US"/>
              <a:t>Click to edit Master text styles</a:t>
            </a:r>
          </a:p>
        </p:txBody>
      </p:sp>
      <p:sp>
        <p:nvSpPr>
          <p:cNvPr id="9" name="Content Placeholder 4">
            <a:extLst>
              <a:ext uri="{FF2B5EF4-FFF2-40B4-BE49-F238E27FC236}">
                <a16:creationId xmlns:a16="http://schemas.microsoft.com/office/drawing/2014/main" id="{80D68BA2-B521-4E47-8C71-B2C99C99E460}"/>
              </a:ext>
            </a:extLst>
          </p:cNvPr>
          <p:cNvSpPr>
            <a:spLocks noGrp="1"/>
          </p:cNvSpPr>
          <p:nvPr>
            <p:ph sz="quarter" idx="13"/>
          </p:nvPr>
        </p:nvSpPr>
        <p:spPr>
          <a:xfrm>
            <a:off x="6291012" y="434716"/>
            <a:ext cx="5407449" cy="4098373"/>
          </a:xfrm>
          <a:pattFill prst="pct30">
            <a:fgClr>
              <a:schemeClr val="bg1">
                <a:lumMod val="85000"/>
              </a:schemeClr>
            </a:fgClr>
            <a:bgClr>
              <a:schemeClr val="bg1"/>
            </a:bgClr>
          </a:pattFill>
        </p:spPr>
        <p:txBody>
          <a:bodyPr anchor="ctr"/>
          <a:lstStyle>
            <a:lvl1pPr marL="0" indent="0" algn="ctr">
              <a:buNone/>
              <a:defRPr/>
            </a:lvl1pPr>
          </a:lstStyle>
          <a:p>
            <a:pPr lvl="0"/>
            <a:r>
              <a:rPr lang="en-US"/>
              <a:t>Click to edit Master text styles</a:t>
            </a:r>
          </a:p>
        </p:txBody>
      </p:sp>
      <p:sp>
        <p:nvSpPr>
          <p:cNvPr id="6" name="Text Placeholder 3">
            <a:extLst>
              <a:ext uri="{FF2B5EF4-FFF2-40B4-BE49-F238E27FC236}">
                <a16:creationId xmlns:a16="http://schemas.microsoft.com/office/drawing/2014/main" id="{D00A1E58-BC75-6A4C-8045-33FAC0417082}"/>
              </a:ext>
            </a:extLst>
          </p:cNvPr>
          <p:cNvSpPr>
            <a:spLocks noGrp="1"/>
          </p:cNvSpPr>
          <p:nvPr>
            <p:ph type="body" sz="half" idx="14" hasCustomPrompt="1"/>
          </p:nvPr>
        </p:nvSpPr>
        <p:spPr>
          <a:xfrm>
            <a:off x="460152" y="4698564"/>
            <a:ext cx="5407448" cy="1385494"/>
          </a:xfrm>
          <a:prstGeom prst="rect">
            <a:avLst/>
          </a:prstGeom>
        </p:spPr>
        <p:txBody>
          <a:bodyPr>
            <a:normAutofit/>
          </a:bodyPr>
          <a:lstStyle>
            <a:lvl1pPr marL="0" indent="0">
              <a:lnSpc>
                <a:spcPts val="248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body text</a:t>
            </a:r>
          </a:p>
        </p:txBody>
      </p:sp>
      <p:sp>
        <p:nvSpPr>
          <p:cNvPr id="10" name="Text Placeholder 3">
            <a:extLst>
              <a:ext uri="{FF2B5EF4-FFF2-40B4-BE49-F238E27FC236}">
                <a16:creationId xmlns:a16="http://schemas.microsoft.com/office/drawing/2014/main" id="{FAF9FB92-4009-D64D-A143-BDC62281DBE6}"/>
              </a:ext>
            </a:extLst>
          </p:cNvPr>
          <p:cNvSpPr>
            <a:spLocks noGrp="1"/>
          </p:cNvSpPr>
          <p:nvPr>
            <p:ph type="body" sz="half" idx="15" hasCustomPrompt="1"/>
          </p:nvPr>
        </p:nvSpPr>
        <p:spPr>
          <a:xfrm>
            <a:off x="6291012" y="4698564"/>
            <a:ext cx="5407448" cy="1385494"/>
          </a:xfrm>
          <a:prstGeom prst="rect">
            <a:avLst/>
          </a:prstGeom>
        </p:spPr>
        <p:txBody>
          <a:bodyPr>
            <a:normAutofit/>
          </a:bodyPr>
          <a:lstStyle>
            <a:lvl1pPr marL="0" indent="0">
              <a:lnSpc>
                <a:spcPts val="248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body text</a:t>
            </a:r>
          </a:p>
        </p:txBody>
      </p:sp>
    </p:spTree>
    <p:extLst>
      <p:ext uri="{BB962C8B-B14F-4D97-AF65-F5344CB8AC3E}">
        <p14:creationId xmlns:p14="http://schemas.microsoft.com/office/powerpoint/2010/main" val="30039014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8C5D46-D529-8A40-8730-A0A90B5263D8}"/>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B17967-AFB4-AE43-95E5-82B3B41E5B2B}"/>
              </a:ext>
            </a:extLst>
          </p:cNvPr>
          <p:cNvSpPr txBox="1"/>
          <p:nvPr userDrawn="1"/>
        </p:nvSpPr>
        <p:spPr>
          <a:xfrm>
            <a:off x="14134011" y="1436914"/>
            <a:ext cx="0" cy="0"/>
          </a:xfrm>
          <a:prstGeom prst="rect">
            <a:avLst/>
          </a:prstGeom>
        </p:spPr>
        <p:txBody>
          <a:bodyPr vert="horz" wrap="none" lIns="91440" tIns="45720" rIns="91440" bIns="45720" rtlCol="0">
            <a:normAutofit fontScale="25000" lnSpcReduction="20000"/>
          </a:bodyPr>
          <a:lstStyle/>
          <a:p>
            <a:pPr algn="l">
              <a:buFont typeface="Arial" panose="020B0604020202020204" pitchFamily="34" charset="0"/>
              <a:buChar char="•"/>
            </a:pPr>
            <a:endParaRPr lang="en-US" sz="240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288B0BE2-FB28-AE41-9A8F-7583E1F675B2}"/>
              </a:ext>
            </a:extLst>
          </p:cNvPr>
          <p:cNvSpPr txBox="1"/>
          <p:nvPr userDrawn="1"/>
        </p:nvSpPr>
        <p:spPr>
          <a:xfrm>
            <a:off x="13977257" y="2690949"/>
            <a:ext cx="0" cy="0"/>
          </a:xfrm>
          <a:prstGeom prst="rect">
            <a:avLst/>
          </a:prstGeom>
        </p:spPr>
        <p:txBody>
          <a:bodyPr vert="horz" wrap="none" lIns="91440" tIns="45720" rIns="91440" bIns="45720" rtlCol="0">
            <a:normAutofit fontScale="25000" lnSpcReduction="20000"/>
          </a:bodyPr>
          <a:lstStyle/>
          <a:p>
            <a:pPr algn="l">
              <a:buFont typeface="Arial" panose="020B0604020202020204" pitchFamily="34" charset="0"/>
              <a:buChar char="•"/>
            </a:pPr>
            <a:endParaRPr lang="en-US" sz="240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A942583A-7CD8-4D4E-AAF4-BE21F619A33C}"/>
              </a:ext>
            </a:extLst>
          </p:cNvPr>
          <p:cNvSpPr txBox="1"/>
          <p:nvPr userDrawn="1"/>
        </p:nvSpPr>
        <p:spPr>
          <a:xfrm>
            <a:off x="11418849" y="-1505415"/>
            <a:ext cx="0" cy="0"/>
          </a:xfrm>
          <a:prstGeom prst="rect">
            <a:avLst/>
          </a:prstGeom>
        </p:spPr>
        <p:txBody>
          <a:bodyPr vert="horz" wrap="none" lIns="91440" tIns="45720" rIns="91440" bIns="45720" rtlCol="0" anchor="ctr">
            <a:normAutofit fontScale="25000" lnSpcReduction="20000"/>
          </a:bodyPr>
          <a:lstStyle/>
          <a:p>
            <a:pPr algn="l"/>
            <a:endParaRPr lang="en-US"/>
          </a:p>
        </p:txBody>
      </p:sp>
      <p:sp>
        <p:nvSpPr>
          <p:cNvPr id="7" name="Content Placeholder 4">
            <a:extLst>
              <a:ext uri="{FF2B5EF4-FFF2-40B4-BE49-F238E27FC236}">
                <a16:creationId xmlns:a16="http://schemas.microsoft.com/office/drawing/2014/main" id="{481086B7-74D3-F348-8238-C32E264E51F4}"/>
              </a:ext>
            </a:extLst>
          </p:cNvPr>
          <p:cNvSpPr>
            <a:spLocks noGrp="1"/>
          </p:cNvSpPr>
          <p:nvPr>
            <p:ph sz="quarter" idx="12"/>
          </p:nvPr>
        </p:nvSpPr>
        <p:spPr>
          <a:xfrm>
            <a:off x="0" y="1400865"/>
            <a:ext cx="12191999" cy="5437680"/>
          </a:xfrm>
          <a:pattFill prst="pct30">
            <a:fgClr>
              <a:schemeClr val="bg1">
                <a:lumMod val="85000"/>
              </a:schemeClr>
            </a:fgClr>
            <a:bgClr>
              <a:schemeClr val="bg1"/>
            </a:bgClr>
          </a:pattFill>
        </p:spPr>
        <p:txBody>
          <a:bodyPr anchor="ctr"/>
          <a:lstStyle>
            <a:lvl1pPr marL="0" indent="0" algn="ctr">
              <a:buNone/>
              <a:defRPr/>
            </a:lvl1pPr>
          </a:lstStyle>
          <a:p>
            <a:pPr lvl="0"/>
            <a:r>
              <a:rPr lang="en-US"/>
              <a:t>Click to edit Master text styles</a:t>
            </a:r>
          </a:p>
        </p:txBody>
      </p:sp>
      <p:sp>
        <p:nvSpPr>
          <p:cNvPr id="8" name="Rectangle 7">
            <a:extLst>
              <a:ext uri="{FF2B5EF4-FFF2-40B4-BE49-F238E27FC236}">
                <a16:creationId xmlns:a16="http://schemas.microsoft.com/office/drawing/2014/main" id="{BAC94B63-C18F-1C4E-AE36-EE81FBECF39F}"/>
              </a:ext>
            </a:extLst>
          </p:cNvPr>
          <p:cNvSpPr/>
          <p:nvPr userDrawn="1"/>
        </p:nvSpPr>
        <p:spPr>
          <a:xfrm>
            <a:off x="0" y="208722"/>
            <a:ext cx="188843" cy="974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6B67B33-2FDA-E94E-BEE7-ADB390663E0B}"/>
              </a:ext>
            </a:extLst>
          </p:cNvPr>
          <p:cNvSpPr>
            <a:spLocks noGrp="1"/>
          </p:cNvSpPr>
          <p:nvPr>
            <p:ph type="title" hasCustomPrompt="1"/>
          </p:nvPr>
        </p:nvSpPr>
        <p:spPr>
          <a:xfrm>
            <a:off x="487018" y="208722"/>
            <a:ext cx="11704982" cy="974035"/>
          </a:xfrm>
        </p:spPr>
        <p:txBody>
          <a:bodyPr anchor="ctr">
            <a:normAutofit/>
          </a:bodyPr>
          <a:lstStyle>
            <a:lvl1pPr algn="l">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content header</a:t>
            </a:r>
          </a:p>
        </p:txBody>
      </p:sp>
    </p:spTree>
    <p:extLst>
      <p:ext uri="{BB962C8B-B14F-4D97-AF65-F5344CB8AC3E}">
        <p14:creationId xmlns:p14="http://schemas.microsoft.com/office/powerpoint/2010/main" val="42862637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8C5D46-D529-8A40-8730-A0A90B5263D8}"/>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B17967-AFB4-AE43-95E5-82B3B41E5B2B}"/>
              </a:ext>
            </a:extLst>
          </p:cNvPr>
          <p:cNvSpPr txBox="1"/>
          <p:nvPr userDrawn="1"/>
        </p:nvSpPr>
        <p:spPr>
          <a:xfrm>
            <a:off x="14134011" y="1436914"/>
            <a:ext cx="0" cy="0"/>
          </a:xfrm>
          <a:prstGeom prst="rect">
            <a:avLst/>
          </a:prstGeom>
        </p:spPr>
        <p:txBody>
          <a:bodyPr vert="horz" wrap="none" lIns="91440" tIns="45720" rIns="91440" bIns="45720" rtlCol="0">
            <a:normAutofit fontScale="25000" lnSpcReduction="20000"/>
          </a:bodyPr>
          <a:lstStyle/>
          <a:p>
            <a:pPr algn="l">
              <a:buFont typeface="Arial" panose="020B0604020202020204" pitchFamily="34" charset="0"/>
              <a:buChar char="•"/>
            </a:pPr>
            <a:endParaRPr lang="en-US" sz="240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288B0BE2-FB28-AE41-9A8F-7583E1F675B2}"/>
              </a:ext>
            </a:extLst>
          </p:cNvPr>
          <p:cNvSpPr txBox="1"/>
          <p:nvPr userDrawn="1"/>
        </p:nvSpPr>
        <p:spPr>
          <a:xfrm>
            <a:off x="13977257" y="2690949"/>
            <a:ext cx="0" cy="0"/>
          </a:xfrm>
          <a:prstGeom prst="rect">
            <a:avLst/>
          </a:prstGeom>
        </p:spPr>
        <p:txBody>
          <a:bodyPr vert="horz" wrap="none" lIns="91440" tIns="45720" rIns="91440" bIns="45720" rtlCol="0">
            <a:normAutofit fontScale="25000" lnSpcReduction="20000"/>
          </a:bodyPr>
          <a:lstStyle/>
          <a:p>
            <a:pPr algn="l">
              <a:buFont typeface="Arial" panose="020B0604020202020204" pitchFamily="34" charset="0"/>
              <a:buChar char="•"/>
            </a:pPr>
            <a:endParaRPr lang="en-US" sz="240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A942583A-7CD8-4D4E-AAF4-BE21F619A33C}"/>
              </a:ext>
            </a:extLst>
          </p:cNvPr>
          <p:cNvSpPr txBox="1"/>
          <p:nvPr userDrawn="1"/>
        </p:nvSpPr>
        <p:spPr>
          <a:xfrm>
            <a:off x="11418849" y="-1505415"/>
            <a:ext cx="0" cy="0"/>
          </a:xfrm>
          <a:prstGeom prst="rect">
            <a:avLst/>
          </a:prstGeom>
        </p:spPr>
        <p:txBody>
          <a:bodyPr vert="horz" wrap="none" lIns="91440" tIns="45720" rIns="91440" bIns="45720" rtlCol="0" anchor="ctr">
            <a:normAutofit fontScale="25000" lnSpcReduction="20000"/>
          </a:bodyPr>
          <a:lstStyle/>
          <a:p>
            <a:pPr algn="l"/>
            <a:endParaRPr lang="en-US"/>
          </a:p>
        </p:txBody>
      </p:sp>
      <p:pic>
        <p:nvPicPr>
          <p:cNvPr id="4" name="Picture 3">
            <a:extLst>
              <a:ext uri="{FF2B5EF4-FFF2-40B4-BE49-F238E27FC236}">
                <a16:creationId xmlns:a16="http://schemas.microsoft.com/office/drawing/2014/main" id="{AD4E0996-EC88-DA4B-A212-5408F13DA4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7702"/>
          <a:stretch/>
        </p:blipFill>
        <p:spPr>
          <a:xfrm>
            <a:off x="6581869" y="2190367"/>
            <a:ext cx="2668410" cy="938398"/>
          </a:xfrm>
          <a:prstGeom prst="rect">
            <a:avLst/>
          </a:prstGeom>
        </p:spPr>
      </p:pic>
      <p:sp>
        <p:nvSpPr>
          <p:cNvPr id="10" name="Title 1">
            <a:extLst>
              <a:ext uri="{FF2B5EF4-FFF2-40B4-BE49-F238E27FC236}">
                <a16:creationId xmlns:a16="http://schemas.microsoft.com/office/drawing/2014/main" id="{A96C4B70-69B4-6C4E-AAA3-CB39BBF25E65}"/>
              </a:ext>
            </a:extLst>
          </p:cNvPr>
          <p:cNvSpPr>
            <a:spLocks noGrp="1"/>
          </p:cNvSpPr>
          <p:nvPr>
            <p:ph type="title" hasCustomPrompt="1"/>
          </p:nvPr>
        </p:nvSpPr>
        <p:spPr>
          <a:xfrm>
            <a:off x="554182" y="3530063"/>
            <a:ext cx="11083636" cy="974035"/>
          </a:xfrm>
        </p:spPr>
        <p:txBody>
          <a:bodyPr anchor="ctr">
            <a:normAutofit/>
          </a:bodyPr>
          <a:lstStyle>
            <a:lvl1pPr algn="ctr">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Add CTA here</a:t>
            </a:r>
          </a:p>
        </p:txBody>
      </p:sp>
      <p:sp>
        <p:nvSpPr>
          <p:cNvPr id="12" name="Title 1">
            <a:extLst>
              <a:ext uri="{FF2B5EF4-FFF2-40B4-BE49-F238E27FC236}">
                <a16:creationId xmlns:a16="http://schemas.microsoft.com/office/drawing/2014/main" id="{065BB1F7-8202-C141-90E0-287EA0B5174D}"/>
              </a:ext>
            </a:extLst>
          </p:cNvPr>
          <p:cNvSpPr txBox="1">
            <a:spLocks/>
          </p:cNvSpPr>
          <p:nvPr userDrawn="1"/>
        </p:nvSpPr>
        <p:spPr>
          <a:xfrm>
            <a:off x="554182" y="5100836"/>
            <a:ext cx="11083636" cy="9740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000" b="1"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1600" b="0"/>
              <a:t>www.avaya.com</a:t>
            </a:r>
          </a:p>
        </p:txBody>
      </p:sp>
      <p:pic>
        <p:nvPicPr>
          <p:cNvPr id="11" name="Picture 10">
            <a:extLst>
              <a:ext uri="{FF2B5EF4-FFF2-40B4-BE49-F238E27FC236}">
                <a16:creationId xmlns:a16="http://schemas.microsoft.com/office/drawing/2014/main" id="{E5E9037D-97A4-4F44-B4A5-85BBB2079F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39786" y="2182222"/>
            <a:ext cx="3298053" cy="946542"/>
          </a:xfrm>
          <a:prstGeom prst="rect">
            <a:avLst/>
          </a:prstGeom>
        </p:spPr>
      </p:pic>
    </p:spTree>
    <p:extLst>
      <p:ext uri="{BB962C8B-B14F-4D97-AF65-F5344CB8AC3E}">
        <p14:creationId xmlns:p14="http://schemas.microsoft.com/office/powerpoint/2010/main" val="40168492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Slide Quote_2">
    <p:spTree>
      <p:nvGrpSpPr>
        <p:cNvPr id="1" name=""/>
        <p:cNvGrpSpPr/>
        <p:nvPr/>
      </p:nvGrpSpPr>
      <p:grpSpPr>
        <a:xfrm>
          <a:off x="0" y="0"/>
          <a:ext cx="0" cy="0"/>
          <a:chOff x="0" y="0"/>
          <a:chExt cx="0" cy="0"/>
        </a:xfrm>
      </p:grpSpPr>
      <p:sp>
        <p:nvSpPr>
          <p:cNvPr id="196" name="Marcador de texto 96">
            <a:extLst>
              <a:ext uri="{FF2B5EF4-FFF2-40B4-BE49-F238E27FC236}">
                <a16:creationId xmlns:a16="http://schemas.microsoft.com/office/drawing/2014/main" id="{2205B9CF-22B8-9A4E-8973-079A998EEEE8}"/>
              </a:ext>
            </a:extLst>
          </p:cNvPr>
          <p:cNvSpPr>
            <a:spLocks noGrp="1"/>
          </p:cNvSpPr>
          <p:nvPr>
            <p:ph type="body" sz="quarter" idx="14" hasCustomPrompt="1"/>
          </p:nvPr>
        </p:nvSpPr>
        <p:spPr>
          <a:xfrm>
            <a:off x="6096001" y="1971075"/>
            <a:ext cx="4301884" cy="2915852"/>
          </a:xfrm>
          <a:prstGeom prst="rect">
            <a:avLst/>
          </a:prstGeom>
        </p:spPr>
        <p:txBody>
          <a:bodyPr>
            <a:noAutofit/>
          </a:bodyPr>
          <a:lstStyle>
            <a:lvl1pPr marL="0" marR="0" indent="0" algn="l" defTabSz="914377" rtl="0" eaLnBrk="1" fontAlgn="auto" latinLnBrk="0" hangingPunct="1">
              <a:lnSpc>
                <a:spcPct val="150000"/>
              </a:lnSpc>
              <a:spcBef>
                <a:spcPts val="1000"/>
              </a:spcBef>
              <a:spcAft>
                <a:spcPts val="0"/>
              </a:spcAft>
              <a:buClrTx/>
              <a:buSzTx/>
              <a:buFont typeface="Arial" panose="020B0604020202020204" pitchFamily="34" charset="0"/>
              <a:buNone/>
              <a:tabLst/>
              <a:defRPr sz="1800" b="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marL="0" marR="0" lvl="0" indent="0" algn="l" defTabSz="914377" rtl="0" eaLnBrk="1" fontAlgn="auto" latinLnBrk="0" hangingPunct="1">
              <a:lnSpc>
                <a:spcPct val="150000"/>
              </a:lnSpc>
              <a:spcBef>
                <a:spcPts val="1000"/>
              </a:spcBef>
              <a:spcAft>
                <a:spcPts val="0"/>
              </a:spcAft>
              <a:buClrTx/>
              <a:buSzTx/>
              <a:buFont typeface="Arial" panose="020B0604020202020204" pitchFamily="34" charset="0"/>
              <a:buNone/>
              <a:tabLst/>
              <a:defRPr/>
            </a:pPr>
            <a:r>
              <a:rPr lang="es-ES"/>
              <a:t>Eu </a:t>
            </a:r>
            <a:r>
              <a:rPr lang="es-ES" err="1"/>
              <a:t>scelerisque</a:t>
            </a:r>
            <a:r>
              <a:rPr lang="es-ES"/>
              <a:t> </a:t>
            </a:r>
            <a:r>
              <a:rPr lang="es-ES" err="1"/>
              <a:t>felis</a:t>
            </a:r>
            <a:r>
              <a:rPr lang="es-ES"/>
              <a:t> </a:t>
            </a:r>
            <a:r>
              <a:rPr lang="es-ES" err="1"/>
              <a:t>imperdietQuis</a:t>
            </a:r>
            <a:r>
              <a:rPr lang="es-ES"/>
              <a:t> </a:t>
            </a:r>
            <a:r>
              <a:rPr lang="es-ES" err="1"/>
              <a:t>enim</a:t>
            </a:r>
            <a:r>
              <a:rPr lang="es-ES"/>
              <a:t> </a:t>
            </a:r>
            <a:r>
              <a:rPr lang="es-ES" err="1"/>
              <a:t>lobortis</a:t>
            </a:r>
            <a:r>
              <a:rPr lang="es-ES"/>
              <a:t> </a:t>
            </a:r>
            <a:r>
              <a:rPr lang="es-ES" err="1"/>
              <a:t>scelerisque</a:t>
            </a:r>
            <a:r>
              <a:rPr lang="es-ES"/>
              <a:t> </a:t>
            </a:r>
            <a:r>
              <a:rPr lang="es-ES" err="1"/>
              <a:t>fermentum</a:t>
            </a:r>
            <a:r>
              <a:rPr lang="es-ES"/>
              <a:t> </a:t>
            </a:r>
            <a:r>
              <a:rPr lang="es-ES" err="1"/>
              <a:t>duit</a:t>
            </a:r>
            <a:r>
              <a:rPr lang="es-ES"/>
              <a:t> </a:t>
            </a:r>
            <a:r>
              <a:rPr lang="es-ES" err="1"/>
              <a:t>faucibus</a:t>
            </a:r>
            <a:r>
              <a:rPr lang="es-ES"/>
              <a:t> </a:t>
            </a:r>
            <a:r>
              <a:rPr lang="es-ES" err="1"/>
              <a:t>pulvinar</a:t>
            </a:r>
            <a:r>
              <a:rPr lang="es-ES"/>
              <a:t> </a:t>
            </a:r>
            <a:r>
              <a:rPr lang="es-ES" err="1"/>
              <a:t>elementumu</a:t>
            </a:r>
            <a:r>
              <a:rPr lang="es-ES"/>
              <a:t> </a:t>
            </a:r>
            <a:r>
              <a:rPr lang="es-ES" err="1"/>
              <a:t>scelerisque</a:t>
            </a:r>
            <a:r>
              <a:rPr lang="es-ES"/>
              <a:t> </a:t>
            </a:r>
            <a:r>
              <a:rPr lang="es-ES" err="1"/>
              <a:t>felis</a:t>
            </a:r>
            <a:r>
              <a:rPr lang="es-ES"/>
              <a:t> </a:t>
            </a:r>
            <a:r>
              <a:rPr lang="es-ES" err="1"/>
              <a:t>imperdietQuis</a:t>
            </a:r>
            <a:r>
              <a:rPr lang="es-ES"/>
              <a:t> </a:t>
            </a:r>
            <a:r>
              <a:rPr lang="es-ES" err="1"/>
              <a:t>enim</a:t>
            </a:r>
            <a:r>
              <a:rPr lang="es-ES"/>
              <a:t> </a:t>
            </a:r>
            <a:r>
              <a:rPr lang="es-ES" err="1"/>
              <a:t>lobortis</a:t>
            </a:r>
            <a:r>
              <a:rPr lang="es-ES"/>
              <a:t> </a:t>
            </a:r>
            <a:r>
              <a:rPr lang="es-ES" err="1"/>
              <a:t>scelerisque</a:t>
            </a:r>
            <a:r>
              <a:rPr lang="es-ES"/>
              <a:t> </a:t>
            </a:r>
            <a:r>
              <a:rPr lang="es-ES" err="1"/>
              <a:t>fermentum</a:t>
            </a:r>
            <a:r>
              <a:rPr lang="es-ES"/>
              <a:t> </a:t>
            </a:r>
            <a:r>
              <a:rPr lang="es-ES" err="1"/>
              <a:t>duit</a:t>
            </a:r>
            <a:r>
              <a:rPr lang="es-ES"/>
              <a:t> </a:t>
            </a:r>
            <a:r>
              <a:rPr lang="es-ES" err="1"/>
              <a:t>faucibus</a:t>
            </a:r>
            <a:r>
              <a:rPr lang="es-ES"/>
              <a:t> </a:t>
            </a:r>
            <a:r>
              <a:rPr lang="es-ES" err="1"/>
              <a:t>pulvinar</a:t>
            </a:r>
            <a:r>
              <a:rPr lang="es-ES"/>
              <a:t> </a:t>
            </a:r>
            <a:r>
              <a:rPr lang="es-ES" err="1"/>
              <a:t>elementum</a:t>
            </a:r>
            <a:endParaRPr lang="es-CO"/>
          </a:p>
          <a:p>
            <a:pPr lvl="0"/>
            <a:endParaRPr lang="es-CO"/>
          </a:p>
        </p:txBody>
      </p:sp>
      <p:sp>
        <p:nvSpPr>
          <p:cNvPr id="5" name="Marcador de texto 2">
            <a:extLst>
              <a:ext uri="{FF2B5EF4-FFF2-40B4-BE49-F238E27FC236}">
                <a16:creationId xmlns:a16="http://schemas.microsoft.com/office/drawing/2014/main" id="{DA9C4411-B5EF-624A-BC39-6737A757D403}"/>
              </a:ext>
            </a:extLst>
          </p:cNvPr>
          <p:cNvSpPr>
            <a:spLocks noGrp="1"/>
          </p:cNvSpPr>
          <p:nvPr>
            <p:ph type="body" sz="quarter" idx="17"/>
          </p:nvPr>
        </p:nvSpPr>
        <p:spPr>
          <a:xfrm>
            <a:off x="1696797" y="1971073"/>
            <a:ext cx="3995739" cy="2915851"/>
          </a:xfrm>
        </p:spPr>
        <p:txBody>
          <a:bodyPr>
            <a:noAutofit/>
          </a:bodyPr>
          <a:lstStyle>
            <a:lvl1pPr marL="0" indent="0" algn="r">
              <a:buNone/>
              <a:defRPr sz="3000" b="1">
                <a:solidFill>
                  <a:schemeClr val="tx1"/>
                </a:solidFill>
                <a:latin typeface="Times New Roman" panose="02020603050405020304" pitchFamily="18" charset="0"/>
                <a:cs typeface="Times New Roman" panose="02020603050405020304" pitchFamily="18" charset="0"/>
              </a:defRPr>
            </a:lvl1pPr>
          </a:lstStyle>
          <a:p>
            <a:r>
              <a:rPr lang="es-ES"/>
              <a:t>Eu </a:t>
            </a:r>
            <a:r>
              <a:rPr lang="es-ES" err="1"/>
              <a:t>scelerisque</a:t>
            </a:r>
            <a:r>
              <a:rPr lang="es-ES"/>
              <a:t> </a:t>
            </a:r>
            <a:r>
              <a:rPr lang="es-ES" err="1"/>
              <a:t>felis</a:t>
            </a:r>
            <a:r>
              <a:rPr lang="es-ES"/>
              <a:t> </a:t>
            </a:r>
            <a:r>
              <a:rPr lang="es-ES" err="1">
                <a:highlight>
                  <a:srgbClr val="DA291C"/>
                </a:highlight>
              </a:rPr>
              <a:t>imperdietQuis</a:t>
            </a:r>
            <a:r>
              <a:rPr lang="es-ES"/>
              <a:t> </a:t>
            </a:r>
            <a:r>
              <a:rPr lang="es-ES" err="1"/>
              <a:t>enim</a:t>
            </a:r>
            <a:r>
              <a:rPr lang="es-ES"/>
              <a:t> </a:t>
            </a:r>
            <a:r>
              <a:rPr lang="es-ES" err="1"/>
              <a:t>lobortis</a:t>
            </a:r>
            <a:r>
              <a:rPr lang="es-ES"/>
              <a:t> </a:t>
            </a:r>
            <a:r>
              <a:rPr lang="es-ES" err="1"/>
              <a:t>scelerisque</a:t>
            </a:r>
            <a:r>
              <a:rPr lang="es-ES"/>
              <a:t> </a:t>
            </a:r>
            <a:r>
              <a:rPr lang="es-ES" err="1"/>
              <a:t>fermentum</a:t>
            </a:r>
            <a:r>
              <a:rPr lang="es-ES"/>
              <a:t> </a:t>
            </a:r>
            <a:r>
              <a:rPr lang="es-ES" err="1"/>
              <a:t>duit</a:t>
            </a:r>
            <a:r>
              <a:rPr lang="es-ES"/>
              <a:t> </a:t>
            </a:r>
            <a:r>
              <a:rPr lang="es-ES" err="1"/>
              <a:t>faucibus</a:t>
            </a:r>
            <a:r>
              <a:rPr lang="es-ES"/>
              <a:t> </a:t>
            </a:r>
            <a:r>
              <a:rPr lang="es-ES" err="1"/>
              <a:t>pulvinar</a:t>
            </a:r>
            <a:r>
              <a:rPr lang="es-ES"/>
              <a:t> </a:t>
            </a:r>
            <a:r>
              <a:rPr lang="es-ES" err="1"/>
              <a:t>elementum</a:t>
            </a:r>
            <a:endParaRPr lang="es-CO"/>
          </a:p>
          <a:p>
            <a:endParaRPr lang="es-CO"/>
          </a:p>
        </p:txBody>
      </p:sp>
      <p:sp>
        <p:nvSpPr>
          <p:cNvPr id="8" name="Freeform 7">
            <a:extLst>
              <a:ext uri="{FF2B5EF4-FFF2-40B4-BE49-F238E27FC236}">
                <a16:creationId xmlns:a16="http://schemas.microsoft.com/office/drawing/2014/main" id="{401B91B6-A896-0B44-A293-78B714813BF8}"/>
              </a:ext>
            </a:extLst>
          </p:cNvPr>
          <p:cNvSpPr>
            <a:spLocks noChangeArrowheads="1"/>
          </p:cNvSpPr>
          <p:nvPr userDrawn="1"/>
        </p:nvSpPr>
        <p:spPr bwMode="auto">
          <a:xfrm flipH="1">
            <a:off x="1" y="-7064"/>
            <a:ext cx="1114575" cy="6872131"/>
          </a:xfrm>
          <a:custGeom>
            <a:avLst/>
            <a:gdLst>
              <a:gd name="connsiteX0" fmla="*/ 69304 w 1114575"/>
              <a:gd name="connsiteY0" fmla="*/ 6624272 h 6872131"/>
              <a:gd name="connsiteX1" fmla="*/ 68695 w 1114575"/>
              <a:gd name="connsiteY1" fmla="*/ 6625398 h 6872131"/>
              <a:gd name="connsiteX2" fmla="*/ 68262 w 1114575"/>
              <a:gd name="connsiteY2" fmla="*/ 6624517 h 6872131"/>
              <a:gd name="connsiteX3" fmla="*/ 10766 w 1114575"/>
              <a:gd name="connsiteY3" fmla="*/ 6730697 h 6872131"/>
              <a:gd name="connsiteX4" fmla="*/ 82499 w 1114575"/>
              <a:gd name="connsiteY4" fmla="*/ 6872131 h 6872131"/>
              <a:gd name="connsiteX5" fmla="*/ 191099 w 1114575"/>
              <a:gd name="connsiteY5" fmla="*/ 6872131 h 6872131"/>
              <a:gd name="connsiteX6" fmla="*/ 174959 w 1114575"/>
              <a:gd name="connsiteY6" fmla="*/ 6407283 h 6872131"/>
              <a:gd name="connsiteX7" fmla="*/ 174651 w 1114575"/>
              <a:gd name="connsiteY7" fmla="*/ 6407898 h 6872131"/>
              <a:gd name="connsiteX8" fmla="*/ 174452 w 1114575"/>
              <a:gd name="connsiteY8" fmla="*/ 6407499 h 6872131"/>
              <a:gd name="connsiteX9" fmla="*/ 125759 w 1114575"/>
              <a:gd name="connsiteY9" fmla="*/ 6504872 h 6872131"/>
              <a:gd name="connsiteX10" fmla="*/ 121098 w 1114575"/>
              <a:gd name="connsiteY10" fmla="*/ 6513678 h 6872131"/>
              <a:gd name="connsiteX11" fmla="*/ 300553 w 1114575"/>
              <a:gd name="connsiteY11" fmla="*/ 6872131 h 6872131"/>
              <a:gd name="connsiteX12" fmla="*/ 407427 w 1114575"/>
              <a:gd name="connsiteY12" fmla="*/ 6872131 h 6872131"/>
              <a:gd name="connsiteX13" fmla="*/ 286358 w 1114575"/>
              <a:gd name="connsiteY13" fmla="*/ 6190294 h 6872131"/>
              <a:gd name="connsiteX14" fmla="*/ 285769 w 1114575"/>
              <a:gd name="connsiteY14" fmla="*/ 6191424 h 6872131"/>
              <a:gd name="connsiteX15" fmla="*/ 285301 w 1114575"/>
              <a:gd name="connsiteY15" fmla="*/ 6190480 h 6872131"/>
              <a:gd name="connsiteX16" fmla="*/ 236608 w 1114575"/>
              <a:gd name="connsiteY16" fmla="*/ 6283710 h 6872131"/>
              <a:gd name="connsiteX17" fmla="*/ 227801 w 1114575"/>
              <a:gd name="connsiteY17" fmla="*/ 6296659 h 6872131"/>
              <a:gd name="connsiteX18" fmla="*/ 517391 w 1114575"/>
              <a:gd name="connsiteY18" fmla="*/ 6872131 h 6872131"/>
              <a:gd name="connsiteX19" fmla="*/ 624709 w 1114575"/>
              <a:gd name="connsiteY19" fmla="*/ 6872131 h 6872131"/>
              <a:gd name="connsiteX20" fmla="*/ 391460 w 1114575"/>
              <a:gd name="connsiteY20" fmla="*/ 5973305 h 6872131"/>
              <a:gd name="connsiteX21" fmla="*/ 347395 w 1114575"/>
              <a:gd name="connsiteY21" fmla="*/ 6061874 h 6872131"/>
              <a:gd name="connsiteX22" fmla="*/ 338582 w 1114575"/>
              <a:gd name="connsiteY22" fmla="*/ 6084147 h 6872131"/>
              <a:gd name="connsiteX23" fmla="*/ 338657 w 1114575"/>
              <a:gd name="connsiteY23" fmla="*/ 6084295 h 6872131"/>
              <a:gd name="connsiteX24" fmla="*/ 338654 w 1114575"/>
              <a:gd name="connsiteY24" fmla="*/ 6084301 h 6872131"/>
              <a:gd name="connsiteX25" fmla="*/ 734489 w 1114575"/>
              <a:gd name="connsiteY25" fmla="*/ 6872131 h 6872131"/>
              <a:gd name="connsiteX26" fmla="*/ 845583 w 1114575"/>
              <a:gd name="connsiteY26" fmla="*/ 6872131 h 6872131"/>
              <a:gd name="connsiteX27" fmla="*/ 1114575 w 1114575"/>
              <a:gd name="connsiteY27" fmla="*/ 5839191 h 6872131"/>
              <a:gd name="connsiteX28" fmla="*/ 1100614 w 1114575"/>
              <a:gd name="connsiteY28" fmla="*/ 5866762 h 6872131"/>
              <a:gd name="connsiteX29" fmla="*/ 1109421 w 1114575"/>
              <a:gd name="connsiteY29" fmla="*/ 5884889 h 6872131"/>
              <a:gd name="connsiteX30" fmla="*/ 1114575 w 1114575"/>
              <a:gd name="connsiteY30" fmla="*/ 5894703 h 6872131"/>
              <a:gd name="connsiteX31" fmla="*/ 503947 w 1114575"/>
              <a:gd name="connsiteY31" fmla="*/ 5756325 h 6872131"/>
              <a:gd name="connsiteX32" fmla="*/ 503108 w 1114575"/>
              <a:gd name="connsiteY32" fmla="*/ 5757986 h 6872131"/>
              <a:gd name="connsiteX33" fmla="*/ 502339 w 1114575"/>
              <a:gd name="connsiteY33" fmla="*/ 5756453 h 6872131"/>
              <a:gd name="connsiteX34" fmla="*/ 457789 w 1114575"/>
              <a:gd name="connsiteY34" fmla="*/ 5845009 h 6872131"/>
              <a:gd name="connsiteX35" fmla="*/ 448986 w 1114575"/>
              <a:gd name="connsiteY35" fmla="*/ 5866762 h 6872131"/>
              <a:gd name="connsiteX36" fmla="*/ 951710 w 1114575"/>
              <a:gd name="connsiteY36" fmla="*/ 6872131 h 6872131"/>
              <a:gd name="connsiteX37" fmla="*/ 1065037 w 1114575"/>
              <a:gd name="connsiteY37" fmla="*/ 6872131 h 6872131"/>
              <a:gd name="connsiteX38" fmla="*/ 608524 w 1114575"/>
              <a:gd name="connsiteY38" fmla="*/ 5543578 h 6872131"/>
              <a:gd name="connsiteX39" fmla="*/ 568642 w 1114575"/>
              <a:gd name="connsiteY39" fmla="*/ 5623340 h 6872131"/>
              <a:gd name="connsiteX40" fmla="*/ 555689 w 1114575"/>
              <a:gd name="connsiteY40" fmla="*/ 5649757 h 6872131"/>
              <a:gd name="connsiteX41" fmla="*/ 555702 w 1114575"/>
              <a:gd name="connsiteY41" fmla="*/ 5649780 h 6872131"/>
              <a:gd name="connsiteX42" fmla="*/ 555571 w 1114575"/>
              <a:gd name="connsiteY42" fmla="*/ 5650045 h 6872131"/>
              <a:gd name="connsiteX43" fmla="*/ 861440 w 1114575"/>
              <a:gd name="connsiteY43" fmla="*/ 6259495 h 6872131"/>
              <a:gd name="connsiteX44" fmla="*/ 1114575 w 1114575"/>
              <a:gd name="connsiteY44" fmla="*/ 6764310 h 6872131"/>
              <a:gd name="connsiteX45" fmla="*/ 1114575 w 1114575"/>
              <a:gd name="connsiteY45" fmla="*/ 6545611 h 6872131"/>
              <a:gd name="connsiteX46" fmla="*/ 905008 w 1114575"/>
              <a:gd name="connsiteY46" fmla="*/ 6130852 h 6872131"/>
              <a:gd name="connsiteX47" fmla="*/ 1114575 w 1114575"/>
              <a:gd name="connsiteY47" fmla="*/ 5413892 h 6872131"/>
              <a:gd name="connsiteX48" fmla="*/ 994429 w 1114575"/>
              <a:gd name="connsiteY48" fmla="*/ 5654417 h 6872131"/>
              <a:gd name="connsiteX49" fmla="*/ 998572 w 1114575"/>
              <a:gd name="connsiteY49" fmla="*/ 5663227 h 6872131"/>
              <a:gd name="connsiteX50" fmla="*/ 1047261 w 1114575"/>
              <a:gd name="connsiteY50" fmla="*/ 5760599 h 6872131"/>
              <a:gd name="connsiteX51" fmla="*/ 1048254 w 1114575"/>
              <a:gd name="connsiteY51" fmla="*/ 5758611 h 6872131"/>
              <a:gd name="connsiteX52" fmla="*/ 1049131 w 1114575"/>
              <a:gd name="connsiteY52" fmla="*/ 5760370 h 6872131"/>
              <a:gd name="connsiteX53" fmla="*/ 1114575 w 1114575"/>
              <a:gd name="connsiteY53" fmla="*/ 5629281 h 6872131"/>
              <a:gd name="connsiteX54" fmla="*/ 486530 w 1114575"/>
              <a:gd name="connsiteY54" fmla="*/ 5167030 h 6872131"/>
              <a:gd name="connsiteX55" fmla="*/ 380351 w 1114575"/>
              <a:gd name="connsiteY55" fmla="*/ 5167030 h 6872131"/>
              <a:gd name="connsiteX56" fmla="*/ 0 w 1114575"/>
              <a:gd name="connsiteY56" fmla="*/ 5916255 h 6872131"/>
              <a:gd name="connsiteX57" fmla="*/ 0 w 1114575"/>
              <a:gd name="connsiteY57" fmla="*/ 6127477 h 6872131"/>
              <a:gd name="connsiteX58" fmla="*/ 689817 w 1114575"/>
              <a:gd name="connsiteY58" fmla="*/ 5167030 h 6872131"/>
              <a:gd name="connsiteX59" fmla="*/ 583654 w 1114575"/>
              <a:gd name="connsiteY59" fmla="*/ 5167030 h 6872131"/>
              <a:gd name="connsiteX60" fmla="*/ 0 w 1114575"/>
              <a:gd name="connsiteY60" fmla="*/ 6328014 h 6872131"/>
              <a:gd name="connsiteX61" fmla="*/ 0 w 1114575"/>
              <a:gd name="connsiteY61" fmla="*/ 6543437 h 6872131"/>
              <a:gd name="connsiteX62" fmla="*/ 910746 w 1114575"/>
              <a:gd name="connsiteY62" fmla="*/ 5167030 h 6872131"/>
              <a:gd name="connsiteX63" fmla="*/ 799988 w 1114575"/>
              <a:gd name="connsiteY63" fmla="*/ 5167030 h 6872131"/>
              <a:gd name="connsiteX64" fmla="*/ 799982 w 1114575"/>
              <a:gd name="connsiteY64" fmla="*/ 5167037 h 6872131"/>
              <a:gd name="connsiteX65" fmla="*/ 799146 w 1114575"/>
              <a:gd name="connsiteY65" fmla="*/ 5167037 h 6872131"/>
              <a:gd name="connsiteX66" fmla="*/ 666541 w 1114575"/>
              <a:gd name="connsiteY66" fmla="*/ 5432725 h 6872131"/>
              <a:gd name="connsiteX67" fmla="*/ 1114575 w 1114575"/>
              <a:gd name="connsiteY67" fmla="*/ 6323848 h 6872131"/>
              <a:gd name="connsiteX68" fmla="*/ 1114575 w 1114575"/>
              <a:gd name="connsiteY68" fmla="*/ 6111406 h 6872131"/>
              <a:gd name="connsiteX69" fmla="*/ 773592 w 1114575"/>
              <a:gd name="connsiteY69" fmla="*/ 5432702 h 6872131"/>
              <a:gd name="connsiteX70" fmla="*/ 269541 w 1114575"/>
              <a:gd name="connsiteY70" fmla="*/ 5167024 h 6872131"/>
              <a:gd name="connsiteX71" fmla="*/ 264878 w 1114575"/>
              <a:gd name="connsiteY71" fmla="*/ 5167024 h 6872131"/>
              <a:gd name="connsiteX72" fmla="*/ 163362 w 1114575"/>
              <a:gd name="connsiteY72" fmla="*/ 5167024 h 6872131"/>
              <a:gd name="connsiteX73" fmla="*/ 0 w 1114575"/>
              <a:gd name="connsiteY73" fmla="*/ 5167024 h 6872131"/>
              <a:gd name="connsiteX74" fmla="*/ 0 w 1114575"/>
              <a:gd name="connsiteY74" fmla="*/ 5260220 h 6872131"/>
              <a:gd name="connsiteX75" fmla="*/ 114155 w 1114575"/>
              <a:gd name="connsiteY75" fmla="*/ 5260220 h 6872131"/>
              <a:gd name="connsiteX76" fmla="*/ 0 w 1114575"/>
              <a:gd name="connsiteY76" fmla="*/ 5487092 h 6872131"/>
              <a:gd name="connsiteX77" fmla="*/ 0 w 1114575"/>
              <a:gd name="connsiteY77" fmla="*/ 5701687 h 6872131"/>
              <a:gd name="connsiteX78" fmla="*/ 1114575 w 1114575"/>
              <a:gd name="connsiteY78" fmla="*/ 5167024 h 6872131"/>
              <a:gd name="connsiteX79" fmla="*/ 1021988 w 1114575"/>
              <a:gd name="connsiteY79" fmla="*/ 5167024 h 6872131"/>
              <a:gd name="connsiteX80" fmla="*/ 1021981 w 1114575"/>
              <a:gd name="connsiteY80" fmla="*/ 5167037 h 6872131"/>
              <a:gd name="connsiteX81" fmla="*/ 1020845 w 1114575"/>
              <a:gd name="connsiteY81" fmla="*/ 5167037 h 6872131"/>
              <a:gd name="connsiteX82" fmla="*/ 883580 w 1114575"/>
              <a:gd name="connsiteY82" fmla="*/ 5437385 h 6872131"/>
              <a:gd name="connsiteX83" fmla="*/ 936412 w 1114575"/>
              <a:gd name="connsiteY83" fmla="*/ 5543578 h 6872131"/>
              <a:gd name="connsiteX84" fmla="*/ 936966 w 1114575"/>
              <a:gd name="connsiteY84" fmla="*/ 5542487 h 6872131"/>
              <a:gd name="connsiteX85" fmla="*/ 937411 w 1114575"/>
              <a:gd name="connsiteY85" fmla="*/ 5543384 h 6872131"/>
              <a:gd name="connsiteX86" fmla="*/ 1114575 w 1114575"/>
              <a:gd name="connsiteY86" fmla="*/ 5194202 h 6872131"/>
              <a:gd name="connsiteX87" fmla="*/ 733214 w 1114575"/>
              <a:gd name="connsiteY87" fmla="*/ 5078458 h 6872131"/>
              <a:gd name="connsiteX88" fmla="*/ 627379 w 1114575"/>
              <a:gd name="connsiteY88" fmla="*/ 5078458 h 6872131"/>
              <a:gd name="connsiteX89" fmla="*/ 582980 w 1114575"/>
              <a:gd name="connsiteY89" fmla="*/ 5167020 h 6872131"/>
              <a:gd name="connsiteX90" fmla="*/ 693462 w 1114575"/>
              <a:gd name="connsiteY90" fmla="*/ 5167020 h 6872131"/>
              <a:gd name="connsiteX91" fmla="*/ 1114575 w 1114575"/>
              <a:gd name="connsiteY91" fmla="*/ 4984720 h 6872131"/>
              <a:gd name="connsiteX92" fmla="*/ 676815 w 1114575"/>
              <a:gd name="connsiteY92" fmla="*/ 4984720 h 6872131"/>
              <a:gd name="connsiteX93" fmla="*/ 676556 w 1114575"/>
              <a:gd name="connsiteY93" fmla="*/ 4985222 h 6872131"/>
              <a:gd name="connsiteX94" fmla="*/ 670684 w 1114575"/>
              <a:gd name="connsiteY94" fmla="*/ 4985222 h 6872131"/>
              <a:gd name="connsiteX95" fmla="*/ 621991 w 1114575"/>
              <a:gd name="connsiteY95" fmla="*/ 5078452 h 6872131"/>
              <a:gd name="connsiteX96" fmla="*/ 1114575 w 1114575"/>
              <a:gd name="connsiteY96" fmla="*/ 5078452 h 6872131"/>
              <a:gd name="connsiteX97" fmla="*/ 0 w 1114575"/>
              <a:gd name="connsiteY97" fmla="*/ 4979081 h 6872131"/>
              <a:gd name="connsiteX98" fmla="*/ 0 w 1114575"/>
              <a:gd name="connsiteY98" fmla="*/ 5075657 h 6872131"/>
              <a:gd name="connsiteX99" fmla="*/ 47984 w 1114575"/>
              <a:gd name="connsiteY99" fmla="*/ 5075657 h 6872131"/>
              <a:gd name="connsiteX100" fmla="*/ 1114575 w 1114575"/>
              <a:gd name="connsiteY100" fmla="*/ 4796328 h 6872131"/>
              <a:gd name="connsiteX101" fmla="*/ 770336 w 1114575"/>
              <a:gd name="connsiteY101" fmla="*/ 4796328 h 6872131"/>
              <a:gd name="connsiteX102" fmla="*/ 721637 w 1114575"/>
              <a:gd name="connsiteY102" fmla="*/ 4889578 h 6872131"/>
              <a:gd name="connsiteX103" fmla="*/ 1114575 w 1114575"/>
              <a:gd name="connsiteY103" fmla="*/ 4889578 h 6872131"/>
              <a:gd name="connsiteX104" fmla="*/ 1114575 w 1114575"/>
              <a:gd name="connsiteY104" fmla="*/ 4599870 h 6872131"/>
              <a:gd name="connsiteX105" fmla="*/ 861303 w 1114575"/>
              <a:gd name="connsiteY105" fmla="*/ 4599870 h 6872131"/>
              <a:gd name="connsiteX106" fmla="*/ 812613 w 1114575"/>
              <a:gd name="connsiteY106" fmla="*/ 4697244 h 6872131"/>
              <a:gd name="connsiteX107" fmla="*/ 814441 w 1114575"/>
              <a:gd name="connsiteY107" fmla="*/ 4697244 h 6872131"/>
              <a:gd name="connsiteX108" fmla="*/ 813674 w 1114575"/>
              <a:gd name="connsiteY108" fmla="*/ 4698783 h 6872131"/>
              <a:gd name="connsiteX109" fmla="*/ 1114575 w 1114575"/>
              <a:gd name="connsiteY109" fmla="*/ 4698783 h 6872131"/>
              <a:gd name="connsiteX110" fmla="*/ 0 w 1114575"/>
              <a:gd name="connsiteY110" fmla="*/ 4544702 h 6872131"/>
              <a:gd name="connsiteX111" fmla="*/ 0 w 1114575"/>
              <a:gd name="connsiteY111" fmla="*/ 4758036 h 6872131"/>
              <a:gd name="connsiteX112" fmla="*/ 158784 w 1114575"/>
              <a:gd name="connsiteY112" fmla="*/ 5075655 h 6872131"/>
              <a:gd name="connsiteX113" fmla="*/ 264973 w 1114575"/>
              <a:gd name="connsiteY113" fmla="*/ 5075655 h 6872131"/>
              <a:gd name="connsiteX114" fmla="*/ 1114575 w 1114575"/>
              <a:gd name="connsiteY114" fmla="*/ 4409219 h 6872131"/>
              <a:gd name="connsiteX115" fmla="*/ 960546 w 1114575"/>
              <a:gd name="connsiteY115" fmla="*/ 4409219 h 6872131"/>
              <a:gd name="connsiteX116" fmla="*/ 960523 w 1114575"/>
              <a:gd name="connsiteY116" fmla="*/ 4409265 h 6872131"/>
              <a:gd name="connsiteX117" fmla="*/ 958685 w 1114575"/>
              <a:gd name="connsiteY117" fmla="*/ 4409265 h 6872131"/>
              <a:gd name="connsiteX118" fmla="*/ 909996 w 1114575"/>
              <a:gd name="connsiteY118" fmla="*/ 4502494 h 6872131"/>
              <a:gd name="connsiteX119" fmla="*/ 1114575 w 1114575"/>
              <a:gd name="connsiteY119" fmla="*/ 4502494 h 6872131"/>
              <a:gd name="connsiteX120" fmla="*/ 1114575 w 1114575"/>
              <a:gd name="connsiteY120" fmla="*/ 4218659 h 6872131"/>
              <a:gd name="connsiteX121" fmla="*/ 1051925 w 1114575"/>
              <a:gd name="connsiteY121" fmla="*/ 4218659 h 6872131"/>
              <a:gd name="connsiteX122" fmla="*/ 1007378 w 1114575"/>
              <a:gd name="connsiteY122" fmla="*/ 4311893 h 6872131"/>
              <a:gd name="connsiteX123" fmla="*/ 1008243 w 1114575"/>
              <a:gd name="connsiteY123" fmla="*/ 4311893 h 6872131"/>
              <a:gd name="connsiteX124" fmla="*/ 1007824 w 1114575"/>
              <a:gd name="connsiteY124" fmla="*/ 4312767 h 6872131"/>
              <a:gd name="connsiteX125" fmla="*/ 1114575 w 1114575"/>
              <a:gd name="connsiteY125" fmla="*/ 4312767 h 6872131"/>
              <a:gd name="connsiteX126" fmla="*/ 0 w 1114575"/>
              <a:gd name="connsiteY126" fmla="*/ 4121228 h 6872131"/>
              <a:gd name="connsiteX127" fmla="*/ 0 w 1114575"/>
              <a:gd name="connsiteY127" fmla="*/ 4344228 h 6872131"/>
              <a:gd name="connsiteX128" fmla="*/ 329330 w 1114575"/>
              <a:gd name="connsiteY128" fmla="*/ 5002832 h 6872131"/>
              <a:gd name="connsiteX129" fmla="*/ 329965 w 1114575"/>
              <a:gd name="connsiteY129" fmla="*/ 5001669 h 6872131"/>
              <a:gd name="connsiteX130" fmla="*/ 330414 w 1114575"/>
              <a:gd name="connsiteY130" fmla="*/ 5002566 h 6872131"/>
              <a:gd name="connsiteX131" fmla="*/ 388408 w 1114575"/>
              <a:gd name="connsiteY131" fmla="*/ 4896427 h 6872131"/>
              <a:gd name="connsiteX132" fmla="*/ 1114575 w 1114575"/>
              <a:gd name="connsiteY132" fmla="*/ 4093369 h 6872131"/>
              <a:gd name="connsiteX133" fmla="*/ 1100614 w 1114575"/>
              <a:gd name="connsiteY133" fmla="*/ 4121287 h 6872131"/>
              <a:gd name="connsiteX134" fmla="*/ 1114575 w 1114575"/>
              <a:gd name="connsiteY134" fmla="*/ 4121287 h 6872131"/>
              <a:gd name="connsiteX135" fmla="*/ 0 w 1114575"/>
              <a:gd name="connsiteY135" fmla="*/ 3688374 h 6872131"/>
              <a:gd name="connsiteX136" fmla="*/ 0 w 1114575"/>
              <a:gd name="connsiteY136" fmla="*/ 3905283 h 6872131"/>
              <a:gd name="connsiteX137" fmla="*/ 440179 w 1114575"/>
              <a:gd name="connsiteY137" fmla="*/ 4785813 h 6872131"/>
              <a:gd name="connsiteX138" fmla="*/ 441299 w 1114575"/>
              <a:gd name="connsiteY138" fmla="*/ 4783585 h 6872131"/>
              <a:gd name="connsiteX139" fmla="*/ 442295 w 1114575"/>
              <a:gd name="connsiteY139" fmla="*/ 4785577 h 6872131"/>
              <a:gd name="connsiteX140" fmla="*/ 495668 w 1114575"/>
              <a:gd name="connsiteY140" fmla="*/ 4679385 h 6872131"/>
              <a:gd name="connsiteX141" fmla="*/ 1114575 w 1114575"/>
              <a:gd name="connsiteY141" fmla="*/ 3663740 h 6872131"/>
              <a:gd name="connsiteX142" fmla="*/ 402500 w 1114575"/>
              <a:gd name="connsiteY142" fmla="*/ 5080223 h 6872131"/>
              <a:gd name="connsiteX143" fmla="*/ 509223 w 1114575"/>
              <a:gd name="connsiteY143" fmla="*/ 5080223 h 6872131"/>
              <a:gd name="connsiteX144" fmla="*/ 1114575 w 1114575"/>
              <a:gd name="connsiteY144" fmla="*/ 3879510 h 6872131"/>
              <a:gd name="connsiteX145" fmla="*/ 0 w 1114575"/>
              <a:gd name="connsiteY145" fmla="*/ 3254256 h 6872131"/>
              <a:gd name="connsiteX146" fmla="*/ 0 w 1114575"/>
              <a:gd name="connsiteY146" fmla="*/ 3469615 h 6872131"/>
              <a:gd name="connsiteX147" fmla="*/ 551028 w 1114575"/>
              <a:gd name="connsiteY147" fmla="*/ 4568794 h 6872131"/>
              <a:gd name="connsiteX148" fmla="*/ 551569 w 1114575"/>
              <a:gd name="connsiteY148" fmla="*/ 4567720 h 6872131"/>
              <a:gd name="connsiteX149" fmla="*/ 552001 w 1114575"/>
              <a:gd name="connsiteY149" fmla="*/ 4568585 h 6872131"/>
              <a:gd name="connsiteX150" fmla="*/ 605305 w 1114575"/>
              <a:gd name="connsiteY150" fmla="*/ 4462389 h 6872131"/>
              <a:gd name="connsiteX151" fmla="*/ 56532 w 1114575"/>
              <a:gd name="connsiteY151" fmla="*/ 2933689 h 6872131"/>
              <a:gd name="connsiteX152" fmla="*/ 0 w 1114575"/>
              <a:gd name="connsiteY152" fmla="*/ 2933689 h 6872131"/>
              <a:gd name="connsiteX153" fmla="*/ 0 w 1114575"/>
              <a:gd name="connsiteY153" fmla="*/ 3036894 h 6872131"/>
              <a:gd name="connsiteX154" fmla="*/ 657735 w 1114575"/>
              <a:gd name="connsiteY154" fmla="*/ 4351773 h 6872131"/>
              <a:gd name="connsiteX155" fmla="*/ 658802 w 1114575"/>
              <a:gd name="connsiteY155" fmla="*/ 4349624 h 6872131"/>
              <a:gd name="connsiteX156" fmla="*/ 659792 w 1114575"/>
              <a:gd name="connsiteY156" fmla="*/ 4351599 h 6872131"/>
              <a:gd name="connsiteX157" fmla="*/ 712657 w 1114575"/>
              <a:gd name="connsiteY157" fmla="*/ 4245396 h 6872131"/>
              <a:gd name="connsiteX158" fmla="*/ 277997 w 1114575"/>
              <a:gd name="connsiteY158" fmla="*/ 2933689 h 6872131"/>
              <a:gd name="connsiteX159" fmla="*/ 167276 w 1114575"/>
              <a:gd name="connsiteY159" fmla="*/ 2933689 h 6872131"/>
              <a:gd name="connsiteX160" fmla="*/ 167508 w 1114575"/>
              <a:gd name="connsiteY160" fmla="*/ 2934154 h 6872131"/>
              <a:gd name="connsiteX161" fmla="*/ 165645 w 1114575"/>
              <a:gd name="connsiteY161" fmla="*/ 2934154 h 6872131"/>
              <a:gd name="connsiteX162" fmla="*/ 768067 w 1114575"/>
              <a:gd name="connsiteY162" fmla="*/ 4134236 h 6872131"/>
              <a:gd name="connsiteX163" fmla="*/ 768443 w 1114575"/>
              <a:gd name="connsiteY163" fmla="*/ 4133490 h 6872131"/>
              <a:gd name="connsiteX164" fmla="*/ 769003 w 1114575"/>
              <a:gd name="connsiteY164" fmla="*/ 4134607 h 6872131"/>
              <a:gd name="connsiteX165" fmla="*/ 822294 w 1114575"/>
              <a:gd name="connsiteY165" fmla="*/ 4028353 h 6872131"/>
              <a:gd name="connsiteX166" fmla="*/ 495206 w 1114575"/>
              <a:gd name="connsiteY166" fmla="*/ 2933689 h 6872131"/>
              <a:gd name="connsiteX167" fmla="*/ 384265 w 1114575"/>
              <a:gd name="connsiteY167" fmla="*/ 2933689 h 6872131"/>
              <a:gd name="connsiteX168" fmla="*/ 384498 w 1114575"/>
              <a:gd name="connsiteY168" fmla="*/ 2934154 h 6872131"/>
              <a:gd name="connsiteX169" fmla="*/ 382683 w 1114575"/>
              <a:gd name="connsiteY169" fmla="*/ 2934154 h 6872131"/>
              <a:gd name="connsiteX170" fmla="*/ 874773 w 1114575"/>
              <a:gd name="connsiteY170" fmla="*/ 3917215 h 6872131"/>
              <a:gd name="connsiteX171" fmla="*/ 875648 w 1114575"/>
              <a:gd name="connsiteY171" fmla="*/ 3915387 h 6872131"/>
              <a:gd name="connsiteX172" fmla="*/ 876764 w 1114575"/>
              <a:gd name="connsiteY172" fmla="*/ 3917617 h 6872131"/>
              <a:gd name="connsiteX173" fmla="*/ 929646 w 1114575"/>
              <a:gd name="connsiteY173" fmla="*/ 3807197 h 6872131"/>
              <a:gd name="connsiteX174" fmla="*/ 711861 w 1114575"/>
              <a:gd name="connsiteY174" fmla="*/ 2933689 h 6872131"/>
              <a:gd name="connsiteX175" fmla="*/ 605823 w 1114575"/>
              <a:gd name="connsiteY175" fmla="*/ 2933689 h 6872131"/>
              <a:gd name="connsiteX176" fmla="*/ 606055 w 1114575"/>
              <a:gd name="connsiteY176" fmla="*/ 2934154 h 6872131"/>
              <a:gd name="connsiteX177" fmla="*/ 604382 w 1114575"/>
              <a:gd name="connsiteY177" fmla="*/ 2934154 h 6872131"/>
              <a:gd name="connsiteX178" fmla="*/ 985105 w 1114575"/>
              <a:gd name="connsiteY178" fmla="*/ 3696054 h 6872131"/>
              <a:gd name="connsiteX179" fmla="*/ 985567 w 1114575"/>
              <a:gd name="connsiteY179" fmla="*/ 3695178 h 6872131"/>
              <a:gd name="connsiteX180" fmla="*/ 986006 w 1114575"/>
              <a:gd name="connsiteY180" fmla="*/ 3696059 h 6872131"/>
              <a:gd name="connsiteX181" fmla="*/ 1035147 w 1114575"/>
              <a:gd name="connsiteY181" fmla="*/ 3602771 h 6872131"/>
              <a:gd name="connsiteX182" fmla="*/ 1039283 w 1114575"/>
              <a:gd name="connsiteY182" fmla="*/ 3589815 h 6872131"/>
              <a:gd name="connsiteX183" fmla="*/ 929161 w 1114575"/>
              <a:gd name="connsiteY183" fmla="*/ 2933689 h 6872131"/>
              <a:gd name="connsiteX184" fmla="*/ 822812 w 1114575"/>
              <a:gd name="connsiteY184" fmla="*/ 2933689 h 6872131"/>
              <a:gd name="connsiteX185" fmla="*/ 823048 w 1114575"/>
              <a:gd name="connsiteY185" fmla="*/ 2934154 h 6872131"/>
              <a:gd name="connsiteX186" fmla="*/ 821420 w 1114575"/>
              <a:gd name="connsiteY186" fmla="*/ 2934154 h 6872131"/>
              <a:gd name="connsiteX187" fmla="*/ 1095954 w 1114575"/>
              <a:gd name="connsiteY187" fmla="*/ 3479034 h 6872131"/>
              <a:gd name="connsiteX188" fmla="*/ 1096845 w 1114575"/>
              <a:gd name="connsiteY188" fmla="*/ 3477243 h 6872131"/>
              <a:gd name="connsiteX189" fmla="*/ 1097768 w 1114575"/>
              <a:gd name="connsiteY189" fmla="*/ 3479074 h 6872131"/>
              <a:gd name="connsiteX190" fmla="*/ 1114575 w 1114575"/>
              <a:gd name="connsiteY190" fmla="*/ 3445304 h 6872131"/>
              <a:gd name="connsiteX191" fmla="*/ 1114575 w 1114575"/>
              <a:gd name="connsiteY191" fmla="*/ 3299928 h 6872131"/>
              <a:gd name="connsiteX192" fmla="*/ 1114575 w 1114575"/>
              <a:gd name="connsiteY192" fmla="*/ 2933689 h 6872131"/>
              <a:gd name="connsiteX193" fmla="*/ 1039801 w 1114575"/>
              <a:gd name="connsiteY193" fmla="*/ 2933689 h 6872131"/>
              <a:gd name="connsiteX194" fmla="*/ 1040033 w 1114575"/>
              <a:gd name="connsiteY194" fmla="*/ 2934154 h 6872131"/>
              <a:gd name="connsiteX195" fmla="*/ 1038458 w 1114575"/>
              <a:gd name="connsiteY195" fmla="*/ 2934154 h 6872131"/>
              <a:gd name="connsiteX196" fmla="*/ 1114575 w 1114575"/>
              <a:gd name="connsiteY196" fmla="*/ 3086375 h 6872131"/>
              <a:gd name="connsiteX197" fmla="*/ 1114575 w 1114575"/>
              <a:gd name="connsiteY197" fmla="*/ 2743549 h 6872131"/>
              <a:gd name="connsiteX198" fmla="*/ 0 w 1114575"/>
              <a:gd name="connsiteY198" fmla="*/ 2743549 h 6872131"/>
              <a:gd name="connsiteX199" fmla="*/ 0 w 1114575"/>
              <a:gd name="connsiteY199" fmla="*/ 2836792 h 6872131"/>
              <a:gd name="connsiteX200" fmla="*/ 1114575 w 1114575"/>
              <a:gd name="connsiteY200" fmla="*/ 2836792 h 6872131"/>
              <a:gd name="connsiteX201" fmla="*/ 1114575 w 1114575"/>
              <a:gd name="connsiteY201" fmla="*/ 2552719 h 6872131"/>
              <a:gd name="connsiteX202" fmla="*/ 0 w 1114575"/>
              <a:gd name="connsiteY202" fmla="*/ 2552719 h 6872131"/>
              <a:gd name="connsiteX203" fmla="*/ 0 w 1114575"/>
              <a:gd name="connsiteY203" fmla="*/ 2645377 h 6872131"/>
              <a:gd name="connsiteX204" fmla="*/ 1114575 w 1114575"/>
              <a:gd name="connsiteY204" fmla="*/ 2645377 h 6872131"/>
              <a:gd name="connsiteX205" fmla="*/ 1084252 w 1114575"/>
              <a:gd name="connsiteY205" fmla="*/ 2362593 h 6872131"/>
              <a:gd name="connsiteX206" fmla="*/ 0 w 1114575"/>
              <a:gd name="connsiteY206" fmla="*/ 2362593 h 6872131"/>
              <a:gd name="connsiteX207" fmla="*/ 0 w 1114575"/>
              <a:gd name="connsiteY207" fmla="*/ 2455797 h 6872131"/>
              <a:gd name="connsiteX208" fmla="*/ 1114575 w 1114575"/>
              <a:gd name="connsiteY208" fmla="*/ 2455797 h 6872131"/>
              <a:gd name="connsiteX209" fmla="*/ 1114575 w 1114575"/>
              <a:gd name="connsiteY209" fmla="*/ 2420654 h 6872131"/>
              <a:gd name="connsiteX210" fmla="*/ 985105 w 1114575"/>
              <a:gd name="connsiteY210" fmla="*/ 2171736 h 6872131"/>
              <a:gd name="connsiteX211" fmla="*/ 0 w 1114575"/>
              <a:gd name="connsiteY211" fmla="*/ 2171736 h 6872131"/>
              <a:gd name="connsiteX212" fmla="*/ 0 w 1114575"/>
              <a:gd name="connsiteY212" fmla="*/ 2266216 h 6872131"/>
              <a:gd name="connsiteX213" fmla="*/ 1034715 w 1114575"/>
              <a:gd name="connsiteY213" fmla="*/ 2266216 h 6872131"/>
              <a:gd name="connsiteX214" fmla="*/ 1034056 w 1114575"/>
              <a:gd name="connsiteY214" fmla="*/ 2264969 h 6872131"/>
              <a:gd name="connsiteX215" fmla="*/ 1034312 w 1114575"/>
              <a:gd name="connsiteY215" fmla="*/ 2264969 h 6872131"/>
              <a:gd name="connsiteX216" fmla="*/ 892396 w 1114575"/>
              <a:gd name="connsiteY216" fmla="*/ 1976653 h 6872131"/>
              <a:gd name="connsiteX217" fmla="*/ 0 w 1114575"/>
              <a:gd name="connsiteY217" fmla="*/ 1976653 h 6872131"/>
              <a:gd name="connsiteX218" fmla="*/ 0 w 1114575"/>
              <a:gd name="connsiteY218" fmla="*/ 2074363 h 6872131"/>
              <a:gd name="connsiteX219" fmla="*/ 941076 w 1114575"/>
              <a:gd name="connsiteY219" fmla="*/ 2074363 h 6872131"/>
              <a:gd name="connsiteX220" fmla="*/ 940427 w 1114575"/>
              <a:gd name="connsiteY220" fmla="*/ 2073066 h 6872131"/>
              <a:gd name="connsiteX221" fmla="*/ 795000 w 1114575"/>
              <a:gd name="connsiteY221" fmla="*/ 1786385 h 6872131"/>
              <a:gd name="connsiteX222" fmla="*/ 0 w 1114575"/>
              <a:gd name="connsiteY222" fmla="*/ 1786385 h 6872131"/>
              <a:gd name="connsiteX223" fmla="*/ 0 w 1114575"/>
              <a:gd name="connsiteY223" fmla="*/ 1884773 h 6872131"/>
              <a:gd name="connsiteX224" fmla="*/ 845134 w 1114575"/>
              <a:gd name="connsiteY224" fmla="*/ 1884773 h 6872131"/>
              <a:gd name="connsiteX225" fmla="*/ 796464 w 1114575"/>
              <a:gd name="connsiteY225" fmla="*/ 1787073 h 6872131"/>
              <a:gd name="connsiteX226" fmla="*/ 795344 w 1114575"/>
              <a:gd name="connsiteY226" fmla="*/ 1787073 h 6872131"/>
              <a:gd name="connsiteX227" fmla="*/ 704626 w 1114575"/>
              <a:gd name="connsiteY227" fmla="*/ 1595209 h 6872131"/>
              <a:gd name="connsiteX228" fmla="*/ 0 w 1114575"/>
              <a:gd name="connsiteY228" fmla="*/ 1595209 h 6872131"/>
              <a:gd name="connsiteX229" fmla="*/ 0 w 1114575"/>
              <a:gd name="connsiteY229" fmla="*/ 1693673 h 6872131"/>
              <a:gd name="connsiteX230" fmla="*/ 746311 w 1114575"/>
              <a:gd name="connsiteY230" fmla="*/ 1693673 h 6872131"/>
              <a:gd name="connsiteX231" fmla="*/ 745964 w 1114575"/>
              <a:gd name="connsiteY231" fmla="*/ 1692910 h 6872131"/>
              <a:gd name="connsiteX232" fmla="*/ 749203 w 1114575"/>
              <a:gd name="connsiteY232" fmla="*/ 1692910 h 6872131"/>
              <a:gd name="connsiteX233" fmla="*/ 597769 w 1114575"/>
              <a:gd name="connsiteY233" fmla="*/ 1391926 h 6872131"/>
              <a:gd name="connsiteX234" fmla="*/ 596636 w 1114575"/>
              <a:gd name="connsiteY234" fmla="*/ 1394186 h 6872131"/>
              <a:gd name="connsiteX235" fmla="*/ 595575 w 1114575"/>
              <a:gd name="connsiteY235" fmla="*/ 1392228 h 6872131"/>
              <a:gd name="connsiteX236" fmla="*/ 542222 w 1114575"/>
              <a:gd name="connsiteY236" fmla="*/ 1498408 h 6872131"/>
              <a:gd name="connsiteX237" fmla="*/ 544328 w 1114575"/>
              <a:gd name="connsiteY237" fmla="*/ 1498408 h 6872131"/>
              <a:gd name="connsiteX238" fmla="*/ 544151 w 1114575"/>
              <a:gd name="connsiteY238" fmla="*/ 1498757 h 6872131"/>
              <a:gd name="connsiteX239" fmla="*/ 655550 w 1114575"/>
              <a:gd name="connsiteY239" fmla="*/ 1498757 h 6872131"/>
              <a:gd name="connsiteX240" fmla="*/ 490421 w 1114575"/>
              <a:gd name="connsiteY240" fmla="*/ 1174937 h 6872131"/>
              <a:gd name="connsiteX241" fmla="*/ 489576 w 1114575"/>
              <a:gd name="connsiteY241" fmla="*/ 1176614 h 6872131"/>
              <a:gd name="connsiteX242" fmla="*/ 488869 w 1114575"/>
              <a:gd name="connsiteY242" fmla="*/ 1175209 h 6872131"/>
              <a:gd name="connsiteX243" fmla="*/ 325184 w 1114575"/>
              <a:gd name="connsiteY243" fmla="*/ 1498408 h 6872131"/>
              <a:gd name="connsiteX244" fmla="*/ 327339 w 1114575"/>
              <a:gd name="connsiteY244" fmla="*/ 1498408 h 6872131"/>
              <a:gd name="connsiteX245" fmla="*/ 327162 w 1114575"/>
              <a:gd name="connsiteY245" fmla="*/ 1498760 h 6872131"/>
              <a:gd name="connsiteX246" fmla="*/ 433072 w 1114575"/>
              <a:gd name="connsiteY246" fmla="*/ 1498760 h 6872131"/>
              <a:gd name="connsiteX247" fmla="*/ 543634 w 1114575"/>
              <a:gd name="connsiteY247" fmla="*/ 1281323 h 6872131"/>
              <a:gd name="connsiteX248" fmla="*/ 381062 w 1114575"/>
              <a:gd name="connsiteY248" fmla="*/ 953380 h 6872131"/>
              <a:gd name="connsiteX249" fmla="*/ 379739 w 1114575"/>
              <a:gd name="connsiteY249" fmla="*/ 956045 h 6872131"/>
              <a:gd name="connsiteX250" fmla="*/ 378537 w 1114575"/>
              <a:gd name="connsiteY250" fmla="*/ 953527 h 6872131"/>
              <a:gd name="connsiteX251" fmla="*/ 108149 w 1114575"/>
              <a:gd name="connsiteY251" fmla="*/ 1498408 h 6872131"/>
              <a:gd name="connsiteX252" fmla="*/ 110350 w 1114575"/>
              <a:gd name="connsiteY252" fmla="*/ 1498408 h 6872131"/>
              <a:gd name="connsiteX253" fmla="*/ 110173 w 1114575"/>
              <a:gd name="connsiteY253" fmla="*/ 1498760 h 6872131"/>
              <a:gd name="connsiteX254" fmla="*/ 216555 w 1114575"/>
              <a:gd name="connsiteY254" fmla="*/ 1498760 h 6872131"/>
              <a:gd name="connsiteX255" fmla="*/ 433996 w 1114575"/>
              <a:gd name="connsiteY255" fmla="*/ 1064324 h 6872131"/>
              <a:gd name="connsiteX256" fmla="*/ 429843 w 1114575"/>
              <a:gd name="connsiteY256" fmla="*/ 1055507 h 6872131"/>
              <a:gd name="connsiteX257" fmla="*/ 266954 w 1114575"/>
              <a:gd name="connsiteY257" fmla="*/ 736391 h 6872131"/>
              <a:gd name="connsiteX258" fmla="*/ 0 w 1114575"/>
              <a:gd name="connsiteY258" fmla="*/ 1271084 h 6872131"/>
              <a:gd name="connsiteX259" fmla="*/ 0 w 1114575"/>
              <a:gd name="connsiteY259" fmla="*/ 1493000 h 6872131"/>
              <a:gd name="connsiteX260" fmla="*/ 325184 w 1114575"/>
              <a:gd name="connsiteY260" fmla="*/ 842688 h 6872131"/>
              <a:gd name="connsiteX261" fmla="*/ 316380 w 1114575"/>
              <a:gd name="connsiteY261" fmla="*/ 829221 h 6872131"/>
              <a:gd name="connsiteX262" fmla="*/ 267688 w 1114575"/>
              <a:gd name="connsiteY262" fmla="*/ 736508 h 6872131"/>
              <a:gd name="connsiteX263" fmla="*/ 267360 w 1114575"/>
              <a:gd name="connsiteY263" fmla="*/ 737163 h 6872131"/>
              <a:gd name="connsiteX264" fmla="*/ 161499 w 1114575"/>
              <a:gd name="connsiteY264" fmla="*/ 514826 h 6872131"/>
              <a:gd name="connsiteX265" fmla="*/ 0 w 1114575"/>
              <a:gd name="connsiteY265" fmla="*/ 837628 h 6872131"/>
              <a:gd name="connsiteX266" fmla="*/ 0 w 1114575"/>
              <a:gd name="connsiteY266" fmla="*/ 1052638 h 6872131"/>
              <a:gd name="connsiteX267" fmla="*/ 214724 w 1114575"/>
              <a:gd name="connsiteY267" fmla="*/ 625712 h 6872131"/>
              <a:gd name="connsiteX268" fmla="*/ 205911 w 1114575"/>
              <a:gd name="connsiteY268" fmla="*/ 608095 h 6872131"/>
              <a:gd name="connsiteX269" fmla="*/ 161843 w 1114575"/>
              <a:gd name="connsiteY269" fmla="*/ 514833 h 6872131"/>
              <a:gd name="connsiteX270" fmla="*/ 161669 w 1114575"/>
              <a:gd name="connsiteY270" fmla="*/ 515183 h 6872131"/>
              <a:gd name="connsiteX271" fmla="*/ 1114575 w 1114575"/>
              <a:gd name="connsiteY271" fmla="*/ 466140 h 6872131"/>
              <a:gd name="connsiteX272" fmla="*/ 1109421 w 1114575"/>
              <a:gd name="connsiteY272" fmla="*/ 466140 h 6872131"/>
              <a:gd name="connsiteX273" fmla="*/ 1114575 w 1114575"/>
              <a:gd name="connsiteY273" fmla="*/ 476447 h 6872131"/>
              <a:gd name="connsiteX274" fmla="*/ 50132 w 1114575"/>
              <a:gd name="connsiteY274" fmla="*/ 297808 h 6872131"/>
              <a:gd name="connsiteX275" fmla="*/ 49818 w 1114575"/>
              <a:gd name="connsiteY275" fmla="*/ 298440 h 6872131"/>
              <a:gd name="connsiteX276" fmla="*/ 49503 w 1114575"/>
              <a:gd name="connsiteY276" fmla="*/ 297844 h 6872131"/>
              <a:gd name="connsiteX277" fmla="*/ 0 w 1114575"/>
              <a:gd name="connsiteY277" fmla="*/ 397398 h 6872131"/>
              <a:gd name="connsiteX278" fmla="*/ 0 w 1114575"/>
              <a:gd name="connsiteY278" fmla="*/ 615600 h 6872131"/>
              <a:gd name="connsiteX279" fmla="*/ 103485 w 1114575"/>
              <a:gd name="connsiteY279" fmla="*/ 408647 h 6872131"/>
              <a:gd name="connsiteX280" fmla="*/ 94679 w 1114575"/>
              <a:gd name="connsiteY280" fmla="*/ 382234 h 6872131"/>
              <a:gd name="connsiteX281" fmla="*/ 1114575 w 1114575"/>
              <a:gd name="connsiteY281" fmla="*/ 275001 h 6872131"/>
              <a:gd name="connsiteX282" fmla="*/ 1012392 w 1114575"/>
              <a:gd name="connsiteY282" fmla="*/ 275001 h 6872131"/>
              <a:gd name="connsiteX283" fmla="*/ 1012671 w 1114575"/>
              <a:gd name="connsiteY283" fmla="*/ 275538 h 6872131"/>
              <a:gd name="connsiteX284" fmla="*/ 1012038 w 1114575"/>
              <a:gd name="connsiteY284" fmla="*/ 275538 h 6872131"/>
              <a:gd name="connsiteX285" fmla="*/ 1060731 w 1114575"/>
              <a:gd name="connsiteY285" fmla="*/ 368767 h 6872131"/>
              <a:gd name="connsiteX286" fmla="*/ 1114575 w 1114575"/>
              <a:gd name="connsiteY286" fmla="*/ 368767 h 6872131"/>
              <a:gd name="connsiteX287" fmla="*/ 1114575 w 1114575"/>
              <a:gd name="connsiteY287" fmla="*/ 84932 h 6872131"/>
              <a:gd name="connsiteX288" fmla="*/ 918802 w 1114575"/>
              <a:gd name="connsiteY288" fmla="*/ 84932 h 6872131"/>
              <a:gd name="connsiteX289" fmla="*/ 919058 w 1114575"/>
              <a:gd name="connsiteY289" fmla="*/ 85423 h 6872131"/>
              <a:gd name="connsiteX290" fmla="*/ 918743 w 1114575"/>
              <a:gd name="connsiteY290" fmla="*/ 85423 h 6872131"/>
              <a:gd name="connsiteX291" fmla="*/ 967462 w 1114575"/>
              <a:gd name="connsiteY291" fmla="*/ 178552 h 6872131"/>
              <a:gd name="connsiteX292" fmla="*/ 1114575 w 1114575"/>
              <a:gd name="connsiteY292" fmla="*/ 178552 h 6872131"/>
              <a:gd name="connsiteX293" fmla="*/ 124240 w 1114575"/>
              <a:gd name="connsiteY293" fmla="*/ 0 h 6872131"/>
              <a:gd name="connsiteX294" fmla="*/ 17294 w 1114575"/>
              <a:gd name="connsiteY294" fmla="*/ 0 h 6872131"/>
              <a:gd name="connsiteX295" fmla="*/ 1114575 w 1114575"/>
              <a:gd name="connsiteY295" fmla="*/ 2202726 h 6872131"/>
              <a:gd name="connsiteX296" fmla="*/ 1114575 w 1114575"/>
              <a:gd name="connsiteY296" fmla="*/ 1985720 h 6872131"/>
              <a:gd name="connsiteX297" fmla="*/ 337881 w 1114575"/>
              <a:gd name="connsiteY297" fmla="*/ 0 h 6872131"/>
              <a:gd name="connsiteX298" fmla="*/ 229005 w 1114575"/>
              <a:gd name="connsiteY298" fmla="*/ 0 h 6872131"/>
              <a:gd name="connsiteX299" fmla="*/ 976197 w 1114575"/>
              <a:gd name="connsiteY299" fmla="*/ 1489302 h 6872131"/>
              <a:gd name="connsiteX300" fmla="*/ 1114575 w 1114575"/>
              <a:gd name="connsiteY300" fmla="*/ 1765940 h 6872131"/>
              <a:gd name="connsiteX301" fmla="*/ 1114575 w 1114575"/>
              <a:gd name="connsiteY301" fmla="*/ 1553214 h 6872131"/>
              <a:gd name="connsiteX302" fmla="*/ 1108684 w 1114575"/>
              <a:gd name="connsiteY302" fmla="*/ 1541473 h 6872131"/>
              <a:gd name="connsiteX303" fmla="*/ 549117 w 1114575"/>
              <a:gd name="connsiteY303" fmla="*/ 0 h 6872131"/>
              <a:gd name="connsiteX304" fmla="*/ 435822 w 1114575"/>
              <a:gd name="connsiteY304" fmla="*/ 0 h 6872131"/>
              <a:gd name="connsiteX305" fmla="*/ 1114575 w 1114575"/>
              <a:gd name="connsiteY305" fmla="*/ 1352362 h 6872131"/>
              <a:gd name="connsiteX306" fmla="*/ 1114575 w 1114575"/>
              <a:gd name="connsiteY306" fmla="*/ 1133115 h 6872131"/>
              <a:gd name="connsiteX307" fmla="*/ 767292 w 1114575"/>
              <a:gd name="connsiteY307" fmla="*/ 0 h 6872131"/>
              <a:gd name="connsiteX308" fmla="*/ 654677 w 1114575"/>
              <a:gd name="connsiteY308" fmla="*/ 0 h 6872131"/>
              <a:gd name="connsiteX309" fmla="*/ 1114575 w 1114575"/>
              <a:gd name="connsiteY309" fmla="*/ 913094 h 6872131"/>
              <a:gd name="connsiteX310" fmla="*/ 1114575 w 1114575"/>
              <a:gd name="connsiteY310" fmla="*/ 692635 h 687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1114575" h="6872131">
                <a:moveTo>
                  <a:pt x="69304" y="6624272"/>
                </a:moveTo>
                <a:lnTo>
                  <a:pt x="68695" y="6625398"/>
                </a:lnTo>
                <a:lnTo>
                  <a:pt x="68262" y="6624517"/>
                </a:lnTo>
                <a:lnTo>
                  <a:pt x="10766" y="6730697"/>
                </a:lnTo>
                <a:lnTo>
                  <a:pt x="82499" y="6872131"/>
                </a:lnTo>
                <a:lnTo>
                  <a:pt x="191099" y="6872131"/>
                </a:lnTo>
                <a:close/>
                <a:moveTo>
                  <a:pt x="174959" y="6407283"/>
                </a:moveTo>
                <a:lnTo>
                  <a:pt x="174651" y="6407898"/>
                </a:lnTo>
                <a:lnTo>
                  <a:pt x="174452" y="6407499"/>
                </a:lnTo>
                <a:lnTo>
                  <a:pt x="125759" y="6504872"/>
                </a:lnTo>
                <a:lnTo>
                  <a:pt x="121098" y="6513678"/>
                </a:lnTo>
                <a:lnTo>
                  <a:pt x="300553" y="6872131"/>
                </a:lnTo>
                <a:lnTo>
                  <a:pt x="407427" y="6872131"/>
                </a:lnTo>
                <a:close/>
                <a:moveTo>
                  <a:pt x="286358" y="6190294"/>
                </a:moveTo>
                <a:lnTo>
                  <a:pt x="285769" y="6191424"/>
                </a:lnTo>
                <a:lnTo>
                  <a:pt x="285301" y="6190480"/>
                </a:lnTo>
                <a:lnTo>
                  <a:pt x="236608" y="6283710"/>
                </a:lnTo>
                <a:lnTo>
                  <a:pt x="227801" y="6296659"/>
                </a:lnTo>
                <a:lnTo>
                  <a:pt x="517391" y="6872131"/>
                </a:lnTo>
                <a:lnTo>
                  <a:pt x="624709" y="6872131"/>
                </a:lnTo>
                <a:close/>
                <a:moveTo>
                  <a:pt x="391460" y="5973305"/>
                </a:moveTo>
                <a:lnTo>
                  <a:pt x="347395" y="6061874"/>
                </a:lnTo>
                <a:lnTo>
                  <a:pt x="338582" y="6084147"/>
                </a:lnTo>
                <a:lnTo>
                  <a:pt x="338657" y="6084295"/>
                </a:lnTo>
                <a:lnTo>
                  <a:pt x="338654" y="6084301"/>
                </a:lnTo>
                <a:lnTo>
                  <a:pt x="734489" y="6872131"/>
                </a:lnTo>
                <a:lnTo>
                  <a:pt x="845583" y="6872131"/>
                </a:lnTo>
                <a:close/>
                <a:moveTo>
                  <a:pt x="1114575" y="5839191"/>
                </a:moveTo>
                <a:lnTo>
                  <a:pt x="1100614" y="5866762"/>
                </a:lnTo>
                <a:lnTo>
                  <a:pt x="1109421" y="5884889"/>
                </a:lnTo>
                <a:lnTo>
                  <a:pt x="1114575" y="5894703"/>
                </a:lnTo>
                <a:close/>
                <a:moveTo>
                  <a:pt x="503947" y="5756325"/>
                </a:moveTo>
                <a:lnTo>
                  <a:pt x="503108" y="5757986"/>
                </a:lnTo>
                <a:lnTo>
                  <a:pt x="502339" y="5756453"/>
                </a:lnTo>
                <a:lnTo>
                  <a:pt x="457789" y="5845009"/>
                </a:lnTo>
                <a:lnTo>
                  <a:pt x="448986" y="5866762"/>
                </a:lnTo>
                <a:lnTo>
                  <a:pt x="951710" y="6872131"/>
                </a:lnTo>
                <a:lnTo>
                  <a:pt x="1065037" y="6872131"/>
                </a:lnTo>
                <a:close/>
                <a:moveTo>
                  <a:pt x="608524" y="5543578"/>
                </a:moveTo>
                <a:lnTo>
                  <a:pt x="568642" y="5623340"/>
                </a:lnTo>
                <a:lnTo>
                  <a:pt x="555689" y="5649757"/>
                </a:lnTo>
                <a:lnTo>
                  <a:pt x="555702" y="5649780"/>
                </a:lnTo>
                <a:lnTo>
                  <a:pt x="555571" y="5650045"/>
                </a:lnTo>
                <a:lnTo>
                  <a:pt x="861440" y="6259495"/>
                </a:lnTo>
                <a:lnTo>
                  <a:pt x="1114575" y="6764310"/>
                </a:lnTo>
                <a:lnTo>
                  <a:pt x="1114575" y="6545611"/>
                </a:lnTo>
                <a:lnTo>
                  <a:pt x="905008" y="6130852"/>
                </a:lnTo>
                <a:close/>
                <a:moveTo>
                  <a:pt x="1114575" y="5413892"/>
                </a:moveTo>
                <a:lnTo>
                  <a:pt x="994429" y="5654417"/>
                </a:lnTo>
                <a:lnTo>
                  <a:pt x="998572" y="5663227"/>
                </a:lnTo>
                <a:lnTo>
                  <a:pt x="1047261" y="5760599"/>
                </a:lnTo>
                <a:lnTo>
                  <a:pt x="1048254" y="5758611"/>
                </a:lnTo>
                <a:lnTo>
                  <a:pt x="1049131" y="5760370"/>
                </a:lnTo>
                <a:lnTo>
                  <a:pt x="1114575" y="5629281"/>
                </a:lnTo>
                <a:close/>
                <a:moveTo>
                  <a:pt x="486530" y="5167030"/>
                </a:moveTo>
                <a:lnTo>
                  <a:pt x="380351" y="5167030"/>
                </a:lnTo>
                <a:lnTo>
                  <a:pt x="0" y="5916255"/>
                </a:lnTo>
                <a:lnTo>
                  <a:pt x="0" y="6127477"/>
                </a:lnTo>
                <a:close/>
                <a:moveTo>
                  <a:pt x="689817" y="5167030"/>
                </a:moveTo>
                <a:lnTo>
                  <a:pt x="583654" y="5167030"/>
                </a:lnTo>
                <a:lnTo>
                  <a:pt x="0" y="6328014"/>
                </a:lnTo>
                <a:lnTo>
                  <a:pt x="0" y="6543437"/>
                </a:lnTo>
                <a:close/>
                <a:moveTo>
                  <a:pt x="910746" y="5167030"/>
                </a:moveTo>
                <a:lnTo>
                  <a:pt x="799988" y="5167030"/>
                </a:lnTo>
                <a:lnTo>
                  <a:pt x="799982" y="5167037"/>
                </a:lnTo>
                <a:lnTo>
                  <a:pt x="799146" y="5167037"/>
                </a:lnTo>
                <a:lnTo>
                  <a:pt x="666541" y="5432725"/>
                </a:lnTo>
                <a:lnTo>
                  <a:pt x="1114575" y="6323848"/>
                </a:lnTo>
                <a:lnTo>
                  <a:pt x="1114575" y="6111406"/>
                </a:lnTo>
                <a:lnTo>
                  <a:pt x="773592" y="5432702"/>
                </a:lnTo>
                <a:close/>
                <a:moveTo>
                  <a:pt x="269541" y="5167024"/>
                </a:moveTo>
                <a:lnTo>
                  <a:pt x="264878" y="5167024"/>
                </a:lnTo>
                <a:lnTo>
                  <a:pt x="163362" y="5167024"/>
                </a:lnTo>
                <a:lnTo>
                  <a:pt x="0" y="5167024"/>
                </a:lnTo>
                <a:lnTo>
                  <a:pt x="0" y="5260220"/>
                </a:lnTo>
                <a:lnTo>
                  <a:pt x="114155" y="5260220"/>
                </a:lnTo>
                <a:lnTo>
                  <a:pt x="0" y="5487092"/>
                </a:lnTo>
                <a:lnTo>
                  <a:pt x="0" y="5701687"/>
                </a:lnTo>
                <a:close/>
                <a:moveTo>
                  <a:pt x="1114575" y="5167024"/>
                </a:moveTo>
                <a:lnTo>
                  <a:pt x="1021988" y="5167024"/>
                </a:lnTo>
                <a:lnTo>
                  <a:pt x="1021981" y="5167037"/>
                </a:lnTo>
                <a:lnTo>
                  <a:pt x="1020845" y="5167037"/>
                </a:lnTo>
                <a:lnTo>
                  <a:pt x="883580" y="5437385"/>
                </a:lnTo>
                <a:lnTo>
                  <a:pt x="936412" y="5543578"/>
                </a:lnTo>
                <a:lnTo>
                  <a:pt x="936966" y="5542487"/>
                </a:lnTo>
                <a:lnTo>
                  <a:pt x="937411" y="5543384"/>
                </a:lnTo>
                <a:lnTo>
                  <a:pt x="1114575" y="5194202"/>
                </a:lnTo>
                <a:close/>
                <a:moveTo>
                  <a:pt x="733214" y="5078458"/>
                </a:moveTo>
                <a:lnTo>
                  <a:pt x="627379" y="5078458"/>
                </a:lnTo>
                <a:lnTo>
                  <a:pt x="582980" y="5167020"/>
                </a:lnTo>
                <a:lnTo>
                  <a:pt x="693462" y="5167020"/>
                </a:lnTo>
                <a:close/>
                <a:moveTo>
                  <a:pt x="1114575" y="4984720"/>
                </a:moveTo>
                <a:lnTo>
                  <a:pt x="676815" y="4984720"/>
                </a:lnTo>
                <a:lnTo>
                  <a:pt x="676556" y="4985222"/>
                </a:lnTo>
                <a:lnTo>
                  <a:pt x="670684" y="4985222"/>
                </a:lnTo>
                <a:lnTo>
                  <a:pt x="621991" y="5078452"/>
                </a:lnTo>
                <a:lnTo>
                  <a:pt x="1114575" y="5078452"/>
                </a:lnTo>
                <a:close/>
                <a:moveTo>
                  <a:pt x="0" y="4979081"/>
                </a:moveTo>
                <a:lnTo>
                  <a:pt x="0" y="5075657"/>
                </a:lnTo>
                <a:lnTo>
                  <a:pt x="47984" y="5075657"/>
                </a:lnTo>
                <a:close/>
                <a:moveTo>
                  <a:pt x="1114575" y="4796328"/>
                </a:moveTo>
                <a:lnTo>
                  <a:pt x="770336" y="4796328"/>
                </a:lnTo>
                <a:lnTo>
                  <a:pt x="721637" y="4889578"/>
                </a:lnTo>
                <a:lnTo>
                  <a:pt x="1114575" y="4889578"/>
                </a:lnTo>
                <a:close/>
                <a:moveTo>
                  <a:pt x="1114575" y="4599870"/>
                </a:moveTo>
                <a:lnTo>
                  <a:pt x="861303" y="4599870"/>
                </a:lnTo>
                <a:lnTo>
                  <a:pt x="812613" y="4697244"/>
                </a:lnTo>
                <a:lnTo>
                  <a:pt x="814441" y="4697244"/>
                </a:lnTo>
                <a:lnTo>
                  <a:pt x="813674" y="4698783"/>
                </a:lnTo>
                <a:lnTo>
                  <a:pt x="1114575" y="4698783"/>
                </a:lnTo>
                <a:close/>
                <a:moveTo>
                  <a:pt x="0" y="4544702"/>
                </a:moveTo>
                <a:lnTo>
                  <a:pt x="0" y="4758036"/>
                </a:lnTo>
                <a:lnTo>
                  <a:pt x="158784" y="5075655"/>
                </a:lnTo>
                <a:lnTo>
                  <a:pt x="264973" y="5075655"/>
                </a:lnTo>
                <a:close/>
                <a:moveTo>
                  <a:pt x="1114575" y="4409219"/>
                </a:moveTo>
                <a:lnTo>
                  <a:pt x="960546" y="4409219"/>
                </a:lnTo>
                <a:lnTo>
                  <a:pt x="960523" y="4409265"/>
                </a:lnTo>
                <a:lnTo>
                  <a:pt x="958685" y="4409265"/>
                </a:lnTo>
                <a:lnTo>
                  <a:pt x="909996" y="4502494"/>
                </a:lnTo>
                <a:lnTo>
                  <a:pt x="1114575" y="4502494"/>
                </a:lnTo>
                <a:close/>
                <a:moveTo>
                  <a:pt x="1114575" y="4218659"/>
                </a:moveTo>
                <a:lnTo>
                  <a:pt x="1051925" y="4218659"/>
                </a:lnTo>
                <a:lnTo>
                  <a:pt x="1007378" y="4311893"/>
                </a:lnTo>
                <a:lnTo>
                  <a:pt x="1008243" y="4311893"/>
                </a:lnTo>
                <a:lnTo>
                  <a:pt x="1007824" y="4312767"/>
                </a:lnTo>
                <a:lnTo>
                  <a:pt x="1114575" y="4312767"/>
                </a:lnTo>
                <a:close/>
                <a:moveTo>
                  <a:pt x="0" y="4121228"/>
                </a:moveTo>
                <a:lnTo>
                  <a:pt x="0" y="4344228"/>
                </a:lnTo>
                <a:lnTo>
                  <a:pt x="329330" y="5002832"/>
                </a:lnTo>
                <a:lnTo>
                  <a:pt x="329965" y="5001669"/>
                </a:lnTo>
                <a:lnTo>
                  <a:pt x="330414" y="5002566"/>
                </a:lnTo>
                <a:lnTo>
                  <a:pt x="388408" y="4896427"/>
                </a:lnTo>
                <a:close/>
                <a:moveTo>
                  <a:pt x="1114575" y="4093369"/>
                </a:moveTo>
                <a:lnTo>
                  <a:pt x="1100614" y="4121287"/>
                </a:lnTo>
                <a:lnTo>
                  <a:pt x="1114575" y="4121287"/>
                </a:lnTo>
                <a:close/>
                <a:moveTo>
                  <a:pt x="0" y="3688374"/>
                </a:moveTo>
                <a:lnTo>
                  <a:pt x="0" y="3905283"/>
                </a:lnTo>
                <a:lnTo>
                  <a:pt x="440179" y="4785813"/>
                </a:lnTo>
                <a:lnTo>
                  <a:pt x="441299" y="4783585"/>
                </a:lnTo>
                <a:lnTo>
                  <a:pt x="442295" y="4785577"/>
                </a:lnTo>
                <a:lnTo>
                  <a:pt x="495668" y="4679385"/>
                </a:lnTo>
                <a:close/>
                <a:moveTo>
                  <a:pt x="1114575" y="3663740"/>
                </a:moveTo>
                <a:lnTo>
                  <a:pt x="402500" y="5080223"/>
                </a:lnTo>
                <a:lnTo>
                  <a:pt x="509223" y="5080223"/>
                </a:lnTo>
                <a:lnTo>
                  <a:pt x="1114575" y="3879510"/>
                </a:lnTo>
                <a:close/>
                <a:moveTo>
                  <a:pt x="0" y="3254256"/>
                </a:moveTo>
                <a:lnTo>
                  <a:pt x="0" y="3469615"/>
                </a:lnTo>
                <a:lnTo>
                  <a:pt x="551028" y="4568794"/>
                </a:lnTo>
                <a:lnTo>
                  <a:pt x="551569" y="4567720"/>
                </a:lnTo>
                <a:lnTo>
                  <a:pt x="552001" y="4568585"/>
                </a:lnTo>
                <a:lnTo>
                  <a:pt x="605305" y="4462389"/>
                </a:lnTo>
                <a:close/>
                <a:moveTo>
                  <a:pt x="56532" y="2933689"/>
                </a:moveTo>
                <a:lnTo>
                  <a:pt x="0" y="2933689"/>
                </a:lnTo>
                <a:lnTo>
                  <a:pt x="0" y="3036894"/>
                </a:lnTo>
                <a:lnTo>
                  <a:pt x="657735" y="4351773"/>
                </a:lnTo>
                <a:lnTo>
                  <a:pt x="658802" y="4349624"/>
                </a:lnTo>
                <a:lnTo>
                  <a:pt x="659792" y="4351599"/>
                </a:lnTo>
                <a:lnTo>
                  <a:pt x="712657" y="4245396"/>
                </a:lnTo>
                <a:close/>
                <a:moveTo>
                  <a:pt x="277997" y="2933689"/>
                </a:moveTo>
                <a:lnTo>
                  <a:pt x="167276" y="2933689"/>
                </a:lnTo>
                <a:lnTo>
                  <a:pt x="167508" y="2934154"/>
                </a:lnTo>
                <a:lnTo>
                  <a:pt x="165645" y="2934154"/>
                </a:lnTo>
                <a:lnTo>
                  <a:pt x="768067" y="4134236"/>
                </a:lnTo>
                <a:lnTo>
                  <a:pt x="768443" y="4133490"/>
                </a:lnTo>
                <a:lnTo>
                  <a:pt x="769003" y="4134607"/>
                </a:lnTo>
                <a:lnTo>
                  <a:pt x="822294" y="4028353"/>
                </a:lnTo>
                <a:close/>
                <a:moveTo>
                  <a:pt x="495206" y="2933689"/>
                </a:moveTo>
                <a:lnTo>
                  <a:pt x="384265" y="2933689"/>
                </a:lnTo>
                <a:lnTo>
                  <a:pt x="384498" y="2934154"/>
                </a:lnTo>
                <a:lnTo>
                  <a:pt x="382683" y="2934154"/>
                </a:lnTo>
                <a:lnTo>
                  <a:pt x="874773" y="3917215"/>
                </a:lnTo>
                <a:lnTo>
                  <a:pt x="875648" y="3915387"/>
                </a:lnTo>
                <a:lnTo>
                  <a:pt x="876764" y="3917617"/>
                </a:lnTo>
                <a:lnTo>
                  <a:pt x="929646" y="3807197"/>
                </a:lnTo>
                <a:close/>
                <a:moveTo>
                  <a:pt x="711861" y="2933689"/>
                </a:moveTo>
                <a:lnTo>
                  <a:pt x="605823" y="2933689"/>
                </a:lnTo>
                <a:lnTo>
                  <a:pt x="606055" y="2934154"/>
                </a:lnTo>
                <a:lnTo>
                  <a:pt x="604382" y="2934154"/>
                </a:lnTo>
                <a:lnTo>
                  <a:pt x="985105" y="3696054"/>
                </a:lnTo>
                <a:lnTo>
                  <a:pt x="985567" y="3695178"/>
                </a:lnTo>
                <a:lnTo>
                  <a:pt x="986006" y="3696059"/>
                </a:lnTo>
                <a:lnTo>
                  <a:pt x="1035147" y="3602771"/>
                </a:lnTo>
                <a:lnTo>
                  <a:pt x="1039283" y="3589815"/>
                </a:lnTo>
                <a:close/>
                <a:moveTo>
                  <a:pt x="929161" y="2933689"/>
                </a:moveTo>
                <a:lnTo>
                  <a:pt x="822812" y="2933689"/>
                </a:lnTo>
                <a:lnTo>
                  <a:pt x="823048" y="2934154"/>
                </a:lnTo>
                <a:lnTo>
                  <a:pt x="821420" y="2934154"/>
                </a:lnTo>
                <a:lnTo>
                  <a:pt x="1095954" y="3479034"/>
                </a:lnTo>
                <a:lnTo>
                  <a:pt x="1096845" y="3477243"/>
                </a:lnTo>
                <a:lnTo>
                  <a:pt x="1097768" y="3479074"/>
                </a:lnTo>
                <a:lnTo>
                  <a:pt x="1114575" y="3445304"/>
                </a:lnTo>
                <a:lnTo>
                  <a:pt x="1114575" y="3299928"/>
                </a:lnTo>
                <a:close/>
                <a:moveTo>
                  <a:pt x="1114575" y="2933689"/>
                </a:moveTo>
                <a:lnTo>
                  <a:pt x="1039801" y="2933689"/>
                </a:lnTo>
                <a:lnTo>
                  <a:pt x="1040033" y="2934154"/>
                </a:lnTo>
                <a:lnTo>
                  <a:pt x="1038458" y="2934154"/>
                </a:lnTo>
                <a:lnTo>
                  <a:pt x="1114575" y="3086375"/>
                </a:lnTo>
                <a:close/>
                <a:moveTo>
                  <a:pt x="1114575" y="2743549"/>
                </a:moveTo>
                <a:lnTo>
                  <a:pt x="0" y="2743549"/>
                </a:lnTo>
                <a:lnTo>
                  <a:pt x="0" y="2836792"/>
                </a:lnTo>
                <a:lnTo>
                  <a:pt x="1114575" y="2836792"/>
                </a:lnTo>
                <a:close/>
                <a:moveTo>
                  <a:pt x="1114575" y="2552719"/>
                </a:moveTo>
                <a:lnTo>
                  <a:pt x="0" y="2552719"/>
                </a:lnTo>
                <a:lnTo>
                  <a:pt x="0" y="2645377"/>
                </a:lnTo>
                <a:lnTo>
                  <a:pt x="1114575" y="2645377"/>
                </a:lnTo>
                <a:close/>
                <a:moveTo>
                  <a:pt x="1084252" y="2362593"/>
                </a:moveTo>
                <a:lnTo>
                  <a:pt x="0" y="2362593"/>
                </a:lnTo>
                <a:lnTo>
                  <a:pt x="0" y="2455797"/>
                </a:lnTo>
                <a:lnTo>
                  <a:pt x="1114575" y="2455797"/>
                </a:lnTo>
                <a:lnTo>
                  <a:pt x="1114575" y="2420654"/>
                </a:lnTo>
                <a:close/>
                <a:moveTo>
                  <a:pt x="985105" y="2171736"/>
                </a:moveTo>
                <a:lnTo>
                  <a:pt x="0" y="2171736"/>
                </a:lnTo>
                <a:lnTo>
                  <a:pt x="0" y="2266216"/>
                </a:lnTo>
                <a:lnTo>
                  <a:pt x="1034715" y="2266216"/>
                </a:lnTo>
                <a:lnTo>
                  <a:pt x="1034056" y="2264969"/>
                </a:lnTo>
                <a:lnTo>
                  <a:pt x="1034312" y="2264969"/>
                </a:lnTo>
                <a:close/>
                <a:moveTo>
                  <a:pt x="892396" y="1976653"/>
                </a:moveTo>
                <a:lnTo>
                  <a:pt x="0" y="1976653"/>
                </a:lnTo>
                <a:lnTo>
                  <a:pt x="0" y="2074363"/>
                </a:lnTo>
                <a:lnTo>
                  <a:pt x="941076" y="2074363"/>
                </a:lnTo>
                <a:lnTo>
                  <a:pt x="940427" y="2073066"/>
                </a:lnTo>
                <a:close/>
                <a:moveTo>
                  <a:pt x="795000" y="1786385"/>
                </a:moveTo>
                <a:lnTo>
                  <a:pt x="0" y="1786385"/>
                </a:lnTo>
                <a:lnTo>
                  <a:pt x="0" y="1884773"/>
                </a:lnTo>
                <a:lnTo>
                  <a:pt x="845134" y="1884773"/>
                </a:lnTo>
                <a:lnTo>
                  <a:pt x="796464" y="1787073"/>
                </a:lnTo>
                <a:lnTo>
                  <a:pt x="795344" y="1787073"/>
                </a:lnTo>
                <a:close/>
                <a:moveTo>
                  <a:pt x="704626" y="1595209"/>
                </a:moveTo>
                <a:lnTo>
                  <a:pt x="0" y="1595209"/>
                </a:lnTo>
                <a:lnTo>
                  <a:pt x="0" y="1693673"/>
                </a:lnTo>
                <a:lnTo>
                  <a:pt x="746311" y="1693673"/>
                </a:lnTo>
                <a:lnTo>
                  <a:pt x="745964" y="1692910"/>
                </a:lnTo>
                <a:lnTo>
                  <a:pt x="749203" y="1692910"/>
                </a:lnTo>
                <a:close/>
                <a:moveTo>
                  <a:pt x="597769" y="1391926"/>
                </a:moveTo>
                <a:lnTo>
                  <a:pt x="596636" y="1394186"/>
                </a:lnTo>
                <a:lnTo>
                  <a:pt x="595575" y="1392228"/>
                </a:lnTo>
                <a:lnTo>
                  <a:pt x="542222" y="1498408"/>
                </a:lnTo>
                <a:lnTo>
                  <a:pt x="544328" y="1498408"/>
                </a:lnTo>
                <a:lnTo>
                  <a:pt x="544151" y="1498757"/>
                </a:lnTo>
                <a:lnTo>
                  <a:pt x="655550" y="1498757"/>
                </a:lnTo>
                <a:close/>
                <a:moveTo>
                  <a:pt x="490421" y="1174937"/>
                </a:moveTo>
                <a:lnTo>
                  <a:pt x="489576" y="1176614"/>
                </a:lnTo>
                <a:lnTo>
                  <a:pt x="488869" y="1175209"/>
                </a:lnTo>
                <a:lnTo>
                  <a:pt x="325184" y="1498408"/>
                </a:lnTo>
                <a:lnTo>
                  <a:pt x="327339" y="1498408"/>
                </a:lnTo>
                <a:lnTo>
                  <a:pt x="327162" y="1498760"/>
                </a:lnTo>
                <a:lnTo>
                  <a:pt x="433072" y="1498760"/>
                </a:lnTo>
                <a:lnTo>
                  <a:pt x="543634" y="1281323"/>
                </a:lnTo>
                <a:close/>
                <a:moveTo>
                  <a:pt x="381062" y="953380"/>
                </a:moveTo>
                <a:lnTo>
                  <a:pt x="379739" y="956045"/>
                </a:lnTo>
                <a:lnTo>
                  <a:pt x="378537" y="953527"/>
                </a:lnTo>
                <a:lnTo>
                  <a:pt x="108149" y="1498408"/>
                </a:lnTo>
                <a:lnTo>
                  <a:pt x="110350" y="1498408"/>
                </a:lnTo>
                <a:lnTo>
                  <a:pt x="110173" y="1498760"/>
                </a:lnTo>
                <a:lnTo>
                  <a:pt x="216555" y="1498760"/>
                </a:lnTo>
                <a:lnTo>
                  <a:pt x="433996" y="1064324"/>
                </a:lnTo>
                <a:lnTo>
                  <a:pt x="429843" y="1055507"/>
                </a:lnTo>
                <a:close/>
                <a:moveTo>
                  <a:pt x="266954" y="736391"/>
                </a:moveTo>
                <a:lnTo>
                  <a:pt x="0" y="1271084"/>
                </a:lnTo>
                <a:lnTo>
                  <a:pt x="0" y="1493000"/>
                </a:lnTo>
                <a:lnTo>
                  <a:pt x="325184" y="842688"/>
                </a:lnTo>
                <a:lnTo>
                  <a:pt x="316380" y="829221"/>
                </a:lnTo>
                <a:lnTo>
                  <a:pt x="267688" y="736508"/>
                </a:lnTo>
                <a:lnTo>
                  <a:pt x="267360" y="737163"/>
                </a:lnTo>
                <a:close/>
                <a:moveTo>
                  <a:pt x="161499" y="514826"/>
                </a:moveTo>
                <a:lnTo>
                  <a:pt x="0" y="837628"/>
                </a:lnTo>
                <a:lnTo>
                  <a:pt x="0" y="1052638"/>
                </a:lnTo>
                <a:lnTo>
                  <a:pt x="214724" y="625712"/>
                </a:lnTo>
                <a:lnTo>
                  <a:pt x="205911" y="608095"/>
                </a:lnTo>
                <a:lnTo>
                  <a:pt x="161843" y="514833"/>
                </a:lnTo>
                <a:lnTo>
                  <a:pt x="161669" y="515183"/>
                </a:lnTo>
                <a:close/>
                <a:moveTo>
                  <a:pt x="1114575" y="466140"/>
                </a:moveTo>
                <a:lnTo>
                  <a:pt x="1109421" y="466140"/>
                </a:lnTo>
                <a:lnTo>
                  <a:pt x="1114575" y="476447"/>
                </a:lnTo>
                <a:close/>
                <a:moveTo>
                  <a:pt x="50132" y="297808"/>
                </a:moveTo>
                <a:lnTo>
                  <a:pt x="49818" y="298440"/>
                </a:lnTo>
                <a:lnTo>
                  <a:pt x="49503" y="297844"/>
                </a:lnTo>
                <a:lnTo>
                  <a:pt x="0" y="397398"/>
                </a:lnTo>
                <a:lnTo>
                  <a:pt x="0" y="615600"/>
                </a:lnTo>
                <a:lnTo>
                  <a:pt x="103485" y="408647"/>
                </a:lnTo>
                <a:lnTo>
                  <a:pt x="94679" y="382234"/>
                </a:lnTo>
                <a:close/>
                <a:moveTo>
                  <a:pt x="1114575" y="275001"/>
                </a:moveTo>
                <a:lnTo>
                  <a:pt x="1012392" y="275001"/>
                </a:lnTo>
                <a:lnTo>
                  <a:pt x="1012671" y="275538"/>
                </a:lnTo>
                <a:lnTo>
                  <a:pt x="1012038" y="275538"/>
                </a:lnTo>
                <a:lnTo>
                  <a:pt x="1060731" y="368767"/>
                </a:lnTo>
                <a:lnTo>
                  <a:pt x="1114575" y="368767"/>
                </a:lnTo>
                <a:close/>
                <a:moveTo>
                  <a:pt x="1114575" y="84932"/>
                </a:moveTo>
                <a:lnTo>
                  <a:pt x="918802" y="84932"/>
                </a:lnTo>
                <a:lnTo>
                  <a:pt x="919058" y="85423"/>
                </a:lnTo>
                <a:lnTo>
                  <a:pt x="918743" y="85423"/>
                </a:lnTo>
                <a:lnTo>
                  <a:pt x="967462" y="178552"/>
                </a:lnTo>
                <a:lnTo>
                  <a:pt x="1114575" y="178552"/>
                </a:lnTo>
                <a:close/>
                <a:moveTo>
                  <a:pt x="124240" y="0"/>
                </a:moveTo>
                <a:lnTo>
                  <a:pt x="17294" y="0"/>
                </a:lnTo>
                <a:lnTo>
                  <a:pt x="1114575" y="2202726"/>
                </a:lnTo>
                <a:lnTo>
                  <a:pt x="1114575" y="1985720"/>
                </a:lnTo>
                <a:close/>
                <a:moveTo>
                  <a:pt x="337881" y="0"/>
                </a:moveTo>
                <a:lnTo>
                  <a:pt x="229005" y="0"/>
                </a:lnTo>
                <a:lnTo>
                  <a:pt x="976197" y="1489302"/>
                </a:lnTo>
                <a:lnTo>
                  <a:pt x="1114575" y="1765940"/>
                </a:lnTo>
                <a:lnTo>
                  <a:pt x="1114575" y="1553214"/>
                </a:lnTo>
                <a:lnTo>
                  <a:pt x="1108684" y="1541473"/>
                </a:lnTo>
                <a:close/>
                <a:moveTo>
                  <a:pt x="549117" y="0"/>
                </a:moveTo>
                <a:lnTo>
                  <a:pt x="435822" y="0"/>
                </a:lnTo>
                <a:lnTo>
                  <a:pt x="1114575" y="1352362"/>
                </a:lnTo>
                <a:lnTo>
                  <a:pt x="1114575" y="1133115"/>
                </a:lnTo>
                <a:close/>
                <a:moveTo>
                  <a:pt x="767292" y="0"/>
                </a:moveTo>
                <a:lnTo>
                  <a:pt x="654677" y="0"/>
                </a:lnTo>
                <a:lnTo>
                  <a:pt x="1114575" y="913094"/>
                </a:lnTo>
                <a:lnTo>
                  <a:pt x="1114575" y="692635"/>
                </a:lnTo>
                <a:close/>
              </a:path>
            </a:pathLst>
          </a:custGeom>
          <a:solidFill>
            <a:schemeClr val="tx1"/>
          </a:solidFill>
          <a:ln>
            <a:noFill/>
          </a:ln>
          <a:effectLst/>
        </p:spPr>
        <p:txBody>
          <a:bodyPr wrap="square" anchor="ctr">
            <a:noAutofit/>
          </a:bodyPr>
          <a:lstStyle/>
          <a:p>
            <a:endParaRPr lang="en-US" sz="1351"/>
          </a:p>
        </p:txBody>
      </p:sp>
      <p:sp>
        <p:nvSpPr>
          <p:cNvPr id="9" name="Freeform 8">
            <a:extLst>
              <a:ext uri="{FF2B5EF4-FFF2-40B4-BE49-F238E27FC236}">
                <a16:creationId xmlns:a16="http://schemas.microsoft.com/office/drawing/2014/main" id="{4517633F-677E-4942-8CDD-38519024C0C2}"/>
              </a:ext>
            </a:extLst>
          </p:cNvPr>
          <p:cNvSpPr>
            <a:spLocks noChangeArrowheads="1"/>
          </p:cNvSpPr>
          <p:nvPr userDrawn="1"/>
        </p:nvSpPr>
        <p:spPr bwMode="auto">
          <a:xfrm flipH="1">
            <a:off x="11079127" y="-7064"/>
            <a:ext cx="1114575" cy="6872131"/>
          </a:xfrm>
          <a:custGeom>
            <a:avLst/>
            <a:gdLst>
              <a:gd name="connsiteX0" fmla="*/ 69304 w 1114575"/>
              <a:gd name="connsiteY0" fmla="*/ 6624272 h 6872131"/>
              <a:gd name="connsiteX1" fmla="*/ 68695 w 1114575"/>
              <a:gd name="connsiteY1" fmla="*/ 6625398 h 6872131"/>
              <a:gd name="connsiteX2" fmla="*/ 68262 w 1114575"/>
              <a:gd name="connsiteY2" fmla="*/ 6624517 h 6872131"/>
              <a:gd name="connsiteX3" fmla="*/ 10766 w 1114575"/>
              <a:gd name="connsiteY3" fmla="*/ 6730697 h 6872131"/>
              <a:gd name="connsiteX4" fmla="*/ 82499 w 1114575"/>
              <a:gd name="connsiteY4" fmla="*/ 6872131 h 6872131"/>
              <a:gd name="connsiteX5" fmla="*/ 191099 w 1114575"/>
              <a:gd name="connsiteY5" fmla="*/ 6872131 h 6872131"/>
              <a:gd name="connsiteX6" fmla="*/ 174959 w 1114575"/>
              <a:gd name="connsiteY6" fmla="*/ 6407283 h 6872131"/>
              <a:gd name="connsiteX7" fmla="*/ 174651 w 1114575"/>
              <a:gd name="connsiteY7" fmla="*/ 6407898 h 6872131"/>
              <a:gd name="connsiteX8" fmla="*/ 174452 w 1114575"/>
              <a:gd name="connsiteY8" fmla="*/ 6407499 h 6872131"/>
              <a:gd name="connsiteX9" fmla="*/ 125759 w 1114575"/>
              <a:gd name="connsiteY9" fmla="*/ 6504872 h 6872131"/>
              <a:gd name="connsiteX10" fmla="*/ 121098 w 1114575"/>
              <a:gd name="connsiteY10" fmla="*/ 6513678 h 6872131"/>
              <a:gd name="connsiteX11" fmla="*/ 300553 w 1114575"/>
              <a:gd name="connsiteY11" fmla="*/ 6872131 h 6872131"/>
              <a:gd name="connsiteX12" fmla="*/ 407427 w 1114575"/>
              <a:gd name="connsiteY12" fmla="*/ 6872131 h 6872131"/>
              <a:gd name="connsiteX13" fmla="*/ 286358 w 1114575"/>
              <a:gd name="connsiteY13" fmla="*/ 6190294 h 6872131"/>
              <a:gd name="connsiteX14" fmla="*/ 285769 w 1114575"/>
              <a:gd name="connsiteY14" fmla="*/ 6191424 h 6872131"/>
              <a:gd name="connsiteX15" fmla="*/ 285301 w 1114575"/>
              <a:gd name="connsiteY15" fmla="*/ 6190480 h 6872131"/>
              <a:gd name="connsiteX16" fmla="*/ 236608 w 1114575"/>
              <a:gd name="connsiteY16" fmla="*/ 6283710 h 6872131"/>
              <a:gd name="connsiteX17" fmla="*/ 227801 w 1114575"/>
              <a:gd name="connsiteY17" fmla="*/ 6296659 h 6872131"/>
              <a:gd name="connsiteX18" fmla="*/ 517391 w 1114575"/>
              <a:gd name="connsiteY18" fmla="*/ 6872131 h 6872131"/>
              <a:gd name="connsiteX19" fmla="*/ 624709 w 1114575"/>
              <a:gd name="connsiteY19" fmla="*/ 6872131 h 6872131"/>
              <a:gd name="connsiteX20" fmla="*/ 391460 w 1114575"/>
              <a:gd name="connsiteY20" fmla="*/ 5973305 h 6872131"/>
              <a:gd name="connsiteX21" fmla="*/ 347395 w 1114575"/>
              <a:gd name="connsiteY21" fmla="*/ 6061874 h 6872131"/>
              <a:gd name="connsiteX22" fmla="*/ 338582 w 1114575"/>
              <a:gd name="connsiteY22" fmla="*/ 6084147 h 6872131"/>
              <a:gd name="connsiteX23" fmla="*/ 338657 w 1114575"/>
              <a:gd name="connsiteY23" fmla="*/ 6084295 h 6872131"/>
              <a:gd name="connsiteX24" fmla="*/ 338654 w 1114575"/>
              <a:gd name="connsiteY24" fmla="*/ 6084301 h 6872131"/>
              <a:gd name="connsiteX25" fmla="*/ 734489 w 1114575"/>
              <a:gd name="connsiteY25" fmla="*/ 6872131 h 6872131"/>
              <a:gd name="connsiteX26" fmla="*/ 845583 w 1114575"/>
              <a:gd name="connsiteY26" fmla="*/ 6872131 h 6872131"/>
              <a:gd name="connsiteX27" fmla="*/ 1114575 w 1114575"/>
              <a:gd name="connsiteY27" fmla="*/ 5839191 h 6872131"/>
              <a:gd name="connsiteX28" fmla="*/ 1100614 w 1114575"/>
              <a:gd name="connsiteY28" fmla="*/ 5866762 h 6872131"/>
              <a:gd name="connsiteX29" fmla="*/ 1109421 w 1114575"/>
              <a:gd name="connsiteY29" fmla="*/ 5884889 h 6872131"/>
              <a:gd name="connsiteX30" fmla="*/ 1114575 w 1114575"/>
              <a:gd name="connsiteY30" fmla="*/ 5894703 h 6872131"/>
              <a:gd name="connsiteX31" fmla="*/ 503947 w 1114575"/>
              <a:gd name="connsiteY31" fmla="*/ 5756325 h 6872131"/>
              <a:gd name="connsiteX32" fmla="*/ 503108 w 1114575"/>
              <a:gd name="connsiteY32" fmla="*/ 5757986 h 6872131"/>
              <a:gd name="connsiteX33" fmla="*/ 502339 w 1114575"/>
              <a:gd name="connsiteY33" fmla="*/ 5756453 h 6872131"/>
              <a:gd name="connsiteX34" fmla="*/ 457789 w 1114575"/>
              <a:gd name="connsiteY34" fmla="*/ 5845009 h 6872131"/>
              <a:gd name="connsiteX35" fmla="*/ 448986 w 1114575"/>
              <a:gd name="connsiteY35" fmla="*/ 5866762 h 6872131"/>
              <a:gd name="connsiteX36" fmla="*/ 951710 w 1114575"/>
              <a:gd name="connsiteY36" fmla="*/ 6872131 h 6872131"/>
              <a:gd name="connsiteX37" fmla="*/ 1065037 w 1114575"/>
              <a:gd name="connsiteY37" fmla="*/ 6872131 h 6872131"/>
              <a:gd name="connsiteX38" fmla="*/ 608524 w 1114575"/>
              <a:gd name="connsiteY38" fmla="*/ 5543578 h 6872131"/>
              <a:gd name="connsiteX39" fmla="*/ 568642 w 1114575"/>
              <a:gd name="connsiteY39" fmla="*/ 5623340 h 6872131"/>
              <a:gd name="connsiteX40" fmla="*/ 555689 w 1114575"/>
              <a:gd name="connsiteY40" fmla="*/ 5649757 h 6872131"/>
              <a:gd name="connsiteX41" fmla="*/ 555702 w 1114575"/>
              <a:gd name="connsiteY41" fmla="*/ 5649780 h 6872131"/>
              <a:gd name="connsiteX42" fmla="*/ 555571 w 1114575"/>
              <a:gd name="connsiteY42" fmla="*/ 5650045 h 6872131"/>
              <a:gd name="connsiteX43" fmla="*/ 861440 w 1114575"/>
              <a:gd name="connsiteY43" fmla="*/ 6259495 h 6872131"/>
              <a:gd name="connsiteX44" fmla="*/ 1114575 w 1114575"/>
              <a:gd name="connsiteY44" fmla="*/ 6764310 h 6872131"/>
              <a:gd name="connsiteX45" fmla="*/ 1114575 w 1114575"/>
              <a:gd name="connsiteY45" fmla="*/ 6545611 h 6872131"/>
              <a:gd name="connsiteX46" fmla="*/ 905008 w 1114575"/>
              <a:gd name="connsiteY46" fmla="*/ 6130852 h 6872131"/>
              <a:gd name="connsiteX47" fmla="*/ 1114575 w 1114575"/>
              <a:gd name="connsiteY47" fmla="*/ 5413892 h 6872131"/>
              <a:gd name="connsiteX48" fmla="*/ 994429 w 1114575"/>
              <a:gd name="connsiteY48" fmla="*/ 5654417 h 6872131"/>
              <a:gd name="connsiteX49" fmla="*/ 998572 w 1114575"/>
              <a:gd name="connsiteY49" fmla="*/ 5663227 h 6872131"/>
              <a:gd name="connsiteX50" fmla="*/ 1047261 w 1114575"/>
              <a:gd name="connsiteY50" fmla="*/ 5760599 h 6872131"/>
              <a:gd name="connsiteX51" fmla="*/ 1048254 w 1114575"/>
              <a:gd name="connsiteY51" fmla="*/ 5758611 h 6872131"/>
              <a:gd name="connsiteX52" fmla="*/ 1049131 w 1114575"/>
              <a:gd name="connsiteY52" fmla="*/ 5760370 h 6872131"/>
              <a:gd name="connsiteX53" fmla="*/ 1114575 w 1114575"/>
              <a:gd name="connsiteY53" fmla="*/ 5629281 h 6872131"/>
              <a:gd name="connsiteX54" fmla="*/ 486530 w 1114575"/>
              <a:gd name="connsiteY54" fmla="*/ 5167030 h 6872131"/>
              <a:gd name="connsiteX55" fmla="*/ 380351 w 1114575"/>
              <a:gd name="connsiteY55" fmla="*/ 5167030 h 6872131"/>
              <a:gd name="connsiteX56" fmla="*/ 0 w 1114575"/>
              <a:gd name="connsiteY56" fmla="*/ 5916255 h 6872131"/>
              <a:gd name="connsiteX57" fmla="*/ 0 w 1114575"/>
              <a:gd name="connsiteY57" fmla="*/ 6127477 h 6872131"/>
              <a:gd name="connsiteX58" fmla="*/ 689817 w 1114575"/>
              <a:gd name="connsiteY58" fmla="*/ 5167030 h 6872131"/>
              <a:gd name="connsiteX59" fmla="*/ 583654 w 1114575"/>
              <a:gd name="connsiteY59" fmla="*/ 5167030 h 6872131"/>
              <a:gd name="connsiteX60" fmla="*/ 0 w 1114575"/>
              <a:gd name="connsiteY60" fmla="*/ 6328014 h 6872131"/>
              <a:gd name="connsiteX61" fmla="*/ 0 w 1114575"/>
              <a:gd name="connsiteY61" fmla="*/ 6543437 h 6872131"/>
              <a:gd name="connsiteX62" fmla="*/ 910746 w 1114575"/>
              <a:gd name="connsiteY62" fmla="*/ 5167030 h 6872131"/>
              <a:gd name="connsiteX63" fmla="*/ 799988 w 1114575"/>
              <a:gd name="connsiteY63" fmla="*/ 5167030 h 6872131"/>
              <a:gd name="connsiteX64" fmla="*/ 799982 w 1114575"/>
              <a:gd name="connsiteY64" fmla="*/ 5167037 h 6872131"/>
              <a:gd name="connsiteX65" fmla="*/ 799146 w 1114575"/>
              <a:gd name="connsiteY65" fmla="*/ 5167037 h 6872131"/>
              <a:gd name="connsiteX66" fmla="*/ 666541 w 1114575"/>
              <a:gd name="connsiteY66" fmla="*/ 5432725 h 6872131"/>
              <a:gd name="connsiteX67" fmla="*/ 1114575 w 1114575"/>
              <a:gd name="connsiteY67" fmla="*/ 6323848 h 6872131"/>
              <a:gd name="connsiteX68" fmla="*/ 1114575 w 1114575"/>
              <a:gd name="connsiteY68" fmla="*/ 6111406 h 6872131"/>
              <a:gd name="connsiteX69" fmla="*/ 773592 w 1114575"/>
              <a:gd name="connsiteY69" fmla="*/ 5432702 h 6872131"/>
              <a:gd name="connsiteX70" fmla="*/ 269541 w 1114575"/>
              <a:gd name="connsiteY70" fmla="*/ 5167024 h 6872131"/>
              <a:gd name="connsiteX71" fmla="*/ 264878 w 1114575"/>
              <a:gd name="connsiteY71" fmla="*/ 5167024 h 6872131"/>
              <a:gd name="connsiteX72" fmla="*/ 163362 w 1114575"/>
              <a:gd name="connsiteY72" fmla="*/ 5167024 h 6872131"/>
              <a:gd name="connsiteX73" fmla="*/ 0 w 1114575"/>
              <a:gd name="connsiteY73" fmla="*/ 5167024 h 6872131"/>
              <a:gd name="connsiteX74" fmla="*/ 0 w 1114575"/>
              <a:gd name="connsiteY74" fmla="*/ 5260220 h 6872131"/>
              <a:gd name="connsiteX75" fmla="*/ 114155 w 1114575"/>
              <a:gd name="connsiteY75" fmla="*/ 5260220 h 6872131"/>
              <a:gd name="connsiteX76" fmla="*/ 0 w 1114575"/>
              <a:gd name="connsiteY76" fmla="*/ 5487092 h 6872131"/>
              <a:gd name="connsiteX77" fmla="*/ 0 w 1114575"/>
              <a:gd name="connsiteY77" fmla="*/ 5701687 h 6872131"/>
              <a:gd name="connsiteX78" fmla="*/ 1114575 w 1114575"/>
              <a:gd name="connsiteY78" fmla="*/ 5167024 h 6872131"/>
              <a:gd name="connsiteX79" fmla="*/ 1021988 w 1114575"/>
              <a:gd name="connsiteY79" fmla="*/ 5167024 h 6872131"/>
              <a:gd name="connsiteX80" fmla="*/ 1021981 w 1114575"/>
              <a:gd name="connsiteY80" fmla="*/ 5167037 h 6872131"/>
              <a:gd name="connsiteX81" fmla="*/ 1020845 w 1114575"/>
              <a:gd name="connsiteY81" fmla="*/ 5167037 h 6872131"/>
              <a:gd name="connsiteX82" fmla="*/ 883580 w 1114575"/>
              <a:gd name="connsiteY82" fmla="*/ 5437385 h 6872131"/>
              <a:gd name="connsiteX83" fmla="*/ 936412 w 1114575"/>
              <a:gd name="connsiteY83" fmla="*/ 5543578 h 6872131"/>
              <a:gd name="connsiteX84" fmla="*/ 936966 w 1114575"/>
              <a:gd name="connsiteY84" fmla="*/ 5542487 h 6872131"/>
              <a:gd name="connsiteX85" fmla="*/ 937411 w 1114575"/>
              <a:gd name="connsiteY85" fmla="*/ 5543384 h 6872131"/>
              <a:gd name="connsiteX86" fmla="*/ 1114575 w 1114575"/>
              <a:gd name="connsiteY86" fmla="*/ 5194202 h 6872131"/>
              <a:gd name="connsiteX87" fmla="*/ 733214 w 1114575"/>
              <a:gd name="connsiteY87" fmla="*/ 5078458 h 6872131"/>
              <a:gd name="connsiteX88" fmla="*/ 627379 w 1114575"/>
              <a:gd name="connsiteY88" fmla="*/ 5078458 h 6872131"/>
              <a:gd name="connsiteX89" fmla="*/ 582980 w 1114575"/>
              <a:gd name="connsiteY89" fmla="*/ 5167020 h 6872131"/>
              <a:gd name="connsiteX90" fmla="*/ 693462 w 1114575"/>
              <a:gd name="connsiteY90" fmla="*/ 5167020 h 6872131"/>
              <a:gd name="connsiteX91" fmla="*/ 1114575 w 1114575"/>
              <a:gd name="connsiteY91" fmla="*/ 4984720 h 6872131"/>
              <a:gd name="connsiteX92" fmla="*/ 676815 w 1114575"/>
              <a:gd name="connsiteY92" fmla="*/ 4984720 h 6872131"/>
              <a:gd name="connsiteX93" fmla="*/ 676556 w 1114575"/>
              <a:gd name="connsiteY93" fmla="*/ 4985222 h 6872131"/>
              <a:gd name="connsiteX94" fmla="*/ 670684 w 1114575"/>
              <a:gd name="connsiteY94" fmla="*/ 4985222 h 6872131"/>
              <a:gd name="connsiteX95" fmla="*/ 621991 w 1114575"/>
              <a:gd name="connsiteY95" fmla="*/ 5078452 h 6872131"/>
              <a:gd name="connsiteX96" fmla="*/ 1114575 w 1114575"/>
              <a:gd name="connsiteY96" fmla="*/ 5078452 h 6872131"/>
              <a:gd name="connsiteX97" fmla="*/ 0 w 1114575"/>
              <a:gd name="connsiteY97" fmla="*/ 4979081 h 6872131"/>
              <a:gd name="connsiteX98" fmla="*/ 0 w 1114575"/>
              <a:gd name="connsiteY98" fmla="*/ 5075657 h 6872131"/>
              <a:gd name="connsiteX99" fmla="*/ 47984 w 1114575"/>
              <a:gd name="connsiteY99" fmla="*/ 5075657 h 6872131"/>
              <a:gd name="connsiteX100" fmla="*/ 1114575 w 1114575"/>
              <a:gd name="connsiteY100" fmla="*/ 4796328 h 6872131"/>
              <a:gd name="connsiteX101" fmla="*/ 770336 w 1114575"/>
              <a:gd name="connsiteY101" fmla="*/ 4796328 h 6872131"/>
              <a:gd name="connsiteX102" fmla="*/ 721637 w 1114575"/>
              <a:gd name="connsiteY102" fmla="*/ 4889578 h 6872131"/>
              <a:gd name="connsiteX103" fmla="*/ 1114575 w 1114575"/>
              <a:gd name="connsiteY103" fmla="*/ 4889578 h 6872131"/>
              <a:gd name="connsiteX104" fmla="*/ 1114575 w 1114575"/>
              <a:gd name="connsiteY104" fmla="*/ 4599870 h 6872131"/>
              <a:gd name="connsiteX105" fmla="*/ 861303 w 1114575"/>
              <a:gd name="connsiteY105" fmla="*/ 4599870 h 6872131"/>
              <a:gd name="connsiteX106" fmla="*/ 812613 w 1114575"/>
              <a:gd name="connsiteY106" fmla="*/ 4697244 h 6872131"/>
              <a:gd name="connsiteX107" fmla="*/ 814441 w 1114575"/>
              <a:gd name="connsiteY107" fmla="*/ 4697244 h 6872131"/>
              <a:gd name="connsiteX108" fmla="*/ 813674 w 1114575"/>
              <a:gd name="connsiteY108" fmla="*/ 4698783 h 6872131"/>
              <a:gd name="connsiteX109" fmla="*/ 1114575 w 1114575"/>
              <a:gd name="connsiteY109" fmla="*/ 4698783 h 6872131"/>
              <a:gd name="connsiteX110" fmla="*/ 0 w 1114575"/>
              <a:gd name="connsiteY110" fmla="*/ 4544702 h 6872131"/>
              <a:gd name="connsiteX111" fmla="*/ 0 w 1114575"/>
              <a:gd name="connsiteY111" fmla="*/ 4758036 h 6872131"/>
              <a:gd name="connsiteX112" fmla="*/ 158784 w 1114575"/>
              <a:gd name="connsiteY112" fmla="*/ 5075655 h 6872131"/>
              <a:gd name="connsiteX113" fmla="*/ 264973 w 1114575"/>
              <a:gd name="connsiteY113" fmla="*/ 5075655 h 6872131"/>
              <a:gd name="connsiteX114" fmla="*/ 1114575 w 1114575"/>
              <a:gd name="connsiteY114" fmla="*/ 4409219 h 6872131"/>
              <a:gd name="connsiteX115" fmla="*/ 960546 w 1114575"/>
              <a:gd name="connsiteY115" fmla="*/ 4409219 h 6872131"/>
              <a:gd name="connsiteX116" fmla="*/ 960523 w 1114575"/>
              <a:gd name="connsiteY116" fmla="*/ 4409265 h 6872131"/>
              <a:gd name="connsiteX117" fmla="*/ 958685 w 1114575"/>
              <a:gd name="connsiteY117" fmla="*/ 4409265 h 6872131"/>
              <a:gd name="connsiteX118" fmla="*/ 909996 w 1114575"/>
              <a:gd name="connsiteY118" fmla="*/ 4502494 h 6872131"/>
              <a:gd name="connsiteX119" fmla="*/ 1114575 w 1114575"/>
              <a:gd name="connsiteY119" fmla="*/ 4502494 h 6872131"/>
              <a:gd name="connsiteX120" fmla="*/ 1114575 w 1114575"/>
              <a:gd name="connsiteY120" fmla="*/ 4218659 h 6872131"/>
              <a:gd name="connsiteX121" fmla="*/ 1051925 w 1114575"/>
              <a:gd name="connsiteY121" fmla="*/ 4218659 h 6872131"/>
              <a:gd name="connsiteX122" fmla="*/ 1007378 w 1114575"/>
              <a:gd name="connsiteY122" fmla="*/ 4311893 h 6872131"/>
              <a:gd name="connsiteX123" fmla="*/ 1008243 w 1114575"/>
              <a:gd name="connsiteY123" fmla="*/ 4311893 h 6872131"/>
              <a:gd name="connsiteX124" fmla="*/ 1007824 w 1114575"/>
              <a:gd name="connsiteY124" fmla="*/ 4312767 h 6872131"/>
              <a:gd name="connsiteX125" fmla="*/ 1114575 w 1114575"/>
              <a:gd name="connsiteY125" fmla="*/ 4312767 h 6872131"/>
              <a:gd name="connsiteX126" fmla="*/ 0 w 1114575"/>
              <a:gd name="connsiteY126" fmla="*/ 4121228 h 6872131"/>
              <a:gd name="connsiteX127" fmla="*/ 0 w 1114575"/>
              <a:gd name="connsiteY127" fmla="*/ 4344228 h 6872131"/>
              <a:gd name="connsiteX128" fmla="*/ 329330 w 1114575"/>
              <a:gd name="connsiteY128" fmla="*/ 5002832 h 6872131"/>
              <a:gd name="connsiteX129" fmla="*/ 329965 w 1114575"/>
              <a:gd name="connsiteY129" fmla="*/ 5001669 h 6872131"/>
              <a:gd name="connsiteX130" fmla="*/ 330414 w 1114575"/>
              <a:gd name="connsiteY130" fmla="*/ 5002566 h 6872131"/>
              <a:gd name="connsiteX131" fmla="*/ 388408 w 1114575"/>
              <a:gd name="connsiteY131" fmla="*/ 4896427 h 6872131"/>
              <a:gd name="connsiteX132" fmla="*/ 1114575 w 1114575"/>
              <a:gd name="connsiteY132" fmla="*/ 4093369 h 6872131"/>
              <a:gd name="connsiteX133" fmla="*/ 1100614 w 1114575"/>
              <a:gd name="connsiteY133" fmla="*/ 4121287 h 6872131"/>
              <a:gd name="connsiteX134" fmla="*/ 1114575 w 1114575"/>
              <a:gd name="connsiteY134" fmla="*/ 4121287 h 6872131"/>
              <a:gd name="connsiteX135" fmla="*/ 0 w 1114575"/>
              <a:gd name="connsiteY135" fmla="*/ 3688374 h 6872131"/>
              <a:gd name="connsiteX136" fmla="*/ 0 w 1114575"/>
              <a:gd name="connsiteY136" fmla="*/ 3905283 h 6872131"/>
              <a:gd name="connsiteX137" fmla="*/ 440179 w 1114575"/>
              <a:gd name="connsiteY137" fmla="*/ 4785813 h 6872131"/>
              <a:gd name="connsiteX138" fmla="*/ 441299 w 1114575"/>
              <a:gd name="connsiteY138" fmla="*/ 4783585 h 6872131"/>
              <a:gd name="connsiteX139" fmla="*/ 442295 w 1114575"/>
              <a:gd name="connsiteY139" fmla="*/ 4785577 h 6872131"/>
              <a:gd name="connsiteX140" fmla="*/ 495668 w 1114575"/>
              <a:gd name="connsiteY140" fmla="*/ 4679385 h 6872131"/>
              <a:gd name="connsiteX141" fmla="*/ 1114575 w 1114575"/>
              <a:gd name="connsiteY141" fmla="*/ 3663740 h 6872131"/>
              <a:gd name="connsiteX142" fmla="*/ 402500 w 1114575"/>
              <a:gd name="connsiteY142" fmla="*/ 5080223 h 6872131"/>
              <a:gd name="connsiteX143" fmla="*/ 509223 w 1114575"/>
              <a:gd name="connsiteY143" fmla="*/ 5080223 h 6872131"/>
              <a:gd name="connsiteX144" fmla="*/ 1114575 w 1114575"/>
              <a:gd name="connsiteY144" fmla="*/ 3879510 h 6872131"/>
              <a:gd name="connsiteX145" fmla="*/ 0 w 1114575"/>
              <a:gd name="connsiteY145" fmla="*/ 3254256 h 6872131"/>
              <a:gd name="connsiteX146" fmla="*/ 0 w 1114575"/>
              <a:gd name="connsiteY146" fmla="*/ 3469615 h 6872131"/>
              <a:gd name="connsiteX147" fmla="*/ 551028 w 1114575"/>
              <a:gd name="connsiteY147" fmla="*/ 4568794 h 6872131"/>
              <a:gd name="connsiteX148" fmla="*/ 551569 w 1114575"/>
              <a:gd name="connsiteY148" fmla="*/ 4567720 h 6872131"/>
              <a:gd name="connsiteX149" fmla="*/ 552001 w 1114575"/>
              <a:gd name="connsiteY149" fmla="*/ 4568585 h 6872131"/>
              <a:gd name="connsiteX150" fmla="*/ 605305 w 1114575"/>
              <a:gd name="connsiteY150" fmla="*/ 4462389 h 6872131"/>
              <a:gd name="connsiteX151" fmla="*/ 56532 w 1114575"/>
              <a:gd name="connsiteY151" fmla="*/ 2933689 h 6872131"/>
              <a:gd name="connsiteX152" fmla="*/ 0 w 1114575"/>
              <a:gd name="connsiteY152" fmla="*/ 2933689 h 6872131"/>
              <a:gd name="connsiteX153" fmla="*/ 0 w 1114575"/>
              <a:gd name="connsiteY153" fmla="*/ 3036894 h 6872131"/>
              <a:gd name="connsiteX154" fmla="*/ 657735 w 1114575"/>
              <a:gd name="connsiteY154" fmla="*/ 4351773 h 6872131"/>
              <a:gd name="connsiteX155" fmla="*/ 658802 w 1114575"/>
              <a:gd name="connsiteY155" fmla="*/ 4349624 h 6872131"/>
              <a:gd name="connsiteX156" fmla="*/ 659792 w 1114575"/>
              <a:gd name="connsiteY156" fmla="*/ 4351599 h 6872131"/>
              <a:gd name="connsiteX157" fmla="*/ 712657 w 1114575"/>
              <a:gd name="connsiteY157" fmla="*/ 4245396 h 6872131"/>
              <a:gd name="connsiteX158" fmla="*/ 277997 w 1114575"/>
              <a:gd name="connsiteY158" fmla="*/ 2933689 h 6872131"/>
              <a:gd name="connsiteX159" fmla="*/ 167276 w 1114575"/>
              <a:gd name="connsiteY159" fmla="*/ 2933689 h 6872131"/>
              <a:gd name="connsiteX160" fmla="*/ 167508 w 1114575"/>
              <a:gd name="connsiteY160" fmla="*/ 2934154 h 6872131"/>
              <a:gd name="connsiteX161" fmla="*/ 165645 w 1114575"/>
              <a:gd name="connsiteY161" fmla="*/ 2934154 h 6872131"/>
              <a:gd name="connsiteX162" fmla="*/ 768067 w 1114575"/>
              <a:gd name="connsiteY162" fmla="*/ 4134236 h 6872131"/>
              <a:gd name="connsiteX163" fmla="*/ 768443 w 1114575"/>
              <a:gd name="connsiteY163" fmla="*/ 4133490 h 6872131"/>
              <a:gd name="connsiteX164" fmla="*/ 769003 w 1114575"/>
              <a:gd name="connsiteY164" fmla="*/ 4134607 h 6872131"/>
              <a:gd name="connsiteX165" fmla="*/ 822294 w 1114575"/>
              <a:gd name="connsiteY165" fmla="*/ 4028353 h 6872131"/>
              <a:gd name="connsiteX166" fmla="*/ 495206 w 1114575"/>
              <a:gd name="connsiteY166" fmla="*/ 2933689 h 6872131"/>
              <a:gd name="connsiteX167" fmla="*/ 384265 w 1114575"/>
              <a:gd name="connsiteY167" fmla="*/ 2933689 h 6872131"/>
              <a:gd name="connsiteX168" fmla="*/ 384498 w 1114575"/>
              <a:gd name="connsiteY168" fmla="*/ 2934154 h 6872131"/>
              <a:gd name="connsiteX169" fmla="*/ 382683 w 1114575"/>
              <a:gd name="connsiteY169" fmla="*/ 2934154 h 6872131"/>
              <a:gd name="connsiteX170" fmla="*/ 874773 w 1114575"/>
              <a:gd name="connsiteY170" fmla="*/ 3917215 h 6872131"/>
              <a:gd name="connsiteX171" fmla="*/ 875648 w 1114575"/>
              <a:gd name="connsiteY171" fmla="*/ 3915387 h 6872131"/>
              <a:gd name="connsiteX172" fmla="*/ 876764 w 1114575"/>
              <a:gd name="connsiteY172" fmla="*/ 3917617 h 6872131"/>
              <a:gd name="connsiteX173" fmla="*/ 929646 w 1114575"/>
              <a:gd name="connsiteY173" fmla="*/ 3807197 h 6872131"/>
              <a:gd name="connsiteX174" fmla="*/ 711861 w 1114575"/>
              <a:gd name="connsiteY174" fmla="*/ 2933689 h 6872131"/>
              <a:gd name="connsiteX175" fmla="*/ 605823 w 1114575"/>
              <a:gd name="connsiteY175" fmla="*/ 2933689 h 6872131"/>
              <a:gd name="connsiteX176" fmla="*/ 606055 w 1114575"/>
              <a:gd name="connsiteY176" fmla="*/ 2934154 h 6872131"/>
              <a:gd name="connsiteX177" fmla="*/ 604382 w 1114575"/>
              <a:gd name="connsiteY177" fmla="*/ 2934154 h 6872131"/>
              <a:gd name="connsiteX178" fmla="*/ 985105 w 1114575"/>
              <a:gd name="connsiteY178" fmla="*/ 3696054 h 6872131"/>
              <a:gd name="connsiteX179" fmla="*/ 985567 w 1114575"/>
              <a:gd name="connsiteY179" fmla="*/ 3695178 h 6872131"/>
              <a:gd name="connsiteX180" fmla="*/ 986006 w 1114575"/>
              <a:gd name="connsiteY180" fmla="*/ 3696059 h 6872131"/>
              <a:gd name="connsiteX181" fmla="*/ 1035147 w 1114575"/>
              <a:gd name="connsiteY181" fmla="*/ 3602771 h 6872131"/>
              <a:gd name="connsiteX182" fmla="*/ 1039283 w 1114575"/>
              <a:gd name="connsiteY182" fmla="*/ 3589815 h 6872131"/>
              <a:gd name="connsiteX183" fmla="*/ 929161 w 1114575"/>
              <a:gd name="connsiteY183" fmla="*/ 2933689 h 6872131"/>
              <a:gd name="connsiteX184" fmla="*/ 822812 w 1114575"/>
              <a:gd name="connsiteY184" fmla="*/ 2933689 h 6872131"/>
              <a:gd name="connsiteX185" fmla="*/ 823048 w 1114575"/>
              <a:gd name="connsiteY185" fmla="*/ 2934154 h 6872131"/>
              <a:gd name="connsiteX186" fmla="*/ 821420 w 1114575"/>
              <a:gd name="connsiteY186" fmla="*/ 2934154 h 6872131"/>
              <a:gd name="connsiteX187" fmla="*/ 1095954 w 1114575"/>
              <a:gd name="connsiteY187" fmla="*/ 3479034 h 6872131"/>
              <a:gd name="connsiteX188" fmla="*/ 1096845 w 1114575"/>
              <a:gd name="connsiteY188" fmla="*/ 3477243 h 6872131"/>
              <a:gd name="connsiteX189" fmla="*/ 1097768 w 1114575"/>
              <a:gd name="connsiteY189" fmla="*/ 3479074 h 6872131"/>
              <a:gd name="connsiteX190" fmla="*/ 1114575 w 1114575"/>
              <a:gd name="connsiteY190" fmla="*/ 3445304 h 6872131"/>
              <a:gd name="connsiteX191" fmla="*/ 1114575 w 1114575"/>
              <a:gd name="connsiteY191" fmla="*/ 3299928 h 6872131"/>
              <a:gd name="connsiteX192" fmla="*/ 1114575 w 1114575"/>
              <a:gd name="connsiteY192" fmla="*/ 2933689 h 6872131"/>
              <a:gd name="connsiteX193" fmla="*/ 1039801 w 1114575"/>
              <a:gd name="connsiteY193" fmla="*/ 2933689 h 6872131"/>
              <a:gd name="connsiteX194" fmla="*/ 1040033 w 1114575"/>
              <a:gd name="connsiteY194" fmla="*/ 2934154 h 6872131"/>
              <a:gd name="connsiteX195" fmla="*/ 1038458 w 1114575"/>
              <a:gd name="connsiteY195" fmla="*/ 2934154 h 6872131"/>
              <a:gd name="connsiteX196" fmla="*/ 1114575 w 1114575"/>
              <a:gd name="connsiteY196" fmla="*/ 3086375 h 6872131"/>
              <a:gd name="connsiteX197" fmla="*/ 1114575 w 1114575"/>
              <a:gd name="connsiteY197" fmla="*/ 2743549 h 6872131"/>
              <a:gd name="connsiteX198" fmla="*/ 0 w 1114575"/>
              <a:gd name="connsiteY198" fmla="*/ 2743549 h 6872131"/>
              <a:gd name="connsiteX199" fmla="*/ 0 w 1114575"/>
              <a:gd name="connsiteY199" fmla="*/ 2836792 h 6872131"/>
              <a:gd name="connsiteX200" fmla="*/ 1114575 w 1114575"/>
              <a:gd name="connsiteY200" fmla="*/ 2836792 h 6872131"/>
              <a:gd name="connsiteX201" fmla="*/ 1114575 w 1114575"/>
              <a:gd name="connsiteY201" fmla="*/ 2552719 h 6872131"/>
              <a:gd name="connsiteX202" fmla="*/ 0 w 1114575"/>
              <a:gd name="connsiteY202" fmla="*/ 2552719 h 6872131"/>
              <a:gd name="connsiteX203" fmla="*/ 0 w 1114575"/>
              <a:gd name="connsiteY203" fmla="*/ 2645377 h 6872131"/>
              <a:gd name="connsiteX204" fmla="*/ 1114575 w 1114575"/>
              <a:gd name="connsiteY204" fmla="*/ 2645377 h 6872131"/>
              <a:gd name="connsiteX205" fmla="*/ 1084252 w 1114575"/>
              <a:gd name="connsiteY205" fmla="*/ 2362593 h 6872131"/>
              <a:gd name="connsiteX206" fmla="*/ 0 w 1114575"/>
              <a:gd name="connsiteY206" fmla="*/ 2362593 h 6872131"/>
              <a:gd name="connsiteX207" fmla="*/ 0 w 1114575"/>
              <a:gd name="connsiteY207" fmla="*/ 2455797 h 6872131"/>
              <a:gd name="connsiteX208" fmla="*/ 1114575 w 1114575"/>
              <a:gd name="connsiteY208" fmla="*/ 2455797 h 6872131"/>
              <a:gd name="connsiteX209" fmla="*/ 1114575 w 1114575"/>
              <a:gd name="connsiteY209" fmla="*/ 2420654 h 6872131"/>
              <a:gd name="connsiteX210" fmla="*/ 985105 w 1114575"/>
              <a:gd name="connsiteY210" fmla="*/ 2171736 h 6872131"/>
              <a:gd name="connsiteX211" fmla="*/ 0 w 1114575"/>
              <a:gd name="connsiteY211" fmla="*/ 2171736 h 6872131"/>
              <a:gd name="connsiteX212" fmla="*/ 0 w 1114575"/>
              <a:gd name="connsiteY212" fmla="*/ 2266216 h 6872131"/>
              <a:gd name="connsiteX213" fmla="*/ 1034715 w 1114575"/>
              <a:gd name="connsiteY213" fmla="*/ 2266216 h 6872131"/>
              <a:gd name="connsiteX214" fmla="*/ 1034056 w 1114575"/>
              <a:gd name="connsiteY214" fmla="*/ 2264969 h 6872131"/>
              <a:gd name="connsiteX215" fmla="*/ 1034312 w 1114575"/>
              <a:gd name="connsiteY215" fmla="*/ 2264969 h 6872131"/>
              <a:gd name="connsiteX216" fmla="*/ 892396 w 1114575"/>
              <a:gd name="connsiteY216" fmla="*/ 1976653 h 6872131"/>
              <a:gd name="connsiteX217" fmla="*/ 0 w 1114575"/>
              <a:gd name="connsiteY217" fmla="*/ 1976653 h 6872131"/>
              <a:gd name="connsiteX218" fmla="*/ 0 w 1114575"/>
              <a:gd name="connsiteY218" fmla="*/ 2074363 h 6872131"/>
              <a:gd name="connsiteX219" fmla="*/ 941076 w 1114575"/>
              <a:gd name="connsiteY219" fmla="*/ 2074363 h 6872131"/>
              <a:gd name="connsiteX220" fmla="*/ 940427 w 1114575"/>
              <a:gd name="connsiteY220" fmla="*/ 2073066 h 6872131"/>
              <a:gd name="connsiteX221" fmla="*/ 795000 w 1114575"/>
              <a:gd name="connsiteY221" fmla="*/ 1786385 h 6872131"/>
              <a:gd name="connsiteX222" fmla="*/ 0 w 1114575"/>
              <a:gd name="connsiteY222" fmla="*/ 1786385 h 6872131"/>
              <a:gd name="connsiteX223" fmla="*/ 0 w 1114575"/>
              <a:gd name="connsiteY223" fmla="*/ 1884773 h 6872131"/>
              <a:gd name="connsiteX224" fmla="*/ 845134 w 1114575"/>
              <a:gd name="connsiteY224" fmla="*/ 1884773 h 6872131"/>
              <a:gd name="connsiteX225" fmla="*/ 796464 w 1114575"/>
              <a:gd name="connsiteY225" fmla="*/ 1787073 h 6872131"/>
              <a:gd name="connsiteX226" fmla="*/ 795344 w 1114575"/>
              <a:gd name="connsiteY226" fmla="*/ 1787073 h 6872131"/>
              <a:gd name="connsiteX227" fmla="*/ 704626 w 1114575"/>
              <a:gd name="connsiteY227" fmla="*/ 1595209 h 6872131"/>
              <a:gd name="connsiteX228" fmla="*/ 0 w 1114575"/>
              <a:gd name="connsiteY228" fmla="*/ 1595209 h 6872131"/>
              <a:gd name="connsiteX229" fmla="*/ 0 w 1114575"/>
              <a:gd name="connsiteY229" fmla="*/ 1693673 h 6872131"/>
              <a:gd name="connsiteX230" fmla="*/ 746311 w 1114575"/>
              <a:gd name="connsiteY230" fmla="*/ 1693673 h 6872131"/>
              <a:gd name="connsiteX231" fmla="*/ 745964 w 1114575"/>
              <a:gd name="connsiteY231" fmla="*/ 1692910 h 6872131"/>
              <a:gd name="connsiteX232" fmla="*/ 749203 w 1114575"/>
              <a:gd name="connsiteY232" fmla="*/ 1692910 h 6872131"/>
              <a:gd name="connsiteX233" fmla="*/ 597769 w 1114575"/>
              <a:gd name="connsiteY233" fmla="*/ 1391926 h 6872131"/>
              <a:gd name="connsiteX234" fmla="*/ 596636 w 1114575"/>
              <a:gd name="connsiteY234" fmla="*/ 1394186 h 6872131"/>
              <a:gd name="connsiteX235" fmla="*/ 595575 w 1114575"/>
              <a:gd name="connsiteY235" fmla="*/ 1392228 h 6872131"/>
              <a:gd name="connsiteX236" fmla="*/ 542222 w 1114575"/>
              <a:gd name="connsiteY236" fmla="*/ 1498408 h 6872131"/>
              <a:gd name="connsiteX237" fmla="*/ 544328 w 1114575"/>
              <a:gd name="connsiteY237" fmla="*/ 1498408 h 6872131"/>
              <a:gd name="connsiteX238" fmla="*/ 544151 w 1114575"/>
              <a:gd name="connsiteY238" fmla="*/ 1498757 h 6872131"/>
              <a:gd name="connsiteX239" fmla="*/ 655550 w 1114575"/>
              <a:gd name="connsiteY239" fmla="*/ 1498757 h 6872131"/>
              <a:gd name="connsiteX240" fmla="*/ 490421 w 1114575"/>
              <a:gd name="connsiteY240" fmla="*/ 1174937 h 6872131"/>
              <a:gd name="connsiteX241" fmla="*/ 489576 w 1114575"/>
              <a:gd name="connsiteY241" fmla="*/ 1176614 h 6872131"/>
              <a:gd name="connsiteX242" fmla="*/ 488869 w 1114575"/>
              <a:gd name="connsiteY242" fmla="*/ 1175209 h 6872131"/>
              <a:gd name="connsiteX243" fmla="*/ 325184 w 1114575"/>
              <a:gd name="connsiteY243" fmla="*/ 1498408 h 6872131"/>
              <a:gd name="connsiteX244" fmla="*/ 327339 w 1114575"/>
              <a:gd name="connsiteY244" fmla="*/ 1498408 h 6872131"/>
              <a:gd name="connsiteX245" fmla="*/ 327162 w 1114575"/>
              <a:gd name="connsiteY245" fmla="*/ 1498760 h 6872131"/>
              <a:gd name="connsiteX246" fmla="*/ 433072 w 1114575"/>
              <a:gd name="connsiteY246" fmla="*/ 1498760 h 6872131"/>
              <a:gd name="connsiteX247" fmla="*/ 543634 w 1114575"/>
              <a:gd name="connsiteY247" fmla="*/ 1281323 h 6872131"/>
              <a:gd name="connsiteX248" fmla="*/ 381062 w 1114575"/>
              <a:gd name="connsiteY248" fmla="*/ 953380 h 6872131"/>
              <a:gd name="connsiteX249" fmla="*/ 379739 w 1114575"/>
              <a:gd name="connsiteY249" fmla="*/ 956045 h 6872131"/>
              <a:gd name="connsiteX250" fmla="*/ 378537 w 1114575"/>
              <a:gd name="connsiteY250" fmla="*/ 953527 h 6872131"/>
              <a:gd name="connsiteX251" fmla="*/ 108149 w 1114575"/>
              <a:gd name="connsiteY251" fmla="*/ 1498408 h 6872131"/>
              <a:gd name="connsiteX252" fmla="*/ 110350 w 1114575"/>
              <a:gd name="connsiteY252" fmla="*/ 1498408 h 6872131"/>
              <a:gd name="connsiteX253" fmla="*/ 110173 w 1114575"/>
              <a:gd name="connsiteY253" fmla="*/ 1498760 h 6872131"/>
              <a:gd name="connsiteX254" fmla="*/ 216555 w 1114575"/>
              <a:gd name="connsiteY254" fmla="*/ 1498760 h 6872131"/>
              <a:gd name="connsiteX255" fmla="*/ 433996 w 1114575"/>
              <a:gd name="connsiteY255" fmla="*/ 1064324 h 6872131"/>
              <a:gd name="connsiteX256" fmla="*/ 429843 w 1114575"/>
              <a:gd name="connsiteY256" fmla="*/ 1055507 h 6872131"/>
              <a:gd name="connsiteX257" fmla="*/ 266954 w 1114575"/>
              <a:gd name="connsiteY257" fmla="*/ 736391 h 6872131"/>
              <a:gd name="connsiteX258" fmla="*/ 0 w 1114575"/>
              <a:gd name="connsiteY258" fmla="*/ 1271084 h 6872131"/>
              <a:gd name="connsiteX259" fmla="*/ 0 w 1114575"/>
              <a:gd name="connsiteY259" fmla="*/ 1493000 h 6872131"/>
              <a:gd name="connsiteX260" fmla="*/ 325184 w 1114575"/>
              <a:gd name="connsiteY260" fmla="*/ 842688 h 6872131"/>
              <a:gd name="connsiteX261" fmla="*/ 316380 w 1114575"/>
              <a:gd name="connsiteY261" fmla="*/ 829221 h 6872131"/>
              <a:gd name="connsiteX262" fmla="*/ 267688 w 1114575"/>
              <a:gd name="connsiteY262" fmla="*/ 736508 h 6872131"/>
              <a:gd name="connsiteX263" fmla="*/ 267360 w 1114575"/>
              <a:gd name="connsiteY263" fmla="*/ 737163 h 6872131"/>
              <a:gd name="connsiteX264" fmla="*/ 161499 w 1114575"/>
              <a:gd name="connsiteY264" fmla="*/ 514826 h 6872131"/>
              <a:gd name="connsiteX265" fmla="*/ 0 w 1114575"/>
              <a:gd name="connsiteY265" fmla="*/ 837628 h 6872131"/>
              <a:gd name="connsiteX266" fmla="*/ 0 w 1114575"/>
              <a:gd name="connsiteY266" fmla="*/ 1052638 h 6872131"/>
              <a:gd name="connsiteX267" fmla="*/ 214724 w 1114575"/>
              <a:gd name="connsiteY267" fmla="*/ 625712 h 6872131"/>
              <a:gd name="connsiteX268" fmla="*/ 205911 w 1114575"/>
              <a:gd name="connsiteY268" fmla="*/ 608095 h 6872131"/>
              <a:gd name="connsiteX269" fmla="*/ 161843 w 1114575"/>
              <a:gd name="connsiteY269" fmla="*/ 514833 h 6872131"/>
              <a:gd name="connsiteX270" fmla="*/ 161669 w 1114575"/>
              <a:gd name="connsiteY270" fmla="*/ 515183 h 6872131"/>
              <a:gd name="connsiteX271" fmla="*/ 1114575 w 1114575"/>
              <a:gd name="connsiteY271" fmla="*/ 466140 h 6872131"/>
              <a:gd name="connsiteX272" fmla="*/ 1109421 w 1114575"/>
              <a:gd name="connsiteY272" fmla="*/ 466140 h 6872131"/>
              <a:gd name="connsiteX273" fmla="*/ 1114575 w 1114575"/>
              <a:gd name="connsiteY273" fmla="*/ 476447 h 6872131"/>
              <a:gd name="connsiteX274" fmla="*/ 50132 w 1114575"/>
              <a:gd name="connsiteY274" fmla="*/ 297808 h 6872131"/>
              <a:gd name="connsiteX275" fmla="*/ 49818 w 1114575"/>
              <a:gd name="connsiteY275" fmla="*/ 298440 h 6872131"/>
              <a:gd name="connsiteX276" fmla="*/ 49503 w 1114575"/>
              <a:gd name="connsiteY276" fmla="*/ 297844 h 6872131"/>
              <a:gd name="connsiteX277" fmla="*/ 0 w 1114575"/>
              <a:gd name="connsiteY277" fmla="*/ 397398 h 6872131"/>
              <a:gd name="connsiteX278" fmla="*/ 0 w 1114575"/>
              <a:gd name="connsiteY278" fmla="*/ 615600 h 6872131"/>
              <a:gd name="connsiteX279" fmla="*/ 103485 w 1114575"/>
              <a:gd name="connsiteY279" fmla="*/ 408647 h 6872131"/>
              <a:gd name="connsiteX280" fmla="*/ 94679 w 1114575"/>
              <a:gd name="connsiteY280" fmla="*/ 382234 h 6872131"/>
              <a:gd name="connsiteX281" fmla="*/ 1114575 w 1114575"/>
              <a:gd name="connsiteY281" fmla="*/ 275001 h 6872131"/>
              <a:gd name="connsiteX282" fmla="*/ 1012392 w 1114575"/>
              <a:gd name="connsiteY282" fmla="*/ 275001 h 6872131"/>
              <a:gd name="connsiteX283" fmla="*/ 1012671 w 1114575"/>
              <a:gd name="connsiteY283" fmla="*/ 275538 h 6872131"/>
              <a:gd name="connsiteX284" fmla="*/ 1012038 w 1114575"/>
              <a:gd name="connsiteY284" fmla="*/ 275538 h 6872131"/>
              <a:gd name="connsiteX285" fmla="*/ 1060731 w 1114575"/>
              <a:gd name="connsiteY285" fmla="*/ 368767 h 6872131"/>
              <a:gd name="connsiteX286" fmla="*/ 1114575 w 1114575"/>
              <a:gd name="connsiteY286" fmla="*/ 368767 h 6872131"/>
              <a:gd name="connsiteX287" fmla="*/ 1114575 w 1114575"/>
              <a:gd name="connsiteY287" fmla="*/ 84932 h 6872131"/>
              <a:gd name="connsiteX288" fmla="*/ 918802 w 1114575"/>
              <a:gd name="connsiteY288" fmla="*/ 84932 h 6872131"/>
              <a:gd name="connsiteX289" fmla="*/ 919058 w 1114575"/>
              <a:gd name="connsiteY289" fmla="*/ 85423 h 6872131"/>
              <a:gd name="connsiteX290" fmla="*/ 918743 w 1114575"/>
              <a:gd name="connsiteY290" fmla="*/ 85423 h 6872131"/>
              <a:gd name="connsiteX291" fmla="*/ 967462 w 1114575"/>
              <a:gd name="connsiteY291" fmla="*/ 178552 h 6872131"/>
              <a:gd name="connsiteX292" fmla="*/ 1114575 w 1114575"/>
              <a:gd name="connsiteY292" fmla="*/ 178552 h 6872131"/>
              <a:gd name="connsiteX293" fmla="*/ 124240 w 1114575"/>
              <a:gd name="connsiteY293" fmla="*/ 0 h 6872131"/>
              <a:gd name="connsiteX294" fmla="*/ 17294 w 1114575"/>
              <a:gd name="connsiteY294" fmla="*/ 0 h 6872131"/>
              <a:gd name="connsiteX295" fmla="*/ 1114575 w 1114575"/>
              <a:gd name="connsiteY295" fmla="*/ 2202726 h 6872131"/>
              <a:gd name="connsiteX296" fmla="*/ 1114575 w 1114575"/>
              <a:gd name="connsiteY296" fmla="*/ 1985720 h 6872131"/>
              <a:gd name="connsiteX297" fmla="*/ 337881 w 1114575"/>
              <a:gd name="connsiteY297" fmla="*/ 0 h 6872131"/>
              <a:gd name="connsiteX298" fmla="*/ 229005 w 1114575"/>
              <a:gd name="connsiteY298" fmla="*/ 0 h 6872131"/>
              <a:gd name="connsiteX299" fmla="*/ 976197 w 1114575"/>
              <a:gd name="connsiteY299" fmla="*/ 1489302 h 6872131"/>
              <a:gd name="connsiteX300" fmla="*/ 1114575 w 1114575"/>
              <a:gd name="connsiteY300" fmla="*/ 1765940 h 6872131"/>
              <a:gd name="connsiteX301" fmla="*/ 1114575 w 1114575"/>
              <a:gd name="connsiteY301" fmla="*/ 1553214 h 6872131"/>
              <a:gd name="connsiteX302" fmla="*/ 1108684 w 1114575"/>
              <a:gd name="connsiteY302" fmla="*/ 1541473 h 6872131"/>
              <a:gd name="connsiteX303" fmla="*/ 549117 w 1114575"/>
              <a:gd name="connsiteY303" fmla="*/ 0 h 6872131"/>
              <a:gd name="connsiteX304" fmla="*/ 435822 w 1114575"/>
              <a:gd name="connsiteY304" fmla="*/ 0 h 6872131"/>
              <a:gd name="connsiteX305" fmla="*/ 1114575 w 1114575"/>
              <a:gd name="connsiteY305" fmla="*/ 1352362 h 6872131"/>
              <a:gd name="connsiteX306" fmla="*/ 1114575 w 1114575"/>
              <a:gd name="connsiteY306" fmla="*/ 1133115 h 6872131"/>
              <a:gd name="connsiteX307" fmla="*/ 767292 w 1114575"/>
              <a:gd name="connsiteY307" fmla="*/ 0 h 6872131"/>
              <a:gd name="connsiteX308" fmla="*/ 654677 w 1114575"/>
              <a:gd name="connsiteY308" fmla="*/ 0 h 6872131"/>
              <a:gd name="connsiteX309" fmla="*/ 1114575 w 1114575"/>
              <a:gd name="connsiteY309" fmla="*/ 913094 h 6872131"/>
              <a:gd name="connsiteX310" fmla="*/ 1114575 w 1114575"/>
              <a:gd name="connsiteY310" fmla="*/ 692635 h 687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1114575" h="6872131">
                <a:moveTo>
                  <a:pt x="69304" y="6624272"/>
                </a:moveTo>
                <a:lnTo>
                  <a:pt x="68695" y="6625398"/>
                </a:lnTo>
                <a:lnTo>
                  <a:pt x="68262" y="6624517"/>
                </a:lnTo>
                <a:lnTo>
                  <a:pt x="10766" y="6730697"/>
                </a:lnTo>
                <a:lnTo>
                  <a:pt x="82499" y="6872131"/>
                </a:lnTo>
                <a:lnTo>
                  <a:pt x="191099" y="6872131"/>
                </a:lnTo>
                <a:close/>
                <a:moveTo>
                  <a:pt x="174959" y="6407283"/>
                </a:moveTo>
                <a:lnTo>
                  <a:pt x="174651" y="6407898"/>
                </a:lnTo>
                <a:lnTo>
                  <a:pt x="174452" y="6407499"/>
                </a:lnTo>
                <a:lnTo>
                  <a:pt x="125759" y="6504872"/>
                </a:lnTo>
                <a:lnTo>
                  <a:pt x="121098" y="6513678"/>
                </a:lnTo>
                <a:lnTo>
                  <a:pt x="300553" y="6872131"/>
                </a:lnTo>
                <a:lnTo>
                  <a:pt x="407427" y="6872131"/>
                </a:lnTo>
                <a:close/>
                <a:moveTo>
                  <a:pt x="286358" y="6190294"/>
                </a:moveTo>
                <a:lnTo>
                  <a:pt x="285769" y="6191424"/>
                </a:lnTo>
                <a:lnTo>
                  <a:pt x="285301" y="6190480"/>
                </a:lnTo>
                <a:lnTo>
                  <a:pt x="236608" y="6283710"/>
                </a:lnTo>
                <a:lnTo>
                  <a:pt x="227801" y="6296659"/>
                </a:lnTo>
                <a:lnTo>
                  <a:pt x="517391" y="6872131"/>
                </a:lnTo>
                <a:lnTo>
                  <a:pt x="624709" y="6872131"/>
                </a:lnTo>
                <a:close/>
                <a:moveTo>
                  <a:pt x="391460" y="5973305"/>
                </a:moveTo>
                <a:lnTo>
                  <a:pt x="347395" y="6061874"/>
                </a:lnTo>
                <a:lnTo>
                  <a:pt x="338582" y="6084147"/>
                </a:lnTo>
                <a:lnTo>
                  <a:pt x="338657" y="6084295"/>
                </a:lnTo>
                <a:lnTo>
                  <a:pt x="338654" y="6084301"/>
                </a:lnTo>
                <a:lnTo>
                  <a:pt x="734489" y="6872131"/>
                </a:lnTo>
                <a:lnTo>
                  <a:pt x="845583" y="6872131"/>
                </a:lnTo>
                <a:close/>
                <a:moveTo>
                  <a:pt x="1114575" y="5839191"/>
                </a:moveTo>
                <a:lnTo>
                  <a:pt x="1100614" y="5866762"/>
                </a:lnTo>
                <a:lnTo>
                  <a:pt x="1109421" y="5884889"/>
                </a:lnTo>
                <a:lnTo>
                  <a:pt x="1114575" y="5894703"/>
                </a:lnTo>
                <a:close/>
                <a:moveTo>
                  <a:pt x="503947" y="5756325"/>
                </a:moveTo>
                <a:lnTo>
                  <a:pt x="503108" y="5757986"/>
                </a:lnTo>
                <a:lnTo>
                  <a:pt x="502339" y="5756453"/>
                </a:lnTo>
                <a:lnTo>
                  <a:pt x="457789" y="5845009"/>
                </a:lnTo>
                <a:lnTo>
                  <a:pt x="448986" y="5866762"/>
                </a:lnTo>
                <a:lnTo>
                  <a:pt x="951710" y="6872131"/>
                </a:lnTo>
                <a:lnTo>
                  <a:pt x="1065037" y="6872131"/>
                </a:lnTo>
                <a:close/>
                <a:moveTo>
                  <a:pt x="608524" y="5543578"/>
                </a:moveTo>
                <a:lnTo>
                  <a:pt x="568642" y="5623340"/>
                </a:lnTo>
                <a:lnTo>
                  <a:pt x="555689" y="5649757"/>
                </a:lnTo>
                <a:lnTo>
                  <a:pt x="555702" y="5649780"/>
                </a:lnTo>
                <a:lnTo>
                  <a:pt x="555571" y="5650045"/>
                </a:lnTo>
                <a:lnTo>
                  <a:pt x="861440" y="6259495"/>
                </a:lnTo>
                <a:lnTo>
                  <a:pt x="1114575" y="6764310"/>
                </a:lnTo>
                <a:lnTo>
                  <a:pt x="1114575" y="6545611"/>
                </a:lnTo>
                <a:lnTo>
                  <a:pt x="905008" y="6130852"/>
                </a:lnTo>
                <a:close/>
                <a:moveTo>
                  <a:pt x="1114575" y="5413892"/>
                </a:moveTo>
                <a:lnTo>
                  <a:pt x="994429" y="5654417"/>
                </a:lnTo>
                <a:lnTo>
                  <a:pt x="998572" y="5663227"/>
                </a:lnTo>
                <a:lnTo>
                  <a:pt x="1047261" y="5760599"/>
                </a:lnTo>
                <a:lnTo>
                  <a:pt x="1048254" y="5758611"/>
                </a:lnTo>
                <a:lnTo>
                  <a:pt x="1049131" y="5760370"/>
                </a:lnTo>
                <a:lnTo>
                  <a:pt x="1114575" y="5629281"/>
                </a:lnTo>
                <a:close/>
                <a:moveTo>
                  <a:pt x="486530" y="5167030"/>
                </a:moveTo>
                <a:lnTo>
                  <a:pt x="380351" y="5167030"/>
                </a:lnTo>
                <a:lnTo>
                  <a:pt x="0" y="5916255"/>
                </a:lnTo>
                <a:lnTo>
                  <a:pt x="0" y="6127477"/>
                </a:lnTo>
                <a:close/>
                <a:moveTo>
                  <a:pt x="689817" y="5167030"/>
                </a:moveTo>
                <a:lnTo>
                  <a:pt x="583654" y="5167030"/>
                </a:lnTo>
                <a:lnTo>
                  <a:pt x="0" y="6328014"/>
                </a:lnTo>
                <a:lnTo>
                  <a:pt x="0" y="6543437"/>
                </a:lnTo>
                <a:close/>
                <a:moveTo>
                  <a:pt x="910746" y="5167030"/>
                </a:moveTo>
                <a:lnTo>
                  <a:pt x="799988" y="5167030"/>
                </a:lnTo>
                <a:lnTo>
                  <a:pt x="799982" y="5167037"/>
                </a:lnTo>
                <a:lnTo>
                  <a:pt x="799146" y="5167037"/>
                </a:lnTo>
                <a:lnTo>
                  <a:pt x="666541" y="5432725"/>
                </a:lnTo>
                <a:lnTo>
                  <a:pt x="1114575" y="6323848"/>
                </a:lnTo>
                <a:lnTo>
                  <a:pt x="1114575" y="6111406"/>
                </a:lnTo>
                <a:lnTo>
                  <a:pt x="773592" y="5432702"/>
                </a:lnTo>
                <a:close/>
                <a:moveTo>
                  <a:pt x="269541" y="5167024"/>
                </a:moveTo>
                <a:lnTo>
                  <a:pt x="264878" y="5167024"/>
                </a:lnTo>
                <a:lnTo>
                  <a:pt x="163362" y="5167024"/>
                </a:lnTo>
                <a:lnTo>
                  <a:pt x="0" y="5167024"/>
                </a:lnTo>
                <a:lnTo>
                  <a:pt x="0" y="5260220"/>
                </a:lnTo>
                <a:lnTo>
                  <a:pt x="114155" y="5260220"/>
                </a:lnTo>
                <a:lnTo>
                  <a:pt x="0" y="5487092"/>
                </a:lnTo>
                <a:lnTo>
                  <a:pt x="0" y="5701687"/>
                </a:lnTo>
                <a:close/>
                <a:moveTo>
                  <a:pt x="1114575" y="5167024"/>
                </a:moveTo>
                <a:lnTo>
                  <a:pt x="1021988" y="5167024"/>
                </a:lnTo>
                <a:lnTo>
                  <a:pt x="1021981" y="5167037"/>
                </a:lnTo>
                <a:lnTo>
                  <a:pt x="1020845" y="5167037"/>
                </a:lnTo>
                <a:lnTo>
                  <a:pt x="883580" y="5437385"/>
                </a:lnTo>
                <a:lnTo>
                  <a:pt x="936412" y="5543578"/>
                </a:lnTo>
                <a:lnTo>
                  <a:pt x="936966" y="5542487"/>
                </a:lnTo>
                <a:lnTo>
                  <a:pt x="937411" y="5543384"/>
                </a:lnTo>
                <a:lnTo>
                  <a:pt x="1114575" y="5194202"/>
                </a:lnTo>
                <a:close/>
                <a:moveTo>
                  <a:pt x="733214" y="5078458"/>
                </a:moveTo>
                <a:lnTo>
                  <a:pt x="627379" y="5078458"/>
                </a:lnTo>
                <a:lnTo>
                  <a:pt x="582980" y="5167020"/>
                </a:lnTo>
                <a:lnTo>
                  <a:pt x="693462" y="5167020"/>
                </a:lnTo>
                <a:close/>
                <a:moveTo>
                  <a:pt x="1114575" y="4984720"/>
                </a:moveTo>
                <a:lnTo>
                  <a:pt x="676815" y="4984720"/>
                </a:lnTo>
                <a:lnTo>
                  <a:pt x="676556" y="4985222"/>
                </a:lnTo>
                <a:lnTo>
                  <a:pt x="670684" y="4985222"/>
                </a:lnTo>
                <a:lnTo>
                  <a:pt x="621991" y="5078452"/>
                </a:lnTo>
                <a:lnTo>
                  <a:pt x="1114575" y="5078452"/>
                </a:lnTo>
                <a:close/>
                <a:moveTo>
                  <a:pt x="0" y="4979081"/>
                </a:moveTo>
                <a:lnTo>
                  <a:pt x="0" y="5075657"/>
                </a:lnTo>
                <a:lnTo>
                  <a:pt x="47984" y="5075657"/>
                </a:lnTo>
                <a:close/>
                <a:moveTo>
                  <a:pt x="1114575" y="4796328"/>
                </a:moveTo>
                <a:lnTo>
                  <a:pt x="770336" y="4796328"/>
                </a:lnTo>
                <a:lnTo>
                  <a:pt x="721637" y="4889578"/>
                </a:lnTo>
                <a:lnTo>
                  <a:pt x="1114575" y="4889578"/>
                </a:lnTo>
                <a:close/>
                <a:moveTo>
                  <a:pt x="1114575" y="4599870"/>
                </a:moveTo>
                <a:lnTo>
                  <a:pt x="861303" y="4599870"/>
                </a:lnTo>
                <a:lnTo>
                  <a:pt x="812613" y="4697244"/>
                </a:lnTo>
                <a:lnTo>
                  <a:pt x="814441" y="4697244"/>
                </a:lnTo>
                <a:lnTo>
                  <a:pt x="813674" y="4698783"/>
                </a:lnTo>
                <a:lnTo>
                  <a:pt x="1114575" y="4698783"/>
                </a:lnTo>
                <a:close/>
                <a:moveTo>
                  <a:pt x="0" y="4544702"/>
                </a:moveTo>
                <a:lnTo>
                  <a:pt x="0" y="4758036"/>
                </a:lnTo>
                <a:lnTo>
                  <a:pt x="158784" y="5075655"/>
                </a:lnTo>
                <a:lnTo>
                  <a:pt x="264973" y="5075655"/>
                </a:lnTo>
                <a:close/>
                <a:moveTo>
                  <a:pt x="1114575" y="4409219"/>
                </a:moveTo>
                <a:lnTo>
                  <a:pt x="960546" y="4409219"/>
                </a:lnTo>
                <a:lnTo>
                  <a:pt x="960523" y="4409265"/>
                </a:lnTo>
                <a:lnTo>
                  <a:pt x="958685" y="4409265"/>
                </a:lnTo>
                <a:lnTo>
                  <a:pt x="909996" y="4502494"/>
                </a:lnTo>
                <a:lnTo>
                  <a:pt x="1114575" y="4502494"/>
                </a:lnTo>
                <a:close/>
                <a:moveTo>
                  <a:pt x="1114575" y="4218659"/>
                </a:moveTo>
                <a:lnTo>
                  <a:pt x="1051925" y="4218659"/>
                </a:lnTo>
                <a:lnTo>
                  <a:pt x="1007378" y="4311893"/>
                </a:lnTo>
                <a:lnTo>
                  <a:pt x="1008243" y="4311893"/>
                </a:lnTo>
                <a:lnTo>
                  <a:pt x="1007824" y="4312767"/>
                </a:lnTo>
                <a:lnTo>
                  <a:pt x="1114575" y="4312767"/>
                </a:lnTo>
                <a:close/>
                <a:moveTo>
                  <a:pt x="0" y="4121228"/>
                </a:moveTo>
                <a:lnTo>
                  <a:pt x="0" y="4344228"/>
                </a:lnTo>
                <a:lnTo>
                  <a:pt x="329330" y="5002832"/>
                </a:lnTo>
                <a:lnTo>
                  <a:pt x="329965" y="5001669"/>
                </a:lnTo>
                <a:lnTo>
                  <a:pt x="330414" y="5002566"/>
                </a:lnTo>
                <a:lnTo>
                  <a:pt x="388408" y="4896427"/>
                </a:lnTo>
                <a:close/>
                <a:moveTo>
                  <a:pt x="1114575" y="4093369"/>
                </a:moveTo>
                <a:lnTo>
                  <a:pt x="1100614" y="4121287"/>
                </a:lnTo>
                <a:lnTo>
                  <a:pt x="1114575" y="4121287"/>
                </a:lnTo>
                <a:close/>
                <a:moveTo>
                  <a:pt x="0" y="3688374"/>
                </a:moveTo>
                <a:lnTo>
                  <a:pt x="0" y="3905283"/>
                </a:lnTo>
                <a:lnTo>
                  <a:pt x="440179" y="4785813"/>
                </a:lnTo>
                <a:lnTo>
                  <a:pt x="441299" y="4783585"/>
                </a:lnTo>
                <a:lnTo>
                  <a:pt x="442295" y="4785577"/>
                </a:lnTo>
                <a:lnTo>
                  <a:pt x="495668" y="4679385"/>
                </a:lnTo>
                <a:close/>
                <a:moveTo>
                  <a:pt x="1114575" y="3663740"/>
                </a:moveTo>
                <a:lnTo>
                  <a:pt x="402500" y="5080223"/>
                </a:lnTo>
                <a:lnTo>
                  <a:pt x="509223" y="5080223"/>
                </a:lnTo>
                <a:lnTo>
                  <a:pt x="1114575" y="3879510"/>
                </a:lnTo>
                <a:close/>
                <a:moveTo>
                  <a:pt x="0" y="3254256"/>
                </a:moveTo>
                <a:lnTo>
                  <a:pt x="0" y="3469615"/>
                </a:lnTo>
                <a:lnTo>
                  <a:pt x="551028" y="4568794"/>
                </a:lnTo>
                <a:lnTo>
                  <a:pt x="551569" y="4567720"/>
                </a:lnTo>
                <a:lnTo>
                  <a:pt x="552001" y="4568585"/>
                </a:lnTo>
                <a:lnTo>
                  <a:pt x="605305" y="4462389"/>
                </a:lnTo>
                <a:close/>
                <a:moveTo>
                  <a:pt x="56532" y="2933689"/>
                </a:moveTo>
                <a:lnTo>
                  <a:pt x="0" y="2933689"/>
                </a:lnTo>
                <a:lnTo>
                  <a:pt x="0" y="3036894"/>
                </a:lnTo>
                <a:lnTo>
                  <a:pt x="657735" y="4351773"/>
                </a:lnTo>
                <a:lnTo>
                  <a:pt x="658802" y="4349624"/>
                </a:lnTo>
                <a:lnTo>
                  <a:pt x="659792" y="4351599"/>
                </a:lnTo>
                <a:lnTo>
                  <a:pt x="712657" y="4245396"/>
                </a:lnTo>
                <a:close/>
                <a:moveTo>
                  <a:pt x="277997" y="2933689"/>
                </a:moveTo>
                <a:lnTo>
                  <a:pt x="167276" y="2933689"/>
                </a:lnTo>
                <a:lnTo>
                  <a:pt x="167508" y="2934154"/>
                </a:lnTo>
                <a:lnTo>
                  <a:pt x="165645" y="2934154"/>
                </a:lnTo>
                <a:lnTo>
                  <a:pt x="768067" y="4134236"/>
                </a:lnTo>
                <a:lnTo>
                  <a:pt x="768443" y="4133490"/>
                </a:lnTo>
                <a:lnTo>
                  <a:pt x="769003" y="4134607"/>
                </a:lnTo>
                <a:lnTo>
                  <a:pt x="822294" y="4028353"/>
                </a:lnTo>
                <a:close/>
                <a:moveTo>
                  <a:pt x="495206" y="2933689"/>
                </a:moveTo>
                <a:lnTo>
                  <a:pt x="384265" y="2933689"/>
                </a:lnTo>
                <a:lnTo>
                  <a:pt x="384498" y="2934154"/>
                </a:lnTo>
                <a:lnTo>
                  <a:pt x="382683" y="2934154"/>
                </a:lnTo>
                <a:lnTo>
                  <a:pt x="874773" y="3917215"/>
                </a:lnTo>
                <a:lnTo>
                  <a:pt x="875648" y="3915387"/>
                </a:lnTo>
                <a:lnTo>
                  <a:pt x="876764" y="3917617"/>
                </a:lnTo>
                <a:lnTo>
                  <a:pt x="929646" y="3807197"/>
                </a:lnTo>
                <a:close/>
                <a:moveTo>
                  <a:pt x="711861" y="2933689"/>
                </a:moveTo>
                <a:lnTo>
                  <a:pt x="605823" y="2933689"/>
                </a:lnTo>
                <a:lnTo>
                  <a:pt x="606055" y="2934154"/>
                </a:lnTo>
                <a:lnTo>
                  <a:pt x="604382" y="2934154"/>
                </a:lnTo>
                <a:lnTo>
                  <a:pt x="985105" y="3696054"/>
                </a:lnTo>
                <a:lnTo>
                  <a:pt x="985567" y="3695178"/>
                </a:lnTo>
                <a:lnTo>
                  <a:pt x="986006" y="3696059"/>
                </a:lnTo>
                <a:lnTo>
                  <a:pt x="1035147" y="3602771"/>
                </a:lnTo>
                <a:lnTo>
                  <a:pt x="1039283" y="3589815"/>
                </a:lnTo>
                <a:close/>
                <a:moveTo>
                  <a:pt x="929161" y="2933689"/>
                </a:moveTo>
                <a:lnTo>
                  <a:pt x="822812" y="2933689"/>
                </a:lnTo>
                <a:lnTo>
                  <a:pt x="823048" y="2934154"/>
                </a:lnTo>
                <a:lnTo>
                  <a:pt x="821420" y="2934154"/>
                </a:lnTo>
                <a:lnTo>
                  <a:pt x="1095954" y="3479034"/>
                </a:lnTo>
                <a:lnTo>
                  <a:pt x="1096845" y="3477243"/>
                </a:lnTo>
                <a:lnTo>
                  <a:pt x="1097768" y="3479074"/>
                </a:lnTo>
                <a:lnTo>
                  <a:pt x="1114575" y="3445304"/>
                </a:lnTo>
                <a:lnTo>
                  <a:pt x="1114575" y="3299928"/>
                </a:lnTo>
                <a:close/>
                <a:moveTo>
                  <a:pt x="1114575" y="2933689"/>
                </a:moveTo>
                <a:lnTo>
                  <a:pt x="1039801" y="2933689"/>
                </a:lnTo>
                <a:lnTo>
                  <a:pt x="1040033" y="2934154"/>
                </a:lnTo>
                <a:lnTo>
                  <a:pt x="1038458" y="2934154"/>
                </a:lnTo>
                <a:lnTo>
                  <a:pt x="1114575" y="3086375"/>
                </a:lnTo>
                <a:close/>
                <a:moveTo>
                  <a:pt x="1114575" y="2743549"/>
                </a:moveTo>
                <a:lnTo>
                  <a:pt x="0" y="2743549"/>
                </a:lnTo>
                <a:lnTo>
                  <a:pt x="0" y="2836792"/>
                </a:lnTo>
                <a:lnTo>
                  <a:pt x="1114575" y="2836792"/>
                </a:lnTo>
                <a:close/>
                <a:moveTo>
                  <a:pt x="1114575" y="2552719"/>
                </a:moveTo>
                <a:lnTo>
                  <a:pt x="0" y="2552719"/>
                </a:lnTo>
                <a:lnTo>
                  <a:pt x="0" y="2645377"/>
                </a:lnTo>
                <a:lnTo>
                  <a:pt x="1114575" y="2645377"/>
                </a:lnTo>
                <a:close/>
                <a:moveTo>
                  <a:pt x="1084252" y="2362593"/>
                </a:moveTo>
                <a:lnTo>
                  <a:pt x="0" y="2362593"/>
                </a:lnTo>
                <a:lnTo>
                  <a:pt x="0" y="2455797"/>
                </a:lnTo>
                <a:lnTo>
                  <a:pt x="1114575" y="2455797"/>
                </a:lnTo>
                <a:lnTo>
                  <a:pt x="1114575" y="2420654"/>
                </a:lnTo>
                <a:close/>
                <a:moveTo>
                  <a:pt x="985105" y="2171736"/>
                </a:moveTo>
                <a:lnTo>
                  <a:pt x="0" y="2171736"/>
                </a:lnTo>
                <a:lnTo>
                  <a:pt x="0" y="2266216"/>
                </a:lnTo>
                <a:lnTo>
                  <a:pt x="1034715" y="2266216"/>
                </a:lnTo>
                <a:lnTo>
                  <a:pt x="1034056" y="2264969"/>
                </a:lnTo>
                <a:lnTo>
                  <a:pt x="1034312" y="2264969"/>
                </a:lnTo>
                <a:close/>
                <a:moveTo>
                  <a:pt x="892396" y="1976653"/>
                </a:moveTo>
                <a:lnTo>
                  <a:pt x="0" y="1976653"/>
                </a:lnTo>
                <a:lnTo>
                  <a:pt x="0" y="2074363"/>
                </a:lnTo>
                <a:lnTo>
                  <a:pt x="941076" y="2074363"/>
                </a:lnTo>
                <a:lnTo>
                  <a:pt x="940427" y="2073066"/>
                </a:lnTo>
                <a:close/>
                <a:moveTo>
                  <a:pt x="795000" y="1786385"/>
                </a:moveTo>
                <a:lnTo>
                  <a:pt x="0" y="1786385"/>
                </a:lnTo>
                <a:lnTo>
                  <a:pt x="0" y="1884773"/>
                </a:lnTo>
                <a:lnTo>
                  <a:pt x="845134" y="1884773"/>
                </a:lnTo>
                <a:lnTo>
                  <a:pt x="796464" y="1787073"/>
                </a:lnTo>
                <a:lnTo>
                  <a:pt x="795344" y="1787073"/>
                </a:lnTo>
                <a:close/>
                <a:moveTo>
                  <a:pt x="704626" y="1595209"/>
                </a:moveTo>
                <a:lnTo>
                  <a:pt x="0" y="1595209"/>
                </a:lnTo>
                <a:lnTo>
                  <a:pt x="0" y="1693673"/>
                </a:lnTo>
                <a:lnTo>
                  <a:pt x="746311" y="1693673"/>
                </a:lnTo>
                <a:lnTo>
                  <a:pt x="745964" y="1692910"/>
                </a:lnTo>
                <a:lnTo>
                  <a:pt x="749203" y="1692910"/>
                </a:lnTo>
                <a:close/>
                <a:moveTo>
                  <a:pt x="597769" y="1391926"/>
                </a:moveTo>
                <a:lnTo>
                  <a:pt x="596636" y="1394186"/>
                </a:lnTo>
                <a:lnTo>
                  <a:pt x="595575" y="1392228"/>
                </a:lnTo>
                <a:lnTo>
                  <a:pt x="542222" y="1498408"/>
                </a:lnTo>
                <a:lnTo>
                  <a:pt x="544328" y="1498408"/>
                </a:lnTo>
                <a:lnTo>
                  <a:pt x="544151" y="1498757"/>
                </a:lnTo>
                <a:lnTo>
                  <a:pt x="655550" y="1498757"/>
                </a:lnTo>
                <a:close/>
                <a:moveTo>
                  <a:pt x="490421" y="1174937"/>
                </a:moveTo>
                <a:lnTo>
                  <a:pt x="489576" y="1176614"/>
                </a:lnTo>
                <a:lnTo>
                  <a:pt x="488869" y="1175209"/>
                </a:lnTo>
                <a:lnTo>
                  <a:pt x="325184" y="1498408"/>
                </a:lnTo>
                <a:lnTo>
                  <a:pt x="327339" y="1498408"/>
                </a:lnTo>
                <a:lnTo>
                  <a:pt x="327162" y="1498760"/>
                </a:lnTo>
                <a:lnTo>
                  <a:pt x="433072" y="1498760"/>
                </a:lnTo>
                <a:lnTo>
                  <a:pt x="543634" y="1281323"/>
                </a:lnTo>
                <a:close/>
                <a:moveTo>
                  <a:pt x="381062" y="953380"/>
                </a:moveTo>
                <a:lnTo>
                  <a:pt x="379739" y="956045"/>
                </a:lnTo>
                <a:lnTo>
                  <a:pt x="378537" y="953527"/>
                </a:lnTo>
                <a:lnTo>
                  <a:pt x="108149" y="1498408"/>
                </a:lnTo>
                <a:lnTo>
                  <a:pt x="110350" y="1498408"/>
                </a:lnTo>
                <a:lnTo>
                  <a:pt x="110173" y="1498760"/>
                </a:lnTo>
                <a:lnTo>
                  <a:pt x="216555" y="1498760"/>
                </a:lnTo>
                <a:lnTo>
                  <a:pt x="433996" y="1064324"/>
                </a:lnTo>
                <a:lnTo>
                  <a:pt x="429843" y="1055507"/>
                </a:lnTo>
                <a:close/>
                <a:moveTo>
                  <a:pt x="266954" y="736391"/>
                </a:moveTo>
                <a:lnTo>
                  <a:pt x="0" y="1271084"/>
                </a:lnTo>
                <a:lnTo>
                  <a:pt x="0" y="1493000"/>
                </a:lnTo>
                <a:lnTo>
                  <a:pt x="325184" y="842688"/>
                </a:lnTo>
                <a:lnTo>
                  <a:pt x="316380" y="829221"/>
                </a:lnTo>
                <a:lnTo>
                  <a:pt x="267688" y="736508"/>
                </a:lnTo>
                <a:lnTo>
                  <a:pt x="267360" y="737163"/>
                </a:lnTo>
                <a:close/>
                <a:moveTo>
                  <a:pt x="161499" y="514826"/>
                </a:moveTo>
                <a:lnTo>
                  <a:pt x="0" y="837628"/>
                </a:lnTo>
                <a:lnTo>
                  <a:pt x="0" y="1052638"/>
                </a:lnTo>
                <a:lnTo>
                  <a:pt x="214724" y="625712"/>
                </a:lnTo>
                <a:lnTo>
                  <a:pt x="205911" y="608095"/>
                </a:lnTo>
                <a:lnTo>
                  <a:pt x="161843" y="514833"/>
                </a:lnTo>
                <a:lnTo>
                  <a:pt x="161669" y="515183"/>
                </a:lnTo>
                <a:close/>
                <a:moveTo>
                  <a:pt x="1114575" y="466140"/>
                </a:moveTo>
                <a:lnTo>
                  <a:pt x="1109421" y="466140"/>
                </a:lnTo>
                <a:lnTo>
                  <a:pt x="1114575" y="476447"/>
                </a:lnTo>
                <a:close/>
                <a:moveTo>
                  <a:pt x="50132" y="297808"/>
                </a:moveTo>
                <a:lnTo>
                  <a:pt x="49818" y="298440"/>
                </a:lnTo>
                <a:lnTo>
                  <a:pt x="49503" y="297844"/>
                </a:lnTo>
                <a:lnTo>
                  <a:pt x="0" y="397398"/>
                </a:lnTo>
                <a:lnTo>
                  <a:pt x="0" y="615600"/>
                </a:lnTo>
                <a:lnTo>
                  <a:pt x="103485" y="408647"/>
                </a:lnTo>
                <a:lnTo>
                  <a:pt x="94679" y="382234"/>
                </a:lnTo>
                <a:close/>
                <a:moveTo>
                  <a:pt x="1114575" y="275001"/>
                </a:moveTo>
                <a:lnTo>
                  <a:pt x="1012392" y="275001"/>
                </a:lnTo>
                <a:lnTo>
                  <a:pt x="1012671" y="275538"/>
                </a:lnTo>
                <a:lnTo>
                  <a:pt x="1012038" y="275538"/>
                </a:lnTo>
                <a:lnTo>
                  <a:pt x="1060731" y="368767"/>
                </a:lnTo>
                <a:lnTo>
                  <a:pt x="1114575" y="368767"/>
                </a:lnTo>
                <a:close/>
                <a:moveTo>
                  <a:pt x="1114575" y="84932"/>
                </a:moveTo>
                <a:lnTo>
                  <a:pt x="918802" y="84932"/>
                </a:lnTo>
                <a:lnTo>
                  <a:pt x="919058" y="85423"/>
                </a:lnTo>
                <a:lnTo>
                  <a:pt x="918743" y="85423"/>
                </a:lnTo>
                <a:lnTo>
                  <a:pt x="967462" y="178552"/>
                </a:lnTo>
                <a:lnTo>
                  <a:pt x="1114575" y="178552"/>
                </a:lnTo>
                <a:close/>
                <a:moveTo>
                  <a:pt x="124240" y="0"/>
                </a:moveTo>
                <a:lnTo>
                  <a:pt x="17294" y="0"/>
                </a:lnTo>
                <a:lnTo>
                  <a:pt x="1114575" y="2202726"/>
                </a:lnTo>
                <a:lnTo>
                  <a:pt x="1114575" y="1985720"/>
                </a:lnTo>
                <a:close/>
                <a:moveTo>
                  <a:pt x="337881" y="0"/>
                </a:moveTo>
                <a:lnTo>
                  <a:pt x="229005" y="0"/>
                </a:lnTo>
                <a:lnTo>
                  <a:pt x="976197" y="1489302"/>
                </a:lnTo>
                <a:lnTo>
                  <a:pt x="1114575" y="1765940"/>
                </a:lnTo>
                <a:lnTo>
                  <a:pt x="1114575" y="1553214"/>
                </a:lnTo>
                <a:lnTo>
                  <a:pt x="1108684" y="1541473"/>
                </a:lnTo>
                <a:close/>
                <a:moveTo>
                  <a:pt x="549117" y="0"/>
                </a:moveTo>
                <a:lnTo>
                  <a:pt x="435822" y="0"/>
                </a:lnTo>
                <a:lnTo>
                  <a:pt x="1114575" y="1352362"/>
                </a:lnTo>
                <a:lnTo>
                  <a:pt x="1114575" y="1133115"/>
                </a:lnTo>
                <a:close/>
                <a:moveTo>
                  <a:pt x="767292" y="0"/>
                </a:moveTo>
                <a:lnTo>
                  <a:pt x="654677" y="0"/>
                </a:lnTo>
                <a:lnTo>
                  <a:pt x="1114575" y="913094"/>
                </a:lnTo>
                <a:lnTo>
                  <a:pt x="1114575" y="692635"/>
                </a:lnTo>
                <a:close/>
              </a:path>
            </a:pathLst>
          </a:custGeom>
          <a:solidFill>
            <a:schemeClr val="tx1"/>
          </a:solidFill>
          <a:ln>
            <a:noFill/>
          </a:ln>
          <a:effectLst/>
        </p:spPr>
        <p:txBody>
          <a:bodyPr wrap="square" anchor="ctr">
            <a:noAutofit/>
          </a:bodyPr>
          <a:lstStyle/>
          <a:p>
            <a:endParaRPr lang="en-US" sz="1351"/>
          </a:p>
        </p:txBody>
      </p:sp>
      <p:pic>
        <p:nvPicPr>
          <p:cNvPr id="10" name="Picture 9">
            <a:extLst>
              <a:ext uri="{FF2B5EF4-FFF2-40B4-BE49-F238E27FC236}">
                <a16:creationId xmlns:a16="http://schemas.microsoft.com/office/drawing/2014/main" id="{610403D2-B57B-3F43-985A-D557626FDDF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34724" y="6467878"/>
            <a:ext cx="1444403" cy="327559"/>
          </a:xfrm>
          <a:prstGeom prst="rect">
            <a:avLst/>
          </a:prstGeom>
        </p:spPr>
      </p:pic>
    </p:spTree>
    <p:extLst>
      <p:ext uri="{BB962C8B-B14F-4D97-AF65-F5344CB8AC3E}">
        <p14:creationId xmlns:p14="http://schemas.microsoft.com/office/powerpoint/2010/main" val="26873190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Dark Background">
    <p:bg>
      <p:bgPr>
        <a:solidFill>
          <a:schemeClr val="accent6">
            <a:lumMod val="50000"/>
          </a:schemeClr>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675DD08-BC5A-024E-AAE5-580579E59113}"/>
              </a:ext>
            </a:extLst>
          </p:cNvPr>
          <p:cNvSpPr>
            <a:spLocks noChangeArrowheads="1"/>
          </p:cNvSpPr>
          <p:nvPr userDrawn="1"/>
        </p:nvSpPr>
        <p:spPr bwMode="auto">
          <a:xfrm>
            <a:off x="2" y="6"/>
            <a:ext cx="1371599" cy="6855791"/>
          </a:xfrm>
          <a:custGeom>
            <a:avLst/>
            <a:gdLst>
              <a:gd name="connsiteX0" fmla="*/ 0 w 1371599"/>
              <a:gd name="connsiteY0" fmla="*/ 6704917 h 6855791"/>
              <a:gd name="connsiteX1" fmla="*/ 444370 w 1371599"/>
              <a:gd name="connsiteY1" fmla="*/ 6704917 h 6855791"/>
              <a:gd name="connsiteX2" fmla="*/ 486358 w 1371599"/>
              <a:gd name="connsiteY2" fmla="*/ 6793363 h 6855791"/>
              <a:gd name="connsiteX3" fmla="*/ 0 w 1371599"/>
              <a:gd name="connsiteY3" fmla="*/ 6793363 h 6855791"/>
              <a:gd name="connsiteX4" fmla="*/ 0 w 1371599"/>
              <a:gd name="connsiteY4" fmla="*/ 6536523 h 6855791"/>
              <a:gd name="connsiteX5" fmla="*/ 349973 w 1371599"/>
              <a:gd name="connsiteY5" fmla="*/ 6536523 h 6855791"/>
              <a:gd name="connsiteX6" fmla="*/ 394578 w 1371599"/>
              <a:gd name="connsiteY6" fmla="*/ 6624839 h 6855791"/>
              <a:gd name="connsiteX7" fmla="*/ 0 w 1371599"/>
              <a:gd name="connsiteY7" fmla="*/ 6624839 h 6855791"/>
              <a:gd name="connsiteX8" fmla="*/ 1148107 w 1371599"/>
              <a:gd name="connsiteY8" fmla="*/ 6383443 h 6855791"/>
              <a:gd name="connsiteX9" fmla="*/ 1236422 w 1371599"/>
              <a:gd name="connsiteY9" fmla="*/ 6383443 h 6855791"/>
              <a:gd name="connsiteX10" fmla="*/ 1194031 w 1371599"/>
              <a:gd name="connsiteY10" fmla="*/ 6471759 h 6855791"/>
              <a:gd name="connsiteX11" fmla="*/ 252585 w 1371599"/>
              <a:gd name="connsiteY11" fmla="*/ 6352827 h 6855791"/>
              <a:gd name="connsiteX12" fmla="*/ 302589 w 1371599"/>
              <a:gd name="connsiteY12" fmla="*/ 6441395 h 6855791"/>
              <a:gd name="connsiteX13" fmla="*/ 199009 w 1371599"/>
              <a:gd name="connsiteY13" fmla="*/ 6441395 h 6855791"/>
              <a:gd name="connsiteX14" fmla="*/ 1056259 w 1371599"/>
              <a:gd name="connsiteY14" fmla="*/ 6215060 h 6855791"/>
              <a:gd name="connsiteX15" fmla="*/ 1313067 w 1371599"/>
              <a:gd name="connsiteY15" fmla="*/ 6215060 h 6855791"/>
              <a:gd name="connsiteX16" fmla="*/ 1271978 w 1371599"/>
              <a:gd name="connsiteY16" fmla="*/ 6303506 h 6855791"/>
              <a:gd name="connsiteX17" fmla="*/ 1104196 w 1371599"/>
              <a:gd name="connsiteY17" fmla="*/ 6303506 h 6855791"/>
              <a:gd name="connsiteX18" fmla="*/ 165436 w 1371599"/>
              <a:gd name="connsiteY18" fmla="*/ 6153827 h 6855791"/>
              <a:gd name="connsiteX19" fmla="*/ 210822 w 1371599"/>
              <a:gd name="connsiteY19" fmla="*/ 6249636 h 6855791"/>
              <a:gd name="connsiteX20" fmla="*/ 113068 w 1371599"/>
              <a:gd name="connsiteY20" fmla="*/ 6441253 h 6855791"/>
              <a:gd name="connsiteX21" fmla="*/ 15313 w 1371599"/>
              <a:gd name="connsiteY21" fmla="*/ 6441253 h 6855791"/>
              <a:gd name="connsiteX22" fmla="*/ 979713 w 1371599"/>
              <a:gd name="connsiteY22" fmla="*/ 6031363 h 6855791"/>
              <a:gd name="connsiteX23" fmla="*/ 1371599 w 1371599"/>
              <a:gd name="connsiteY23" fmla="*/ 6031363 h 6855791"/>
              <a:gd name="connsiteX24" fmla="*/ 1371599 w 1371599"/>
              <a:gd name="connsiteY24" fmla="*/ 6102744 h 6855791"/>
              <a:gd name="connsiteX25" fmla="*/ 1363762 w 1371599"/>
              <a:gd name="connsiteY25" fmla="*/ 6119537 h 6855791"/>
              <a:gd name="connsiteX26" fmla="*/ 1020862 w 1371599"/>
              <a:gd name="connsiteY26" fmla="*/ 6119537 h 6855791"/>
              <a:gd name="connsiteX27" fmla="*/ 58452 w 1371599"/>
              <a:gd name="connsiteY27" fmla="*/ 5954818 h 6855791"/>
              <a:gd name="connsiteX28" fmla="*/ 103914 w 1371599"/>
              <a:gd name="connsiteY28" fmla="*/ 6042175 h 6855791"/>
              <a:gd name="connsiteX29" fmla="*/ 103914 w 1371599"/>
              <a:gd name="connsiteY29" fmla="*/ 6052658 h 6855791"/>
              <a:gd name="connsiteX30" fmla="*/ 0 w 1371599"/>
              <a:gd name="connsiteY30" fmla="*/ 6272798 h 6855791"/>
              <a:gd name="connsiteX31" fmla="*/ 0 w 1371599"/>
              <a:gd name="connsiteY31" fmla="*/ 6073624 h 6855791"/>
              <a:gd name="connsiteX32" fmla="*/ 887865 w 1371599"/>
              <a:gd name="connsiteY32" fmla="*/ 5862970 h 6855791"/>
              <a:gd name="connsiteX33" fmla="*/ 1371599 w 1371599"/>
              <a:gd name="connsiteY33" fmla="*/ 5862970 h 6855791"/>
              <a:gd name="connsiteX34" fmla="*/ 1371599 w 1371599"/>
              <a:gd name="connsiteY34" fmla="*/ 5951286 h 6855791"/>
              <a:gd name="connsiteX35" fmla="*/ 933094 w 1371599"/>
              <a:gd name="connsiteY35" fmla="*/ 5951286 h 6855791"/>
              <a:gd name="connsiteX36" fmla="*/ 0 w 1371599"/>
              <a:gd name="connsiteY36" fmla="*/ 5832354 h 6855791"/>
              <a:gd name="connsiteX37" fmla="*/ 7657 w 1371599"/>
              <a:gd name="connsiteY37" fmla="*/ 5840009 h 6855791"/>
              <a:gd name="connsiteX38" fmla="*/ 11485 w 1371599"/>
              <a:gd name="connsiteY38" fmla="*/ 5855319 h 6855791"/>
              <a:gd name="connsiteX39" fmla="*/ 0 w 1371599"/>
              <a:gd name="connsiteY39" fmla="*/ 5874456 h 6855791"/>
              <a:gd name="connsiteX40" fmla="*/ 796017 w 1371599"/>
              <a:gd name="connsiteY40" fmla="*/ 5694586 h 6855791"/>
              <a:gd name="connsiteX41" fmla="*/ 1371599 w 1371599"/>
              <a:gd name="connsiteY41" fmla="*/ 5694586 h 6855791"/>
              <a:gd name="connsiteX42" fmla="*/ 1371599 w 1371599"/>
              <a:gd name="connsiteY42" fmla="*/ 5783032 h 6855791"/>
              <a:gd name="connsiteX43" fmla="*/ 840926 w 1371599"/>
              <a:gd name="connsiteY43" fmla="*/ 5783032 h 6855791"/>
              <a:gd name="connsiteX44" fmla="*/ 719481 w 1371599"/>
              <a:gd name="connsiteY44" fmla="*/ 5510890 h 6855791"/>
              <a:gd name="connsiteX45" fmla="*/ 1371599 w 1371599"/>
              <a:gd name="connsiteY45" fmla="*/ 5510890 h 6855791"/>
              <a:gd name="connsiteX46" fmla="*/ 1371599 w 1371599"/>
              <a:gd name="connsiteY46" fmla="*/ 5599064 h 6855791"/>
              <a:gd name="connsiteX47" fmla="*/ 761412 w 1371599"/>
              <a:gd name="connsiteY47" fmla="*/ 5599064 h 6855791"/>
              <a:gd name="connsiteX48" fmla="*/ 0 w 1371599"/>
              <a:gd name="connsiteY48" fmla="*/ 5434345 h 6855791"/>
              <a:gd name="connsiteX49" fmla="*/ 715989 w 1371599"/>
              <a:gd name="connsiteY49" fmla="*/ 6854508 h 6855791"/>
              <a:gd name="connsiteX50" fmla="*/ 614703 w 1371599"/>
              <a:gd name="connsiteY50" fmla="*/ 6854508 h 6855791"/>
              <a:gd name="connsiteX51" fmla="*/ 0 w 1371599"/>
              <a:gd name="connsiteY51" fmla="*/ 5633238 h 6855791"/>
              <a:gd name="connsiteX52" fmla="*/ 627633 w 1371599"/>
              <a:gd name="connsiteY52" fmla="*/ 5342497 h 6855791"/>
              <a:gd name="connsiteX53" fmla="*/ 1371599 w 1371599"/>
              <a:gd name="connsiteY53" fmla="*/ 5342497 h 6855791"/>
              <a:gd name="connsiteX54" fmla="*/ 1371599 w 1371599"/>
              <a:gd name="connsiteY54" fmla="*/ 5430813 h 6855791"/>
              <a:gd name="connsiteX55" fmla="*/ 672806 w 1371599"/>
              <a:gd name="connsiteY55" fmla="*/ 5430813 h 6855791"/>
              <a:gd name="connsiteX56" fmla="*/ 535785 w 1371599"/>
              <a:gd name="connsiteY56" fmla="*/ 5158800 h 6855791"/>
              <a:gd name="connsiteX57" fmla="*/ 1371599 w 1371599"/>
              <a:gd name="connsiteY57" fmla="*/ 5158800 h 6855791"/>
              <a:gd name="connsiteX58" fmla="*/ 1371599 w 1371599"/>
              <a:gd name="connsiteY58" fmla="*/ 5247246 h 6855791"/>
              <a:gd name="connsiteX59" fmla="*/ 580773 w 1371599"/>
              <a:gd name="connsiteY59" fmla="*/ 5247246 h 6855791"/>
              <a:gd name="connsiteX60" fmla="*/ 0 w 1371599"/>
              <a:gd name="connsiteY60" fmla="*/ 5051649 h 6855791"/>
              <a:gd name="connsiteX61" fmla="*/ 899732 w 1371599"/>
              <a:gd name="connsiteY61" fmla="*/ 6854517 h 6855791"/>
              <a:gd name="connsiteX62" fmla="*/ 803209 w 1371599"/>
              <a:gd name="connsiteY62" fmla="*/ 6854517 h 6855791"/>
              <a:gd name="connsiteX63" fmla="*/ 0 w 1371599"/>
              <a:gd name="connsiteY63" fmla="*/ 5246554 h 6855791"/>
              <a:gd name="connsiteX64" fmla="*/ 6 w 1371599"/>
              <a:gd name="connsiteY64" fmla="*/ 5036336 h 6855791"/>
              <a:gd name="connsiteX65" fmla="*/ 914995 w 1371599"/>
              <a:gd name="connsiteY65" fmla="*/ 6839224 h 6855791"/>
              <a:gd name="connsiteX66" fmla="*/ 911503 w 1371599"/>
              <a:gd name="connsiteY66" fmla="*/ 6839224 h 6855791"/>
              <a:gd name="connsiteX67" fmla="*/ 6 w 1371599"/>
              <a:gd name="connsiteY67" fmla="*/ 5046718 h 6855791"/>
              <a:gd name="connsiteX68" fmla="*/ 260241 w 1371599"/>
              <a:gd name="connsiteY68" fmla="*/ 4999216 h 6855791"/>
              <a:gd name="connsiteX69" fmla="*/ 1371599 w 1371599"/>
              <a:gd name="connsiteY69" fmla="*/ 4999216 h 6855791"/>
              <a:gd name="connsiteX70" fmla="*/ 1371599 w 1371599"/>
              <a:gd name="connsiteY70" fmla="*/ 5082600 h 6855791"/>
              <a:gd name="connsiteX71" fmla="*/ 398716 w 1371599"/>
              <a:gd name="connsiteY71" fmla="*/ 5082600 h 6855791"/>
              <a:gd name="connsiteX72" fmla="*/ 1194951 w 1371599"/>
              <a:gd name="connsiteY72" fmla="*/ 6670382 h 6855791"/>
              <a:gd name="connsiteX73" fmla="*/ 1371599 w 1371599"/>
              <a:gd name="connsiteY73" fmla="*/ 6313244 h 6855791"/>
              <a:gd name="connsiteX74" fmla="*/ 1371599 w 1371599"/>
              <a:gd name="connsiteY74" fmla="*/ 6505871 h 6855791"/>
              <a:gd name="connsiteX75" fmla="*/ 1239956 w 1371599"/>
              <a:gd name="connsiteY75" fmla="*/ 6764190 h 6855791"/>
              <a:gd name="connsiteX76" fmla="*/ 1277037 w 1371599"/>
              <a:gd name="connsiteY76" fmla="*/ 6833304 h 6855791"/>
              <a:gd name="connsiteX77" fmla="*/ 1371599 w 1371599"/>
              <a:gd name="connsiteY77" fmla="*/ 6647871 h 6855791"/>
              <a:gd name="connsiteX78" fmla="*/ 1371599 w 1371599"/>
              <a:gd name="connsiteY78" fmla="*/ 6845419 h 6855791"/>
              <a:gd name="connsiteX79" fmla="*/ 1366313 w 1371599"/>
              <a:gd name="connsiteY79" fmla="*/ 6855791 h 6855791"/>
              <a:gd name="connsiteX80" fmla="*/ 1265570 w 1371599"/>
              <a:gd name="connsiteY80" fmla="*/ 6855791 h 6855791"/>
              <a:gd name="connsiteX81" fmla="*/ 1266217 w 1371599"/>
              <a:gd name="connsiteY81" fmla="*/ 6854523 h 6855791"/>
              <a:gd name="connsiteX82" fmla="*/ 1188027 w 1371599"/>
              <a:gd name="connsiteY82" fmla="*/ 6854523 h 6855791"/>
              <a:gd name="connsiteX83" fmla="*/ 1143022 w 1371599"/>
              <a:gd name="connsiteY83" fmla="*/ 6764190 h 6855791"/>
              <a:gd name="connsiteX84" fmla="*/ 301783 w 1371599"/>
              <a:gd name="connsiteY84" fmla="*/ 5082600 h 6855791"/>
              <a:gd name="connsiteX85" fmla="*/ 5 w 1371599"/>
              <a:gd name="connsiteY85" fmla="*/ 4823168 h 6855791"/>
              <a:gd name="connsiteX86" fmla="*/ 76436 w 1371599"/>
              <a:gd name="connsiteY86" fmla="*/ 4823168 h 6855791"/>
              <a:gd name="connsiteX87" fmla="*/ 1371599 w 1371599"/>
              <a:gd name="connsiteY87" fmla="*/ 4823168 h 6855791"/>
              <a:gd name="connsiteX88" fmla="*/ 1371599 w 1371599"/>
              <a:gd name="connsiteY88" fmla="*/ 4909978 h 6855791"/>
              <a:gd name="connsiteX89" fmla="*/ 118126 w 1371599"/>
              <a:gd name="connsiteY89" fmla="*/ 4909978 h 6855791"/>
              <a:gd name="connsiteX90" fmla="*/ 1094367 w 1371599"/>
              <a:gd name="connsiteY90" fmla="*/ 6854525 h 6855791"/>
              <a:gd name="connsiteX91" fmla="*/ 1000565 w 1371599"/>
              <a:gd name="connsiteY91" fmla="*/ 6854525 h 6855791"/>
              <a:gd name="connsiteX92" fmla="*/ 5 w 1371599"/>
              <a:gd name="connsiteY92" fmla="*/ 4871782 h 6855791"/>
              <a:gd name="connsiteX93" fmla="*/ 1371599 w 1371599"/>
              <a:gd name="connsiteY93" fmla="*/ 4738445 h 6855791"/>
              <a:gd name="connsiteX94" fmla="*/ 1371599 w 1371599"/>
              <a:gd name="connsiteY94" fmla="*/ 4757281 h 6855791"/>
              <a:gd name="connsiteX95" fmla="*/ 1362423 w 1371599"/>
              <a:gd name="connsiteY95" fmla="*/ 4757281 h 6855791"/>
              <a:gd name="connsiteX96" fmla="*/ 1371599 w 1371599"/>
              <a:gd name="connsiteY96" fmla="*/ 4317542 h 6855791"/>
              <a:gd name="connsiteX97" fmla="*/ 1371599 w 1371599"/>
              <a:gd name="connsiteY97" fmla="*/ 4514731 h 6855791"/>
              <a:gd name="connsiteX98" fmla="*/ 1259059 w 1371599"/>
              <a:gd name="connsiteY98" fmla="*/ 4742039 h 6855791"/>
              <a:gd name="connsiteX99" fmla="*/ 1163414 w 1371599"/>
              <a:gd name="connsiteY99" fmla="*/ 4742039 h 6855791"/>
              <a:gd name="connsiteX100" fmla="*/ 1371599 w 1371599"/>
              <a:gd name="connsiteY100" fmla="*/ 3933323 h 6855791"/>
              <a:gd name="connsiteX101" fmla="*/ 1371599 w 1371599"/>
              <a:gd name="connsiteY101" fmla="*/ 4130911 h 6855791"/>
              <a:gd name="connsiteX102" fmla="*/ 1065039 w 1371599"/>
              <a:gd name="connsiteY102" fmla="*/ 4742030 h 6855791"/>
              <a:gd name="connsiteX103" fmla="*/ 964414 w 1371599"/>
              <a:gd name="connsiteY103" fmla="*/ 4742030 h 6855791"/>
              <a:gd name="connsiteX104" fmla="*/ 1341148 w 1371599"/>
              <a:gd name="connsiteY104" fmla="*/ 3627997 h 6855791"/>
              <a:gd name="connsiteX105" fmla="*/ 1371599 w 1371599"/>
              <a:gd name="connsiteY105" fmla="*/ 3689359 h 6855791"/>
              <a:gd name="connsiteX106" fmla="*/ 1371599 w 1371599"/>
              <a:gd name="connsiteY106" fmla="*/ 3761582 h 6855791"/>
              <a:gd name="connsiteX107" fmla="*/ 874123 w 1371599"/>
              <a:gd name="connsiteY107" fmla="*/ 4757307 h 6855791"/>
              <a:gd name="connsiteX108" fmla="*/ 780718 w 1371599"/>
              <a:gd name="connsiteY108" fmla="*/ 4757307 h 6855791"/>
              <a:gd name="connsiteX109" fmla="*/ 1237789 w 1371599"/>
              <a:gd name="connsiteY109" fmla="*/ 3428997 h 6855791"/>
              <a:gd name="connsiteX110" fmla="*/ 1282443 w 1371599"/>
              <a:gd name="connsiteY110" fmla="*/ 3529202 h 6855791"/>
              <a:gd name="connsiteX111" fmla="*/ 681322 w 1371599"/>
              <a:gd name="connsiteY111" fmla="*/ 4742033 h 6855791"/>
              <a:gd name="connsiteX112" fmla="*/ 581708 w 1371599"/>
              <a:gd name="connsiteY112" fmla="*/ 4742033 h 6855791"/>
              <a:gd name="connsiteX113" fmla="*/ 1138555 w 1371599"/>
              <a:gd name="connsiteY113" fmla="*/ 3229992 h 6855791"/>
              <a:gd name="connsiteX114" fmla="*/ 1190563 w 1371599"/>
              <a:gd name="connsiteY114" fmla="*/ 3327093 h 6855791"/>
              <a:gd name="connsiteX115" fmla="*/ 476323 w 1371599"/>
              <a:gd name="connsiteY115" fmla="*/ 4742020 h 6855791"/>
              <a:gd name="connsiteX116" fmla="*/ 382709 w 1371599"/>
              <a:gd name="connsiteY116" fmla="*/ 4742020 h 6855791"/>
              <a:gd name="connsiteX117" fmla="*/ 1194031 w 1371599"/>
              <a:gd name="connsiteY117" fmla="*/ 3138144 h 6855791"/>
              <a:gd name="connsiteX118" fmla="*/ 1295279 w 1371599"/>
              <a:gd name="connsiteY118" fmla="*/ 3138144 h 6855791"/>
              <a:gd name="connsiteX119" fmla="*/ 1371599 w 1371599"/>
              <a:gd name="connsiteY119" fmla="*/ 3288124 h 6855791"/>
              <a:gd name="connsiteX120" fmla="*/ 1371599 w 1371599"/>
              <a:gd name="connsiteY120" fmla="*/ 3486221 h 6855791"/>
              <a:gd name="connsiteX121" fmla="*/ 1285186 w 1371599"/>
              <a:gd name="connsiteY121" fmla="*/ 2969760 h 6855791"/>
              <a:gd name="connsiteX122" fmla="*/ 1371599 w 1371599"/>
              <a:gd name="connsiteY122" fmla="*/ 2969760 h 6855791"/>
              <a:gd name="connsiteX123" fmla="*/ 1371599 w 1371599"/>
              <a:gd name="connsiteY123" fmla="*/ 3057933 h 6855791"/>
              <a:gd name="connsiteX124" fmla="*/ 1239958 w 1371599"/>
              <a:gd name="connsiteY124" fmla="*/ 3057933 h 6855791"/>
              <a:gd name="connsiteX125" fmla="*/ 554861 w 1371599"/>
              <a:gd name="connsiteY125" fmla="*/ 2831981 h 6855791"/>
              <a:gd name="connsiteX126" fmla="*/ 654805 w 1371599"/>
              <a:gd name="connsiteY126" fmla="*/ 2831981 h 6855791"/>
              <a:gd name="connsiteX127" fmla="*/ 1 w 1371599"/>
              <a:gd name="connsiteY127" fmla="*/ 4129697 h 6855791"/>
              <a:gd name="connsiteX128" fmla="*/ 1 w 1371599"/>
              <a:gd name="connsiteY128" fmla="*/ 3935387 h 6855791"/>
              <a:gd name="connsiteX129" fmla="*/ 362560 w 1371599"/>
              <a:gd name="connsiteY129" fmla="*/ 2831981 h 6855791"/>
              <a:gd name="connsiteX130" fmla="*/ 455789 w 1371599"/>
              <a:gd name="connsiteY130" fmla="*/ 2831981 h 6855791"/>
              <a:gd name="connsiteX131" fmla="*/ 2 w 1371599"/>
              <a:gd name="connsiteY131" fmla="*/ 3746969 h 6855791"/>
              <a:gd name="connsiteX132" fmla="*/ 2 w 1371599"/>
              <a:gd name="connsiteY132" fmla="*/ 3554891 h 6855791"/>
              <a:gd name="connsiteX133" fmla="*/ 169568 w 1371599"/>
              <a:gd name="connsiteY133" fmla="*/ 2831981 h 6855791"/>
              <a:gd name="connsiteX134" fmla="*/ 272014 w 1371599"/>
              <a:gd name="connsiteY134" fmla="*/ 2831981 h 6855791"/>
              <a:gd name="connsiteX135" fmla="*/ 2 w 1371599"/>
              <a:gd name="connsiteY135" fmla="*/ 3349007 h 6855791"/>
              <a:gd name="connsiteX136" fmla="*/ 2 w 1371599"/>
              <a:gd name="connsiteY136" fmla="*/ 3155985 h 6855791"/>
              <a:gd name="connsiteX137" fmla="*/ 2 w 1371599"/>
              <a:gd name="connsiteY137" fmla="*/ 2831981 h 6855791"/>
              <a:gd name="connsiteX138" fmla="*/ 73067 w 1371599"/>
              <a:gd name="connsiteY138" fmla="*/ 2831981 h 6855791"/>
              <a:gd name="connsiteX139" fmla="*/ 2 w 1371599"/>
              <a:gd name="connsiteY139" fmla="*/ 2966226 h 6855791"/>
              <a:gd name="connsiteX140" fmla="*/ 1358243 w 1371599"/>
              <a:gd name="connsiteY140" fmla="*/ 2801366 h 6855791"/>
              <a:gd name="connsiteX141" fmla="*/ 1371599 w 1371599"/>
              <a:gd name="connsiteY141" fmla="*/ 2801366 h 6855791"/>
              <a:gd name="connsiteX142" fmla="*/ 1371599 w 1371599"/>
              <a:gd name="connsiteY142" fmla="*/ 2889540 h 6855791"/>
              <a:gd name="connsiteX143" fmla="*/ 1316493 w 1371599"/>
              <a:gd name="connsiteY143" fmla="*/ 2889540 h 6855791"/>
              <a:gd name="connsiteX144" fmla="*/ 1 w 1371599"/>
              <a:gd name="connsiteY144" fmla="*/ 2663597 h 6855791"/>
              <a:gd name="connsiteX145" fmla="*/ 844803 w 1371599"/>
              <a:gd name="connsiteY145" fmla="*/ 2663597 h 6855791"/>
              <a:gd name="connsiteX146" fmla="*/ 858709 w 1371599"/>
              <a:gd name="connsiteY146" fmla="*/ 2663597 h 6855791"/>
              <a:gd name="connsiteX147" fmla="*/ 945623 w 1371599"/>
              <a:gd name="connsiteY147" fmla="*/ 2663597 h 6855791"/>
              <a:gd name="connsiteX148" fmla="*/ 1 w 1371599"/>
              <a:gd name="connsiteY148" fmla="*/ 4527697 h 6855791"/>
              <a:gd name="connsiteX149" fmla="*/ 1 w 1371599"/>
              <a:gd name="connsiteY149" fmla="*/ 4329463 h 6855791"/>
              <a:gd name="connsiteX150" fmla="*/ 803084 w 1371599"/>
              <a:gd name="connsiteY150" fmla="*/ 2750543 h 6855791"/>
              <a:gd name="connsiteX151" fmla="*/ 1 w 1371599"/>
              <a:gd name="connsiteY151" fmla="*/ 2750543 h 6855791"/>
              <a:gd name="connsiteX152" fmla="*/ 1371599 w 1371599"/>
              <a:gd name="connsiteY152" fmla="*/ 2379875 h 6855791"/>
              <a:gd name="connsiteX153" fmla="*/ 1371599 w 1371599"/>
              <a:gd name="connsiteY153" fmla="*/ 2576713 h 6855791"/>
              <a:gd name="connsiteX154" fmla="*/ 281044 w 1371599"/>
              <a:gd name="connsiteY154" fmla="*/ 4742027 h 6855791"/>
              <a:gd name="connsiteX155" fmla="*/ 183699 w 1371599"/>
              <a:gd name="connsiteY155" fmla="*/ 4742027 h 6855791"/>
              <a:gd name="connsiteX156" fmla="*/ 1 w 1371599"/>
              <a:gd name="connsiteY156" fmla="*/ 2143124 h 6855791"/>
              <a:gd name="connsiteX157" fmla="*/ 807864 w 1371599"/>
              <a:gd name="connsiteY157" fmla="*/ 2143124 h 6855791"/>
              <a:gd name="connsiteX158" fmla="*/ 766258 w 1371599"/>
              <a:gd name="connsiteY158" fmla="*/ 2231440 h 6855791"/>
              <a:gd name="connsiteX159" fmla="*/ 1 w 1371599"/>
              <a:gd name="connsiteY159" fmla="*/ 2231440 h 6855791"/>
              <a:gd name="connsiteX160" fmla="*/ 1322091 w 1371599"/>
              <a:gd name="connsiteY160" fmla="*/ 2112511 h 6855791"/>
              <a:gd name="connsiteX161" fmla="*/ 1371599 w 1371599"/>
              <a:gd name="connsiteY161" fmla="*/ 2112511 h 6855791"/>
              <a:gd name="connsiteX162" fmla="*/ 1371599 w 1371599"/>
              <a:gd name="connsiteY162" fmla="*/ 2208026 h 6855791"/>
              <a:gd name="connsiteX163" fmla="*/ 93694 w 1371599"/>
              <a:gd name="connsiteY163" fmla="*/ 4757311 h 6855791"/>
              <a:gd name="connsiteX164" fmla="*/ 3 w 1371599"/>
              <a:gd name="connsiteY164" fmla="*/ 4757311 h 6855791"/>
              <a:gd name="connsiteX165" fmla="*/ 3 w 1371599"/>
              <a:gd name="connsiteY165" fmla="*/ 4746871 h 6855791"/>
              <a:gd name="connsiteX166" fmla="*/ 1371599 w 1371599"/>
              <a:gd name="connsiteY166" fmla="*/ 1998986 h 6855791"/>
              <a:gd name="connsiteX167" fmla="*/ 1371599 w 1371599"/>
              <a:gd name="connsiteY167" fmla="*/ 2017206 h 6855791"/>
              <a:gd name="connsiteX168" fmla="*/ 1362425 w 1371599"/>
              <a:gd name="connsiteY168" fmla="*/ 2017206 h 6855791"/>
              <a:gd name="connsiteX169" fmla="*/ 1 w 1371599"/>
              <a:gd name="connsiteY169" fmla="*/ 1974732 h 6855791"/>
              <a:gd name="connsiteX170" fmla="*/ 899693 w 1371599"/>
              <a:gd name="connsiteY170" fmla="*/ 1974732 h 6855791"/>
              <a:gd name="connsiteX171" fmla="*/ 857846 w 1371599"/>
              <a:gd name="connsiteY171" fmla="*/ 2063047 h 6855791"/>
              <a:gd name="connsiteX172" fmla="*/ 1 w 1371599"/>
              <a:gd name="connsiteY172" fmla="*/ 2063047 h 6855791"/>
              <a:gd name="connsiteX173" fmla="*/ 1 w 1371599"/>
              <a:gd name="connsiteY173" fmla="*/ 1806348 h 6855791"/>
              <a:gd name="connsiteX174" fmla="*/ 976253 w 1371599"/>
              <a:gd name="connsiteY174" fmla="*/ 1806348 h 6855791"/>
              <a:gd name="connsiteX175" fmla="*/ 934710 w 1371599"/>
              <a:gd name="connsiteY175" fmla="*/ 1894663 h 6855791"/>
              <a:gd name="connsiteX176" fmla="*/ 1 w 1371599"/>
              <a:gd name="connsiteY176" fmla="*/ 1894663 h 6855791"/>
              <a:gd name="connsiteX177" fmla="*/ 0 w 1371599"/>
              <a:gd name="connsiteY177" fmla="*/ 1622651 h 6855791"/>
              <a:gd name="connsiteX178" fmla="*/ 1068095 w 1371599"/>
              <a:gd name="connsiteY178" fmla="*/ 1622651 h 6855791"/>
              <a:gd name="connsiteX179" fmla="*/ 1023013 w 1371599"/>
              <a:gd name="connsiteY179" fmla="*/ 1710967 h 6855791"/>
              <a:gd name="connsiteX180" fmla="*/ 0 w 1371599"/>
              <a:gd name="connsiteY180" fmla="*/ 1710967 h 6855791"/>
              <a:gd name="connsiteX181" fmla="*/ 1371599 w 1371599"/>
              <a:gd name="connsiteY181" fmla="*/ 1614681 h 6855791"/>
              <a:gd name="connsiteX182" fmla="*/ 1371599 w 1371599"/>
              <a:gd name="connsiteY182" fmla="*/ 1801381 h 6855791"/>
              <a:gd name="connsiteX183" fmla="*/ 985962 w 1371599"/>
              <a:gd name="connsiteY183" fmla="*/ 2568279 h 6855791"/>
              <a:gd name="connsiteX184" fmla="*/ 1 w 1371599"/>
              <a:gd name="connsiteY184" fmla="*/ 2568279 h 6855791"/>
              <a:gd name="connsiteX185" fmla="*/ 1 w 1371599"/>
              <a:gd name="connsiteY185" fmla="*/ 2484983 h 6855791"/>
              <a:gd name="connsiteX186" fmla="*/ 933886 w 1371599"/>
              <a:gd name="connsiteY186" fmla="*/ 2484983 h 6855791"/>
              <a:gd name="connsiteX187" fmla="*/ 2 w 1371599"/>
              <a:gd name="connsiteY187" fmla="*/ 1301179 h 6855791"/>
              <a:gd name="connsiteX188" fmla="*/ 119156 w 1371599"/>
              <a:gd name="connsiteY188" fmla="*/ 1542610 h 6855791"/>
              <a:gd name="connsiteX189" fmla="*/ 23171 w 1371599"/>
              <a:gd name="connsiteY189" fmla="*/ 1542610 h 6855791"/>
              <a:gd name="connsiteX190" fmla="*/ 2 w 1371599"/>
              <a:gd name="connsiteY190" fmla="*/ 1497123 h 6855791"/>
              <a:gd name="connsiteX191" fmla="*/ 1371599 w 1371599"/>
              <a:gd name="connsiteY191" fmla="*/ 1222472 h 6855791"/>
              <a:gd name="connsiteX192" fmla="*/ 1371599 w 1371599"/>
              <a:gd name="connsiteY192" fmla="*/ 1415290 h 6855791"/>
              <a:gd name="connsiteX193" fmla="*/ 879869 w 1371599"/>
              <a:gd name="connsiteY193" fmla="*/ 2399883 h 6855791"/>
              <a:gd name="connsiteX194" fmla="*/ 1 w 1371599"/>
              <a:gd name="connsiteY194" fmla="*/ 2399883 h 6855791"/>
              <a:gd name="connsiteX195" fmla="*/ 1 w 1371599"/>
              <a:gd name="connsiteY195" fmla="*/ 2316529 h 6855791"/>
              <a:gd name="connsiteX196" fmla="*/ 820980 w 1371599"/>
              <a:gd name="connsiteY196" fmla="*/ 2316529 h 6855791"/>
              <a:gd name="connsiteX197" fmla="*/ 820980 w 1371599"/>
              <a:gd name="connsiteY197" fmla="*/ 2320002 h 6855791"/>
              <a:gd name="connsiteX198" fmla="*/ 2 w 1371599"/>
              <a:gd name="connsiteY198" fmla="*/ 903170 h 6855791"/>
              <a:gd name="connsiteX199" fmla="*/ 318056 w 1371599"/>
              <a:gd name="connsiteY199" fmla="*/ 1527356 h 6855791"/>
              <a:gd name="connsiteX200" fmla="*/ 218878 w 1371599"/>
              <a:gd name="connsiteY200" fmla="*/ 1527356 h 6855791"/>
              <a:gd name="connsiteX201" fmla="*/ 2 w 1371599"/>
              <a:gd name="connsiteY201" fmla="*/ 1096288 h 6855791"/>
              <a:gd name="connsiteX202" fmla="*/ 1371599 w 1371599"/>
              <a:gd name="connsiteY202" fmla="*/ 814772 h 6855791"/>
              <a:gd name="connsiteX203" fmla="*/ 1371599 w 1371599"/>
              <a:gd name="connsiteY203" fmla="*/ 1006560 h 6855791"/>
              <a:gd name="connsiteX204" fmla="*/ 1147489 w 1371599"/>
              <a:gd name="connsiteY204" fmla="*/ 1450780 h 6855791"/>
              <a:gd name="connsiteX205" fmla="*/ 1102180 w 1371599"/>
              <a:gd name="connsiteY205" fmla="*/ 1349886 h 6855791"/>
              <a:gd name="connsiteX206" fmla="*/ 66699 w 1371599"/>
              <a:gd name="connsiteY206" fmla="*/ 658242 h 6855791"/>
              <a:gd name="connsiteX207" fmla="*/ 501746 w 1371599"/>
              <a:gd name="connsiteY207" fmla="*/ 1542613 h 6855791"/>
              <a:gd name="connsiteX208" fmla="*/ 409256 w 1371599"/>
              <a:gd name="connsiteY208" fmla="*/ 1542613 h 6855791"/>
              <a:gd name="connsiteX209" fmla="*/ 15315 w 1371599"/>
              <a:gd name="connsiteY209" fmla="*/ 756117 h 6855791"/>
              <a:gd name="connsiteX210" fmla="*/ 25592 w 1371599"/>
              <a:gd name="connsiteY210" fmla="*/ 738640 h 6855791"/>
              <a:gd name="connsiteX211" fmla="*/ 167853 w 1371599"/>
              <a:gd name="connsiteY211" fmla="*/ 459242 h 6855791"/>
              <a:gd name="connsiteX212" fmla="*/ 715993 w 1371599"/>
              <a:gd name="connsiteY212" fmla="*/ 1527349 h 6855791"/>
              <a:gd name="connsiteX213" fmla="*/ 614744 w 1371599"/>
              <a:gd name="connsiteY213" fmla="*/ 1527349 h 6855791"/>
              <a:gd name="connsiteX214" fmla="*/ 122466 w 1371599"/>
              <a:gd name="connsiteY214" fmla="*/ 552572 h 6855791"/>
              <a:gd name="connsiteX215" fmla="*/ 129449 w 1371599"/>
              <a:gd name="connsiteY215" fmla="*/ 535289 h 6855791"/>
              <a:gd name="connsiteX216" fmla="*/ 1371599 w 1371599"/>
              <a:gd name="connsiteY216" fmla="*/ 433338 h 6855791"/>
              <a:gd name="connsiteX217" fmla="*/ 1371599 w 1371599"/>
              <a:gd name="connsiteY217" fmla="*/ 621557 h 6855791"/>
              <a:gd name="connsiteX218" fmla="*/ 1058442 w 1371599"/>
              <a:gd name="connsiteY218" fmla="*/ 1251782 h 6855791"/>
              <a:gd name="connsiteX219" fmla="*/ 1010331 w 1371599"/>
              <a:gd name="connsiteY219" fmla="*/ 1157898 h 6855791"/>
              <a:gd name="connsiteX220" fmla="*/ 262535 w 1371599"/>
              <a:gd name="connsiteY220" fmla="*/ 275546 h 6855791"/>
              <a:gd name="connsiteX221" fmla="*/ 899736 w 1371599"/>
              <a:gd name="connsiteY221" fmla="*/ 1542647 h 6855791"/>
              <a:gd name="connsiteX222" fmla="*/ 803294 w 1371599"/>
              <a:gd name="connsiteY222" fmla="*/ 1542647 h 6855791"/>
              <a:gd name="connsiteX223" fmla="*/ 214314 w 1371599"/>
              <a:gd name="connsiteY223" fmla="*/ 372483 h 6855791"/>
              <a:gd name="connsiteX224" fmla="*/ 228091 w 1371599"/>
              <a:gd name="connsiteY224" fmla="*/ 348249 h 6855791"/>
              <a:gd name="connsiteX225" fmla="*/ 1371599 w 1371599"/>
              <a:gd name="connsiteY225" fmla="*/ 20100 h 6855791"/>
              <a:gd name="connsiteX226" fmla="*/ 1371599 w 1371599"/>
              <a:gd name="connsiteY226" fmla="*/ 218163 h 6855791"/>
              <a:gd name="connsiteX227" fmla="*/ 951369 w 1371599"/>
              <a:gd name="connsiteY227" fmla="*/ 1052787 h 6855791"/>
              <a:gd name="connsiteX228" fmla="*/ 903180 w 1371599"/>
              <a:gd name="connsiteY228" fmla="*/ 959283 h 6855791"/>
              <a:gd name="connsiteX229" fmla="*/ 410896 w 1371599"/>
              <a:gd name="connsiteY229" fmla="*/ 1 h 6855791"/>
              <a:gd name="connsiteX230" fmla="*/ 503755 w 1371599"/>
              <a:gd name="connsiteY230" fmla="*/ 1 h 6855791"/>
              <a:gd name="connsiteX231" fmla="*/ 421213 w 1371599"/>
              <a:gd name="connsiteY231" fmla="*/ 173721 h 6855791"/>
              <a:gd name="connsiteX232" fmla="*/ 1098741 w 1371599"/>
              <a:gd name="connsiteY232" fmla="*/ 1542634 h 6855791"/>
              <a:gd name="connsiteX233" fmla="*/ 1005882 w 1371599"/>
              <a:gd name="connsiteY233" fmla="*/ 1542634 h 6855791"/>
              <a:gd name="connsiteX234" fmla="*/ 321476 w 1371599"/>
              <a:gd name="connsiteY234" fmla="*/ 173721 h 6855791"/>
              <a:gd name="connsiteX235" fmla="*/ 210913 w 1371599"/>
              <a:gd name="connsiteY235" fmla="*/ 1 h 6855791"/>
              <a:gd name="connsiteX236" fmla="*/ 302761 w 1371599"/>
              <a:gd name="connsiteY236" fmla="*/ 1 h 6855791"/>
              <a:gd name="connsiteX237" fmla="*/ 2 w 1371599"/>
              <a:gd name="connsiteY237" fmla="*/ 608862 h 6855791"/>
              <a:gd name="connsiteX238" fmla="*/ 2 w 1371599"/>
              <a:gd name="connsiteY238" fmla="*/ 415134 h 6855791"/>
              <a:gd name="connsiteX239" fmla="*/ 23171 w 1371599"/>
              <a:gd name="connsiteY239" fmla="*/ 1 h 6855791"/>
              <a:gd name="connsiteX240" fmla="*/ 119156 w 1371599"/>
              <a:gd name="connsiteY240" fmla="*/ 1 h 6855791"/>
              <a:gd name="connsiteX241" fmla="*/ 2 w 1371599"/>
              <a:gd name="connsiteY241" fmla="*/ 241380 h 6855791"/>
              <a:gd name="connsiteX242" fmla="*/ 2 w 1371599"/>
              <a:gd name="connsiteY242" fmla="*/ 49697 h 6855791"/>
              <a:gd name="connsiteX243" fmla="*/ 1203218 w 1371599"/>
              <a:gd name="connsiteY243" fmla="*/ 0 h 6855791"/>
              <a:gd name="connsiteX244" fmla="*/ 1297691 w 1371599"/>
              <a:gd name="connsiteY244" fmla="*/ 0 h 6855791"/>
              <a:gd name="connsiteX245" fmla="*/ 863817 w 1371599"/>
              <a:gd name="connsiteY245" fmla="*/ 853807 h 6855791"/>
              <a:gd name="connsiteX246" fmla="*/ 811332 w 1371599"/>
              <a:gd name="connsiteY246" fmla="*/ 753967 h 6855791"/>
              <a:gd name="connsiteX247" fmla="*/ 999671 w 1371599"/>
              <a:gd name="connsiteY247" fmla="*/ 0 h 6855791"/>
              <a:gd name="connsiteX248" fmla="*/ 1098762 w 1371599"/>
              <a:gd name="connsiteY248" fmla="*/ 0 h 6855791"/>
              <a:gd name="connsiteX249" fmla="*/ 767320 w 1371599"/>
              <a:gd name="connsiteY249" fmla="*/ 670063 h 6855791"/>
              <a:gd name="connsiteX250" fmla="*/ 726317 w 1371599"/>
              <a:gd name="connsiteY250" fmla="*/ 586306 h 6855791"/>
              <a:gd name="connsiteX251" fmla="*/ 719483 w 1371599"/>
              <a:gd name="connsiteY251" fmla="*/ 572346 h 6855791"/>
              <a:gd name="connsiteX252" fmla="*/ 798050 w 1371599"/>
              <a:gd name="connsiteY252" fmla="*/ 0 h 6855791"/>
              <a:gd name="connsiteX253" fmla="*/ 899674 w 1371599"/>
              <a:gd name="connsiteY253" fmla="*/ 0 h 6855791"/>
              <a:gd name="connsiteX254" fmla="*/ 657878 w 1371599"/>
              <a:gd name="connsiteY254" fmla="*/ 471054 h 6855791"/>
              <a:gd name="connsiteX255" fmla="*/ 615826 w 1371599"/>
              <a:gd name="connsiteY255" fmla="*/ 380333 h 6855791"/>
              <a:gd name="connsiteX256" fmla="*/ 612322 w 1371599"/>
              <a:gd name="connsiteY256" fmla="*/ 376843 h 6855791"/>
              <a:gd name="connsiteX257" fmla="*/ 608920 w 1371599"/>
              <a:gd name="connsiteY257" fmla="*/ 0 h 6855791"/>
              <a:gd name="connsiteX258" fmla="*/ 700768 w 1371599"/>
              <a:gd name="connsiteY258" fmla="*/ 0 h 6855791"/>
              <a:gd name="connsiteX259" fmla="*/ 568099 w 1371599"/>
              <a:gd name="connsiteY259" fmla="*/ 272100 h 6855791"/>
              <a:gd name="connsiteX260" fmla="*/ 520474 w 1371599"/>
              <a:gd name="connsiteY260" fmla="*/ 172215 h 685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1371599" h="6855791">
                <a:moveTo>
                  <a:pt x="0" y="6704917"/>
                </a:moveTo>
                <a:lnTo>
                  <a:pt x="444370" y="6704917"/>
                </a:lnTo>
                <a:lnTo>
                  <a:pt x="486358" y="6793363"/>
                </a:lnTo>
                <a:lnTo>
                  <a:pt x="0" y="6793363"/>
                </a:lnTo>
                <a:close/>
                <a:moveTo>
                  <a:pt x="0" y="6536523"/>
                </a:moveTo>
                <a:lnTo>
                  <a:pt x="349973" y="6536523"/>
                </a:lnTo>
                <a:lnTo>
                  <a:pt x="394578" y="6624839"/>
                </a:lnTo>
                <a:lnTo>
                  <a:pt x="0" y="6624839"/>
                </a:lnTo>
                <a:close/>
                <a:moveTo>
                  <a:pt x="1148107" y="6383443"/>
                </a:moveTo>
                <a:lnTo>
                  <a:pt x="1236422" y="6383443"/>
                </a:lnTo>
                <a:lnTo>
                  <a:pt x="1194031" y="6471759"/>
                </a:lnTo>
                <a:close/>
                <a:moveTo>
                  <a:pt x="252585" y="6352827"/>
                </a:moveTo>
                <a:lnTo>
                  <a:pt x="302589" y="6441395"/>
                </a:lnTo>
                <a:lnTo>
                  <a:pt x="199009" y="6441395"/>
                </a:lnTo>
                <a:close/>
                <a:moveTo>
                  <a:pt x="1056259" y="6215060"/>
                </a:moveTo>
                <a:lnTo>
                  <a:pt x="1313067" y="6215060"/>
                </a:lnTo>
                <a:lnTo>
                  <a:pt x="1271978" y="6303506"/>
                </a:lnTo>
                <a:lnTo>
                  <a:pt x="1104196" y="6303506"/>
                </a:lnTo>
                <a:close/>
                <a:moveTo>
                  <a:pt x="165436" y="6153827"/>
                </a:moveTo>
                <a:lnTo>
                  <a:pt x="210822" y="6249636"/>
                </a:lnTo>
                <a:lnTo>
                  <a:pt x="113068" y="6441253"/>
                </a:lnTo>
                <a:lnTo>
                  <a:pt x="15313" y="6441253"/>
                </a:lnTo>
                <a:close/>
                <a:moveTo>
                  <a:pt x="979713" y="6031363"/>
                </a:moveTo>
                <a:lnTo>
                  <a:pt x="1371599" y="6031363"/>
                </a:lnTo>
                <a:lnTo>
                  <a:pt x="1371599" y="6102744"/>
                </a:lnTo>
                <a:lnTo>
                  <a:pt x="1363762" y="6119537"/>
                </a:lnTo>
                <a:lnTo>
                  <a:pt x="1020862" y="6119537"/>
                </a:lnTo>
                <a:close/>
                <a:moveTo>
                  <a:pt x="58452" y="5954818"/>
                </a:moveTo>
                <a:lnTo>
                  <a:pt x="103914" y="6042175"/>
                </a:lnTo>
                <a:lnTo>
                  <a:pt x="103914" y="6052658"/>
                </a:lnTo>
                <a:lnTo>
                  <a:pt x="0" y="6272798"/>
                </a:lnTo>
                <a:lnTo>
                  <a:pt x="0" y="6073624"/>
                </a:lnTo>
                <a:close/>
                <a:moveTo>
                  <a:pt x="887865" y="5862970"/>
                </a:moveTo>
                <a:lnTo>
                  <a:pt x="1371599" y="5862970"/>
                </a:lnTo>
                <a:lnTo>
                  <a:pt x="1371599" y="5951286"/>
                </a:lnTo>
                <a:lnTo>
                  <a:pt x="933094" y="5951286"/>
                </a:lnTo>
                <a:close/>
                <a:moveTo>
                  <a:pt x="0" y="5832354"/>
                </a:moveTo>
                <a:lnTo>
                  <a:pt x="7657" y="5840009"/>
                </a:lnTo>
                <a:lnTo>
                  <a:pt x="11485" y="5855319"/>
                </a:lnTo>
                <a:lnTo>
                  <a:pt x="0" y="5874456"/>
                </a:lnTo>
                <a:close/>
                <a:moveTo>
                  <a:pt x="796017" y="5694586"/>
                </a:moveTo>
                <a:lnTo>
                  <a:pt x="1371599" y="5694586"/>
                </a:lnTo>
                <a:lnTo>
                  <a:pt x="1371599" y="5783032"/>
                </a:lnTo>
                <a:lnTo>
                  <a:pt x="840926" y="5783032"/>
                </a:lnTo>
                <a:close/>
                <a:moveTo>
                  <a:pt x="719481" y="5510890"/>
                </a:moveTo>
                <a:lnTo>
                  <a:pt x="1371599" y="5510890"/>
                </a:lnTo>
                <a:lnTo>
                  <a:pt x="1371599" y="5599064"/>
                </a:lnTo>
                <a:lnTo>
                  <a:pt x="761412" y="5599064"/>
                </a:lnTo>
                <a:close/>
                <a:moveTo>
                  <a:pt x="0" y="5434345"/>
                </a:moveTo>
                <a:lnTo>
                  <a:pt x="715989" y="6854508"/>
                </a:lnTo>
                <a:lnTo>
                  <a:pt x="614703" y="6854508"/>
                </a:lnTo>
                <a:lnTo>
                  <a:pt x="0" y="5633238"/>
                </a:lnTo>
                <a:close/>
                <a:moveTo>
                  <a:pt x="627633" y="5342497"/>
                </a:moveTo>
                <a:lnTo>
                  <a:pt x="1371599" y="5342497"/>
                </a:lnTo>
                <a:lnTo>
                  <a:pt x="1371599" y="5430813"/>
                </a:lnTo>
                <a:lnTo>
                  <a:pt x="672806" y="5430813"/>
                </a:lnTo>
                <a:close/>
                <a:moveTo>
                  <a:pt x="535785" y="5158800"/>
                </a:moveTo>
                <a:lnTo>
                  <a:pt x="1371599" y="5158800"/>
                </a:lnTo>
                <a:lnTo>
                  <a:pt x="1371599" y="5247246"/>
                </a:lnTo>
                <a:lnTo>
                  <a:pt x="580773" y="5247246"/>
                </a:lnTo>
                <a:close/>
                <a:moveTo>
                  <a:pt x="0" y="5051649"/>
                </a:moveTo>
                <a:lnTo>
                  <a:pt x="899732" y="6854517"/>
                </a:lnTo>
                <a:lnTo>
                  <a:pt x="803209" y="6854517"/>
                </a:lnTo>
                <a:lnTo>
                  <a:pt x="0" y="5246554"/>
                </a:lnTo>
                <a:close/>
                <a:moveTo>
                  <a:pt x="6" y="5036336"/>
                </a:moveTo>
                <a:lnTo>
                  <a:pt x="914995" y="6839224"/>
                </a:lnTo>
                <a:lnTo>
                  <a:pt x="911503" y="6839224"/>
                </a:lnTo>
                <a:lnTo>
                  <a:pt x="6" y="5046718"/>
                </a:lnTo>
                <a:close/>
                <a:moveTo>
                  <a:pt x="260241" y="4999216"/>
                </a:moveTo>
                <a:lnTo>
                  <a:pt x="1371599" y="4999216"/>
                </a:lnTo>
                <a:lnTo>
                  <a:pt x="1371599" y="5082600"/>
                </a:lnTo>
                <a:lnTo>
                  <a:pt x="398716" y="5082600"/>
                </a:lnTo>
                <a:lnTo>
                  <a:pt x="1194951" y="6670382"/>
                </a:lnTo>
                <a:lnTo>
                  <a:pt x="1371599" y="6313244"/>
                </a:lnTo>
                <a:lnTo>
                  <a:pt x="1371599" y="6505871"/>
                </a:lnTo>
                <a:lnTo>
                  <a:pt x="1239956" y="6764190"/>
                </a:lnTo>
                <a:lnTo>
                  <a:pt x="1277037" y="6833304"/>
                </a:lnTo>
                <a:lnTo>
                  <a:pt x="1371599" y="6647871"/>
                </a:lnTo>
                <a:lnTo>
                  <a:pt x="1371599" y="6845419"/>
                </a:lnTo>
                <a:lnTo>
                  <a:pt x="1366313" y="6855791"/>
                </a:lnTo>
                <a:lnTo>
                  <a:pt x="1265570" y="6855791"/>
                </a:lnTo>
                <a:lnTo>
                  <a:pt x="1266217" y="6854523"/>
                </a:lnTo>
                <a:lnTo>
                  <a:pt x="1188027" y="6854523"/>
                </a:lnTo>
                <a:lnTo>
                  <a:pt x="1143022" y="6764190"/>
                </a:lnTo>
                <a:lnTo>
                  <a:pt x="301783" y="5082600"/>
                </a:lnTo>
                <a:close/>
                <a:moveTo>
                  <a:pt x="5" y="4823168"/>
                </a:moveTo>
                <a:lnTo>
                  <a:pt x="76436" y="4823168"/>
                </a:lnTo>
                <a:lnTo>
                  <a:pt x="1371599" y="4823168"/>
                </a:lnTo>
                <a:lnTo>
                  <a:pt x="1371599" y="4909978"/>
                </a:lnTo>
                <a:lnTo>
                  <a:pt x="118126" y="4909978"/>
                </a:lnTo>
                <a:lnTo>
                  <a:pt x="1094367" y="6854525"/>
                </a:lnTo>
                <a:lnTo>
                  <a:pt x="1000565" y="6854525"/>
                </a:lnTo>
                <a:lnTo>
                  <a:pt x="5" y="4871782"/>
                </a:lnTo>
                <a:close/>
                <a:moveTo>
                  <a:pt x="1371599" y="4738445"/>
                </a:moveTo>
                <a:lnTo>
                  <a:pt x="1371599" y="4757281"/>
                </a:lnTo>
                <a:lnTo>
                  <a:pt x="1362423" y="4757281"/>
                </a:lnTo>
                <a:close/>
                <a:moveTo>
                  <a:pt x="1371599" y="4317542"/>
                </a:moveTo>
                <a:lnTo>
                  <a:pt x="1371599" y="4514731"/>
                </a:lnTo>
                <a:lnTo>
                  <a:pt x="1259059" y="4742039"/>
                </a:lnTo>
                <a:lnTo>
                  <a:pt x="1163414" y="4742039"/>
                </a:lnTo>
                <a:close/>
                <a:moveTo>
                  <a:pt x="1371599" y="3933323"/>
                </a:moveTo>
                <a:lnTo>
                  <a:pt x="1371599" y="4130911"/>
                </a:lnTo>
                <a:lnTo>
                  <a:pt x="1065039" y="4742030"/>
                </a:lnTo>
                <a:lnTo>
                  <a:pt x="964414" y="4742030"/>
                </a:lnTo>
                <a:close/>
                <a:moveTo>
                  <a:pt x="1341148" y="3627997"/>
                </a:moveTo>
                <a:lnTo>
                  <a:pt x="1371599" y="3689359"/>
                </a:lnTo>
                <a:lnTo>
                  <a:pt x="1371599" y="3761582"/>
                </a:lnTo>
                <a:lnTo>
                  <a:pt x="874123" y="4757307"/>
                </a:lnTo>
                <a:lnTo>
                  <a:pt x="780718" y="4757307"/>
                </a:lnTo>
                <a:close/>
                <a:moveTo>
                  <a:pt x="1237789" y="3428997"/>
                </a:moveTo>
                <a:lnTo>
                  <a:pt x="1282443" y="3529202"/>
                </a:lnTo>
                <a:lnTo>
                  <a:pt x="681322" y="4742033"/>
                </a:lnTo>
                <a:lnTo>
                  <a:pt x="581708" y="4742033"/>
                </a:lnTo>
                <a:close/>
                <a:moveTo>
                  <a:pt x="1138555" y="3229992"/>
                </a:moveTo>
                <a:lnTo>
                  <a:pt x="1190563" y="3327093"/>
                </a:lnTo>
                <a:lnTo>
                  <a:pt x="476323" y="4742020"/>
                </a:lnTo>
                <a:lnTo>
                  <a:pt x="382709" y="4742020"/>
                </a:lnTo>
                <a:close/>
                <a:moveTo>
                  <a:pt x="1194031" y="3138144"/>
                </a:moveTo>
                <a:lnTo>
                  <a:pt x="1295279" y="3138144"/>
                </a:lnTo>
                <a:lnTo>
                  <a:pt x="1371599" y="3288124"/>
                </a:lnTo>
                <a:lnTo>
                  <a:pt x="1371599" y="3486221"/>
                </a:lnTo>
                <a:close/>
                <a:moveTo>
                  <a:pt x="1285186" y="2969760"/>
                </a:moveTo>
                <a:lnTo>
                  <a:pt x="1371599" y="2969760"/>
                </a:lnTo>
                <a:lnTo>
                  <a:pt x="1371599" y="3057933"/>
                </a:lnTo>
                <a:lnTo>
                  <a:pt x="1239958" y="3057933"/>
                </a:lnTo>
                <a:close/>
                <a:moveTo>
                  <a:pt x="554861" y="2831981"/>
                </a:moveTo>
                <a:lnTo>
                  <a:pt x="654805" y="2831981"/>
                </a:lnTo>
                <a:lnTo>
                  <a:pt x="1" y="4129697"/>
                </a:lnTo>
                <a:lnTo>
                  <a:pt x="1" y="3935387"/>
                </a:lnTo>
                <a:close/>
                <a:moveTo>
                  <a:pt x="362560" y="2831981"/>
                </a:moveTo>
                <a:lnTo>
                  <a:pt x="455789" y="2831981"/>
                </a:lnTo>
                <a:lnTo>
                  <a:pt x="2" y="3746969"/>
                </a:lnTo>
                <a:lnTo>
                  <a:pt x="2" y="3554891"/>
                </a:lnTo>
                <a:close/>
                <a:moveTo>
                  <a:pt x="169568" y="2831981"/>
                </a:moveTo>
                <a:lnTo>
                  <a:pt x="272014" y="2831981"/>
                </a:lnTo>
                <a:lnTo>
                  <a:pt x="2" y="3349007"/>
                </a:lnTo>
                <a:lnTo>
                  <a:pt x="2" y="3155985"/>
                </a:lnTo>
                <a:close/>
                <a:moveTo>
                  <a:pt x="2" y="2831981"/>
                </a:moveTo>
                <a:lnTo>
                  <a:pt x="73067" y="2831981"/>
                </a:lnTo>
                <a:lnTo>
                  <a:pt x="2" y="2966226"/>
                </a:lnTo>
                <a:close/>
                <a:moveTo>
                  <a:pt x="1358243" y="2801366"/>
                </a:moveTo>
                <a:lnTo>
                  <a:pt x="1371599" y="2801366"/>
                </a:lnTo>
                <a:lnTo>
                  <a:pt x="1371599" y="2889540"/>
                </a:lnTo>
                <a:lnTo>
                  <a:pt x="1316493" y="2889540"/>
                </a:lnTo>
                <a:close/>
                <a:moveTo>
                  <a:pt x="1" y="2663597"/>
                </a:moveTo>
                <a:lnTo>
                  <a:pt x="844803" y="2663597"/>
                </a:lnTo>
                <a:lnTo>
                  <a:pt x="858709" y="2663597"/>
                </a:lnTo>
                <a:lnTo>
                  <a:pt x="945623" y="2663597"/>
                </a:lnTo>
                <a:lnTo>
                  <a:pt x="1" y="4527697"/>
                </a:lnTo>
                <a:lnTo>
                  <a:pt x="1" y="4329463"/>
                </a:lnTo>
                <a:lnTo>
                  <a:pt x="803084" y="2750543"/>
                </a:lnTo>
                <a:lnTo>
                  <a:pt x="1" y="2750543"/>
                </a:lnTo>
                <a:close/>
                <a:moveTo>
                  <a:pt x="1371599" y="2379875"/>
                </a:moveTo>
                <a:lnTo>
                  <a:pt x="1371599" y="2576713"/>
                </a:lnTo>
                <a:lnTo>
                  <a:pt x="281044" y="4742027"/>
                </a:lnTo>
                <a:lnTo>
                  <a:pt x="183699" y="4742027"/>
                </a:lnTo>
                <a:close/>
                <a:moveTo>
                  <a:pt x="1" y="2143124"/>
                </a:moveTo>
                <a:lnTo>
                  <a:pt x="807864" y="2143124"/>
                </a:lnTo>
                <a:lnTo>
                  <a:pt x="766258" y="2231440"/>
                </a:lnTo>
                <a:lnTo>
                  <a:pt x="1" y="2231440"/>
                </a:lnTo>
                <a:close/>
                <a:moveTo>
                  <a:pt x="1322091" y="2112511"/>
                </a:moveTo>
                <a:lnTo>
                  <a:pt x="1371599" y="2112511"/>
                </a:lnTo>
                <a:lnTo>
                  <a:pt x="1371599" y="2208026"/>
                </a:lnTo>
                <a:lnTo>
                  <a:pt x="93694" y="4757311"/>
                </a:lnTo>
                <a:lnTo>
                  <a:pt x="3" y="4757311"/>
                </a:lnTo>
                <a:lnTo>
                  <a:pt x="3" y="4746871"/>
                </a:lnTo>
                <a:close/>
                <a:moveTo>
                  <a:pt x="1371599" y="1998986"/>
                </a:moveTo>
                <a:lnTo>
                  <a:pt x="1371599" y="2017206"/>
                </a:lnTo>
                <a:lnTo>
                  <a:pt x="1362425" y="2017206"/>
                </a:lnTo>
                <a:close/>
                <a:moveTo>
                  <a:pt x="1" y="1974732"/>
                </a:moveTo>
                <a:lnTo>
                  <a:pt x="899693" y="1974732"/>
                </a:lnTo>
                <a:lnTo>
                  <a:pt x="857846" y="2063047"/>
                </a:lnTo>
                <a:lnTo>
                  <a:pt x="1" y="2063047"/>
                </a:lnTo>
                <a:close/>
                <a:moveTo>
                  <a:pt x="1" y="1806348"/>
                </a:moveTo>
                <a:lnTo>
                  <a:pt x="976253" y="1806348"/>
                </a:lnTo>
                <a:lnTo>
                  <a:pt x="934710" y="1894663"/>
                </a:lnTo>
                <a:lnTo>
                  <a:pt x="1" y="1894663"/>
                </a:lnTo>
                <a:close/>
                <a:moveTo>
                  <a:pt x="0" y="1622651"/>
                </a:moveTo>
                <a:lnTo>
                  <a:pt x="1068095" y="1622651"/>
                </a:lnTo>
                <a:lnTo>
                  <a:pt x="1023013" y="1710967"/>
                </a:lnTo>
                <a:lnTo>
                  <a:pt x="0" y="1710967"/>
                </a:lnTo>
                <a:close/>
                <a:moveTo>
                  <a:pt x="1371599" y="1614681"/>
                </a:moveTo>
                <a:lnTo>
                  <a:pt x="1371599" y="1801381"/>
                </a:lnTo>
                <a:lnTo>
                  <a:pt x="985962" y="2568279"/>
                </a:lnTo>
                <a:lnTo>
                  <a:pt x="1" y="2568279"/>
                </a:lnTo>
                <a:lnTo>
                  <a:pt x="1" y="2484983"/>
                </a:lnTo>
                <a:lnTo>
                  <a:pt x="933886" y="2484983"/>
                </a:lnTo>
                <a:close/>
                <a:moveTo>
                  <a:pt x="2" y="1301179"/>
                </a:moveTo>
                <a:lnTo>
                  <a:pt x="119156" y="1542610"/>
                </a:lnTo>
                <a:lnTo>
                  <a:pt x="23171" y="1542610"/>
                </a:lnTo>
                <a:lnTo>
                  <a:pt x="2" y="1497123"/>
                </a:lnTo>
                <a:close/>
                <a:moveTo>
                  <a:pt x="1371599" y="1222472"/>
                </a:moveTo>
                <a:lnTo>
                  <a:pt x="1371599" y="1415290"/>
                </a:lnTo>
                <a:lnTo>
                  <a:pt x="879869" y="2399883"/>
                </a:lnTo>
                <a:lnTo>
                  <a:pt x="1" y="2399883"/>
                </a:lnTo>
                <a:lnTo>
                  <a:pt x="1" y="2316529"/>
                </a:lnTo>
                <a:lnTo>
                  <a:pt x="820980" y="2316529"/>
                </a:lnTo>
                <a:lnTo>
                  <a:pt x="820980" y="2320002"/>
                </a:lnTo>
                <a:close/>
                <a:moveTo>
                  <a:pt x="2" y="903170"/>
                </a:moveTo>
                <a:lnTo>
                  <a:pt x="318056" y="1527356"/>
                </a:lnTo>
                <a:lnTo>
                  <a:pt x="218878" y="1527356"/>
                </a:lnTo>
                <a:lnTo>
                  <a:pt x="2" y="1096288"/>
                </a:lnTo>
                <a:close/>
                <a:moveTo>
                  <a:pt x="1371599" y="814772"/>
                </a:moveTo>
                <a:lnTo>
                  <a:pt x="1371599" y="1006560"/>
                </a:lnTo>
                <a:lnTo>
                  <a:pt x="1147489" y="1450780"/>
                </a:lnTo>
                <a:lnTo>
                  <a:pt x="1102180" y="1349886"/>
                </a:lnTo>
                <a:close/>
                <a:moveTo>
                  <a:pt x="66699" y="658242"/>
                </a:moveTo>
                <a:lnTo>
                  <a:pt x="501746" y="1542613"/>
                </a:lnTo>
                <a:lnTo>
                  <a:pt x="409256" y="1542613"/>
                </a:lnTo>
                <a:lnTo>
                  <a:pt x="15315" y="756117"/>
                </a:lnTo>
                <a:lnTo>
                  <a:pt x="25592" y="738640"/>
                </a:lnTo>
                <a:close/>
                <a:moveTo>
                  <a:pt x="167853" y="459242"/>
                </a:moveTo>
                <a:lnTo>
                  <a:pt x="715993" y="1527349"/>
                </a:lnTo>
                <a:lnTo>
                  <a:pt x="614744" y="1527349"/>
                </a:lnTo>
                <a:lnTo>
                  <a:pt x="122466" y="552572"/>
                </a:lnTo>
                <a:lnTo>
                  <a:pt x="129449" y="535289"/>
                </a:lnTo>
                <a:close/>
                <a:moveTo>
                  <a:pt x="1371599" y="433338"/>
                </a:moveTo>
                <a:lnTo>
                  <a:pt x="1371599" y="621557"/>
                </a:lnTo>
                <a:lnTo>
                  <a:pt x="1058442" y="1251782"/>
                </a:lnTo>
                <a:lnTo>
                  <a:pt x="1010331" y="1157898"/>
                </a:lnTo>
                <a:close/>
                <a:moveTo>
                  <a:pt x="262535" y="275546"/>
                </a:moveTo>
                <a:lnTo>
                  <a:pt x="899736" y="1542647"/>
                </a:lnTo>
                <a:lnTo>
                  <a:pt x="803294" y="1542647"/>
                </a:lnTo>
                <a:lnTo>
                  <a:pt x="214314" y="372483"/>
                </a:lnTo>
                <a:lnTo>
                  <a:pt x="228091" y="348249"/>
                </a:lnTo>
                <a:close/>
                <a:moveTo>
                  <a:pt x="1371599" y="20100"/>
                </a:moveTo>
                <a:lnTo>
                  <a:pt x="1371599" y="218163"/>
                </a:lnTo>
                <a:lnTo>
                  <a:pt x="951369" y="1052787"/>
                </a:lnTo>
                <a:lnTo>
                  <a:pt x="903180" y="959283"/>
                </a:lnTo>
                <a:close/>
                <a:moveTo>
                  <a:pt x="410896" y="1"/>
                </a:moveTo>
                <a:lnTo>
                  <a:pt x="503755" y="1"/>
                </a:lnTo>
                <a:lnTo>
                  <a:pt x="421213" y="173721"/>
                </a:lnTo>
                <a:lnTo>
                  <a:pt x="1098741" y="1542634"/>
                </a:lnTo>
                <a:lnTo>
                  <a:pt x="1005882" y="1542634"/>
                </a:lnTo>
                <a:lnTo>
                  <a:pt x="321476" y="173721"/>
                </a:lnTo>
                <a:close/>
                <a:moveTo>
                  <a:pt x="210913" y="1"/>
                </a:moveTo>
                <a:lnTo>
                  <a:pt x="302761" y="1"/>
                </a:lnTo>
                <a:lnTo>
                  <a:pt x="2" y="608862"/>
                </a:lnTo>
                <a:lnTo>
                  <a:pt x="2" y="415134"/>
                </a:lnTo>
                <a:close/>
                <a:moveTo>
                  <a:pt x="23171" y="1"/>
                </a:moveTo>
                <a:lnTo>
                  <a:pt x="119156" y="1"/>
                </a:lnTo>
                <a:lnTo>
                  <a:pt x="2" y="241380"/>
                </a:lnTo>
                <a:lnTo>
                  <a:pt x="2" y="49697"/>
                </a:lnTo>
                <a:close/>
                <a:moveTo>
                  <a:pt x="1203218" y="0"/>
                </a:moveTo>
                <a:lnTo>
                  <a:pt x="1297691" y="0"/>
                </a:lnTo>
                <a:lnTo>
                  <a:pt x="863817" y="853807"/>
                </a:lnTo>
                <a:lnTo>
                  <a:pt x="811332" y="753967"/>
                </a:lnTo>
                <a:close/>
                <a:moveTo>
                  <a:pt x="999671" y="0"/>
                </a:moveTo>
                <a:lnTo>
                  <a:pt x="1098762" y="0"/>
                </a:lnTo>
                <a:lnTo>
                  <a:pt x="767320" y="670063"/>
                </a:lnTo>
                <a:lnTo>
                  <a:pt x="726317" y="586306"/>
                </a:lnTo>
                <a:lnTo>
                  <a:pt x="719483" y="572346"/>
                </a:lnTo>
                <a:close/>
                <a:moveTo>
                  <a:pt x="798050" y="0"/>
                </a:moveTo>
                <a:lnTo>
                  <a:pt x="899674" y="0"/>
                </a:lnTo>
                <a:lnTo>
                  <a:pt x="657878" y="471054"/>
                </a:lnTo>
                <a:lnTo>
                  <a:pt x="615826" y="380333"/>
                </a:lnTo>
                <a:lnTo>
                  <a:pt x="612322" y="376843"/>
                </a:lnTo>
                <a:close/>
                <a:moveTo>
                  <a:pt x="608920" y="0"/>
                </a:moveTo>
                <a:lnTo>
                  <a:pt x="700768" y="0"/>
                </a:lnTo>
                <a:lnTo>
                  <a:pt x="568099" y="272100"/>
                </a:lnTo>
                <a:lnTo>
                  <a:pt x="520474" y="172215"/>
                </a:lnTo>
                <a:close/>
              </a:path>
            </a:pathLst>
          </a:custGeom>
          <a:solidFill>
            <a:schemeClr val="bg1"/>
          </a:solidFill>
          <a:ln>
            <a:noFill/>
          </a:ln>
          <a:effectLst/>
        </p:spPr>
        <p:txBody>
          <a:bodyPr wrap="square" anchor="ctr">
            <a:noAutofit/>
          </a:bodyPr>
          <a:lstStyle/>
          <a:p>
            <a:endParaRPr lang="es-CO" sz="1351"/>
          </a:p>
        </p:txBody>
      </p:sp>
      <p:pic>
        <p:nvPicPr>
          <p:cNvPr id="7" name="Picture 6">
            <a:extLst>
              <a:ext uri="{FF2B5EF4-FFF2-40B4-BE49-F238E27FC236}">
                <a16:creationId xmlns:a16="http://schemas.microsoft.com/office/drawing/2014/main" id="{8F7F1EBE-0F24-8440-A766-96B7CD8C6B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89169" y="6467879"/>
            <a:ext cx="1444403" cy="327559"/>
          </a:xfrm>
          <a:prstGeom prst="rect">
            <a:avLst/>
          </a:prstGeom>
        </p:spPr>
      </p:pic>
      <p:sp>
        <p:nvSpPr>
          <p:cNvPr id="17" name="Title 1">
            <a:extLst>
              <a:ext uri="{FF2B5EF4-FFF2-40B4-BE49-F238E27FC236}">
                <a16:creationId xmlns:a16="http://schemas.microsoft.com/office/drawing/2014/main" id="{3F3D43B5-2839-9A45-AB34-FBC5F18F258F}"/>
              </a:ext>
            </a:extLst>
          </p:cNvPr>
          <p:cNvSpPr>
            <a:spLocks noGrp="1"/>
          </p:cNvSpPr>
          <p:nvPr>
            <p:ph type="title"/>
          </p:nvPr>
        </p:nvSpPr>
        <p:spPr>
          <a:xfrm>
            <a:off x="2431294" y="281294"/>
            <a:ext cx="8656373" cy="787317"/>
          </a:xfrm>
        </p:spPr>
        <p:txBody>
          <a:bodyPr/>
          <a:lstStyle>
            <a:lvl1pPr algn="ctr">
              <a:defRPr>
                <a:solidFill>
                  <a:schemeClr val="bg1"/>
                </a:solidFill>
              </a:defRPr>
            </a:lvl1pPr>
          </a:lstStyle>
          <a:p>
            <a:r>
              <a:rPr lang="en-US"/>
              <a:t>Sample Line Chart</a:t>
            </a:r>
          </a:p>
        </p:txBody>
      </p:sp>
      <p:grpSp>
        <p:nvGrpSpPr>
          <p:cNvPr id="18" name="Group 17">
            <a:extLst>
              <a:ext uri="{FF2B5EF4-FFF2-40B4-BE49-F238E27FC236}">
                <a16:creationId xmlns:a16="http://schemas.microsoft.com/office/drawing/2014/main" id="{F19B4ABF-98D2-F445-B4C9-C32E20F3647B}"/>
              </a:ext>
            </a:extLst>
          </p:cNvPr>
          <p:cNvGrpSpPr/>
          <p:nvPr userDrawn="1"/>
        </p:nvGrpSpPr>
        <p:grpSpPr>
          <a:xfrm>
            <a:off x="5424381" y="1243579"/>
            <a:ext cx="2670199" cy="79896"/>
            <a:chOff x="25400" y="2473325"/>
            <a:chExt cx="10080625" cy="301625"/>
          </a:xfrm>
        </p:grpSpPr>
        <p:sp>
          <p:nvSpPr>
            <p:cNvPr id="19" name="Freeform 1">
              <a:extLst>
                <a:ext uri="{FF2B5EF4-FFF2-40B4-BE49-F238E27FC236}">
                  <a16:creationId xmlns:a16="http://schemas.microsoft.com/office/drawing/2014/main" id="{4853D356-9F68-A844-BE29-1CF704885DB2}"/>
                </a:ext>
              </a:extLst>
            </p:cNvPr>
            <p:cNvSpPr>
              <a:spLocks noChangeArrowheads="1"/>
            </p:cNvSpPr>
            <p:nvPr/>
          </p:nvSpPr>
          <p:spPr bwMode="auto">
            <a:xfrm>
              <a:off x="6692900" y="2473325"/>
              <a:ext cx="781050" cy="301625"/>
            </a:xfrm>
            <a:custGeom>
              <a:avLst/>
              <a:gdLst>
                <a:gd name="T0" fmla="*/ 2170 w 2171"/>
                <a:gd name="T1" fmla="*/ 837 h 838"/>
                <a:gd name="T2" fmla="*/ 1787 w 2171"/>
                <a:gd name="T3" fmla="*/ 0 h 838"/>
                <a:gd name="T4" fmla="*/ 0 w 2171"/>
                <a:gd name="T5" fmla="*/ 0 h 838"/>
                <a:gd name="T6" fmla="*/ 420 w 2171"/>
                <a:gd name="T7" fmla="*/ 837 h 838"/>
                <a:gd name="T8" fmla="*/ 2170 w 2171"/>
                <a:gd name="T9" fmla="*/ 837 h 838"/>
              </a:gdLst>
              <a:ahLst/>
              <a:cxnLst>
                <a:cxn ang="0">
                  <a:pos x="T0" y="T1"/>
                </a:cxn>
                <a:cxn ang="0">
                  <a:pos x="T2" y="T3"/>
                </a:cxn>
                <a:cxn ang="0">
                  <a:pos x="T4" y="T5"/>
                </a:cxn>
                <a:cxn ang="0">
                  <a:pos x="T6" y="T7"/>
                </a:cxn>
                <a:cxn ang="0">
                  <a:pos x="T8" y="T9"/>
                </a:cxn>
              </a:cxnLst>
              <a:rect l="0" t="0" r="r" b="b"/>
              <a:pathLst>
                <a:path w="2171" h="838">
                  <a:moveTo>
                    <a:pt x="2170" y="837"/>
                  </a:moveTo>
                  <a:lnTo>
                    <a:pt x="1787" y="0"/>
                  </a:lnTo>
                  <a:lnTo>
                    <a:pt x="0" y="0"/>
                  </a:lnTo>
                  <a:lnTo>
                    <a:pt x="420" y="837"/>
                  </a:lnTo>
                  <a:lnTo>
                    <a:pt x="2170" y="837"/>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1"/>
            </a:p>
          </p:txBody>
        </p:sp>
        <p:sp>
          <p:nvSpPr>
            <p:cNvPr id="20" name="Freeform 2">
              <a:extLst>
                <a:ext uri="{FF2B5EF4-FFF2-40B4-BE49-F238E27FC236}">
                  <a16:creationId xmlns:a16="http://schemas.microsoft.com/office/drawing/2014/main" id="{BB694331-C4D8-644D-AC28-F077E2EE00D6}"/>
                </a:ext>
              </a:extLst>
            </p:cNvPr>
            <p:cNvSpPr>
              <a:spLocks noChangeArrowheads="1"/>
            </p:cNvSpPr>
            <p:nvPr/>
          </p:nvSpPr>
          <p:spPr bwMode="auto">
            <a:xfrm>
              <a:off x="7729538" y="2473325"/>
              <a:ext cx="1417637" cy="301625"/>
            </a:xfrm>
            <a:custGeom>
              <a:avLst/>
              <a:gdLst>
                <a:gd name="T0" fmla="*/ 3937 w 3938"/>
                <a:gd name="T1" fmla="*/ 0 h 838"/>
                <a:gd name="T2" fmla="*/ 0 w 3938"/>
                <a:gd name="T3" fmla="*/ 0 h 838"/>
                <a:gd name="T4" fmla="*/ 346 w 3938"/>
                <a:gd name="T5" fmla="*/ 837 h 838"/>
                <a:gd name="T6" fmla="*/ 3555 w 3938"/>
                <a:gd name="T7" fmla="*/ 837 h 838"/>
                <a:gd name="T8" fmla="*/ 3937 w 3938"/>
                <a:gd name="T9" fmla="*/ 0 h 838"/>
              </a:gdLst>
              <a:ahLst/>
              <a:cxnLst>
                <a:cxn ang="0">
                  <a:pos x="T0" y="T1"/>
                </a:cxn>
                <a:cxn ang="0">
                  <a:pos x="T2" y="T3"/>
                </a:cxn>
                <a:cxn ang="0">
                  <a:pos x="T4" y="T5"/>
                </a:cxn>
                <a:cxn ang="0">
                  <a:pos x="T6" y="T7"/>
                </a:cxn>
                <a:cxn ang="0">
                  <a:pos x="T8" y="T9"/>
                </a:cxn>
              </a:cxnLst>
              <a:rect l="0" t="0" r="r" b="b"/>
              <a:pathLst>
                <a:path w="3938" h="838">
                  <a:moveTo>
                    <a:pt x="3937" y="0"/>
                  </a:moveTo>
                  <a:lnTo>
                    <a:pt x="0" y="0"/>
                  </a:lnTo>
                  <a:lnTo>
                    <a:pt x="346" y="837"/>
                  </a:lnTo>
                  <a:lnTo>
                    <a:pt x="3555" y="837"/>
                  </a:lnTo>
                  <a:lnTo>
                    <a:pt x="3937" y="0"/>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1"/>
            </a:p>
          </p:txBody>
        </p:sp>
        <p:sp>
          <p:nvSpPr>
            <p:cNvPr id="21" name="Freeform 3">
              <a:extLst>
                <a:ext uri="{FF2B5EF4-FFF2-40B4-BE49-F238E27FC236}">
                  <a16:creationId xmlns:a16="http://schemas.microsoft.com/office/drawing/2014/main" id="{1B37B71D-2077-4743-BA02-A904378A6944}"/>
                </a:ext>
              </a:extLst>
            </p:cNvPr>
            <p:cNvSpPr>
              <a:spLocks noChangeArrowheads="1"/>
            </p:cNvSpPr>
            <p:nvPr/>
          </p:nvSpPr>
          <p:spPr bwMode="auto">
            <a:xfrm>
              <a:off x="9390063" y="2473325"/>
              <a:ext cx="715962" cy="301625"/>
            </a:xfrm>
            <a:custGeom>
              <a:avLst/>
              <a:gdLst>
                <a:gd name="T0" fmla="*/ 0 w 1987"/>
                <a:gd name="T1" fmla="*/ 837 h 838"/>
                <a:gd name="T2" fmla="*/ 1586 w 1987"/>
                <a:gd name="T3" fmla="*/ 837 h 838"/>
                <a:gd name="T4" fmla="*/ 1986 w 1987"/>
                <a:gd name="T5" fmla="*/ 0 h 838"/>
                <a:gd name="T6" fmla="*/ 419 w 1987"/>
                <a:gd name="T7" fmla="*/ 0 h 838"/>
                <a:gd name="T8" fmla="*/ 0 w 1987"/>
                <a:gd name="T9" fmla="*/ 837 h 838"/>
              </a:gdLst>
              <a:ahLst/>
              <a:cxnLst>
                <a:cxn ang="0">
                  <a:pos x="T0" y="T1"/>
                </a:cxn>
                <a:cxn ang="0">
                  <a:pos x="T2" y="T3"/>
                </a:cxn>
                <a:cxn ang="0">
                  <a:pos x="T4" y="T5"/>
                </a:cxn>
                <a:cxn ang="0">
                  <a:pos x="T6" y="T7"/>
                </a:cxn>
                <a:cxn ang="0">
                  <a:pos x="T8" y="T9"/>
                </a:cxn>
              </a:cxnLst>
              <a:rect l="0" t="0" r="r" b="b"/>
              <a:pathLst>
                <a:path w="1987" h="838">
                  <a:moveTo>
                    <a:pt x="0" y="837"/>
                  </a:moveTo>
                  <a:lnTo>
                    <a:pt x="1586" y="837"/>
                  </a:lnTo>
                  <a:lnTo>
                    <a:pt x="1986" y="0"/>
                  </a:lnTo>
                  <a:lnTo>
                    <a:pt x="419" y="0"/>
                  </a:lnTo>
                  <a:lnTo>
                    <a:pt x="0" y="837"/>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1"/>
            </a:p>
          </p:txBody>
        </p:sp>
        <p:sp>
          <p:nvSpPr>
            <p:cNvPr id="22" name="Freeform 4">
              <a:extLst>
                <a:ext uri="{FF2B5EF4-FFF2-40B4-BE49-F238E27FC236}">
                  <a16:creationId xmlns:a16="http://schemas.microsoft.com/office/drawing/2014/main" id="{E0589268-8E8D-6741-8858-AB13D42205A1}"/>
                </a:ext>
              </a:extLst>
            </p:cNvPr>
            <p:cNvSpPr>
              <a:spLocks noChangeArrowheads="1"/>
            </p:cNvSpPr>
            <p:nvPr/>
          </p:nvSpPr>
          <p:spPr bwMode="auto">
            <a:xfrm>
              <a:off x="5675313" y="2473325"/>
              <a:ext cx="747712" cy="301625"/>
            </a:xfrm>
            <a:custGeom>
              <a:avLst/>
              <a:gdLst>
                <a:gd name="T0" fmla="*/ 0 w 2079"/>
                <a:gd name="T1" fmla="*/ 837 h 838"/>
                <a:gd name="T2" fmla="*/ 1677 w 2079"/>
                <a:gd name="T3" fmla="*/ 837 h 838"/>
                <a:gd name="T4" fmla="*/ 2078 w 2079"/>
                <a:gd name="T5" fmla="*/ 0 h 838"/>
                <a:gd name="T6" fmla="*/ 401 w 2079"/>
                <a:gd name="T7" fmla="*/ 0 h 838"/>
                <a:gd name="T8" fmla="*/ 0 w 2079"/>
                <a:gd name="T9" fmla="*/ 837 h 838"/>
              </a:gdLst>
              <a:ahLst/>
              <a:cxnLst>
                <a:cxn ang="0">
                  <a:pos x="T0" y="T1"/>
                </a:cxn>
                <a:cxn ang="0">
                  <a:pos x="T2" y="T3"/>
                </a:cxn>
                <a:cxn ang="0">
                  <a:pos x="T4" y="T5"/>
                </a:cxn>
                <a:cxn ang="0">
                  <a:pos x="T6" y="T7"/>
                </a:cxn>
                <a:cxn ang="0">
                  <a:pos x="T8" y="T9"/>
                </a:cxn>
              </a:cxnLst>
              <a:rect l="0" t="0" r="r" b="b"/>
              <a:pathLst>
                <a:path w="2079" h="838">
                  <a:moveTo>
                    <a:pt x="0" y="837"/>
                  </a:moveTo>
                  <a:lnTo>
                    <a:pt x="1677" y="837"/>
                  </a:lnTo>
                  <a:lnTo>
                    <a:pt x="2078" y="0"/>
                  </a:lnTo>
                  <a:lnTo>
                    <a:pt x="401" y="0"/>
                  </a:lnTo>
                  <a:lnTo>
                    <a:pt x="0" y="837"/>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1"/>
            </a:p>
          </p:txBody>
        </p:sp>
        <p:sp>
          <p:nvSpPr>
            <p:cNvPr id="23" name="Freeform 5">
              <a:extLst>
                <a:ext uri="{FF2B5EF4-FFF2-40B4-BE49-F238E27FC236}">
                  <a16:creationId xmlns:a16="http://schemas.microsoft.com/office/drawing/2014/main" id="{DD14DE66-D3F4-3847-8650-19680D564EC9}"/>
                </a:ext>
              </a:extLst>
            </p:cNvPr>
            <p:cNvSpPr>
              <a:spLocks noChangeArrowheads="1"/>
            </p:cNvSpPr>
            <p:nvPr/>
          </p:nvSpPr>
          <p:spPr bwMode="auto">
            <a:xfrm>
              <a:off x="25400" y="2473325"/>
              <a:ext cx="2717800" cy="301625"/>
            </a:xfrm>
            <a:custGeom>
              <a:avLst/>
              <a:gdLst>
                <a:gd name="T0" fmla="*/ 7547 w 7548"/>
                <a:gd name="T1" fmla="*/ 0 h 838"/>
                <a:gd name="T2" fmla="*/ 0 w 7548"/>
                <a:gd name="T3" fmla="*/ 0 h 838"/>
                <a:gd name="T4" fmla="*/ 0 w 7548"/>
                <a:gd name="T5" fmla="*/ 837 h 838"/>
                <a:gd name="T6" fmla="*/ 7146 w 7548"/>
                <a:gd name="T7" fmla="*/ 837 h 838"/>
                <a:gd name="T8" fmla="*/ 7547 w 7548"/>
                <a:gd name="T9" fmla="*/ 0 h 838"/>
              </a:gdLst>
              <a:ahLst/>
              <a:cxnLst>
                <a:cxn ang="0">
                  <a:pos x="T0" y="T1"/>
                </a:cxn>
                <a:cxn ang="0">
                  <a:pos x="T2" y="T3"/>
                </a:cxn>
                <a:cxn ang="0">
                  <a:pos x="T4" y="T5"/>
                </a:cxn>
                <a:cxn ang="0">
                  <a:pos x="T6" y="T7"/>
                </a:cxn>
                <a:cxn ang="0">
                  <a:pos x="T8" y="T9"/>
                </a:cxn>
              </a:cxnLst>
              <a:rect l="0" t="0" r="r" b="b"/>
              <a:pathLst>
                <a:path w="7548" h="838">
                  <a:moveTo>
                    <a:pt x="7547" y="0"/>
                  </a:moveTo>
                  <a:lnTo>
                    <a:pt x="0" y="0"/>
                  </a:lnTo>
                  <a:lnTo>
                    <a:pt x="0" y="837"/>
                  </a:lnTo>
                  <a:lnTo>
                    <a:pt x="7146" y="837"/>
                  </a:lnTo>
                  <a:lnTo>
                    <a:pt x="7547" y="0"/>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1"/>
            </a:p>
          </p:txBody>
        </p:sp>
        <p:sp>
          <p:nvSpPr>
            <p:cNvPr id="24" name="Freeform 6">
              <a:extLst>
                <a:ext uri="{FF2B5EF4-FFF2-40B4-BE49-F238E27FC236}">
                  <a16:creationId xmlns:a16="http://schemas.microsoft.com/office/drawing/2014/main" id="{25FAB1CE-4133-6F4F-8385-9CF5EC1BDCF5}"/>
                </a:ext>
              </a:extLst>
            </p:cNvPr>
            <p:cNvSpPr>
              <a:spLocks noChangeArrowheads="1"/>
            </p:cNvSpPr>
            <p:nvPr/>
          </p:nvSpPr>
          <p:spPr bwMode="auto">
            <a:xfrm>
              <a:off x="3011488" y="2473325"/>
              <a:ext cx="755650" cy="301625"/>
            </a:xfrm>
            <a:custGeom>
              <a:avLst/>
              <a:gdLst>
                <a:gd name="T0" fmla="*/ 2097 w 2098"/>
                <a:gd name="T1" fmla="*/ 837 h 838"/>
                <a:gd name="T2" fmla="*/ 1695 w 2098"/>
                <a:gd name="T3" fmla="*/ 0 h 838"/>
                <a:gd name="T4" fmla="*/ 0 w 2098"/>
                <a:gd name="T5" fmla="*/ 0 h 838"/>
                <a:gd name="T6" fmla="*/ 420 w 2098"/>
                <a:gd name="T7" fmla="*/ 837 h 838"/>
                <a:gd name="T8" fmla="*/ 2097 w 2098"/>
                <a:gd name="T9" fmla="*/ 837 h 838"/>
              </a:gdLst>
              <a:ahLst/>
              <a:cxnLst>
                <a:cxn ang="0">
                  <a:pos x="T0" y="T1"/>
                </a:cxn>
                <a:cxn ang="0">
                  <a:pos x="T2" y="T3"/>
                </a:cxn>
                <a:cxn ang="0">
                  <a:pos x="T4" y="T5"/>
                </a:cxn>
                <a:cxn ang="0">
                  <a:pos x="T6" y="T7"/>
                </a:cxn>
                <a:cxn ang="0">
                  <a:pos x="T8" y="T9"/>
                </a:cxn>
              </a:cxnLst>
              <a:rect l="0" t="0" r="r" b="b"/>
              <a:pathLst>
                <a:path w="2098" h="838">
                  <a:moveTo>
                    <a:pt x="2097" y="837"/>
                  </a:moveTo>
                  <a:lnTo>
                    <a:pt x="1695" y="0"/>
                  </a:lnTo>
                  <a:lnTo>
                    <a:pt x="0" y="0"/>
                  </a:lnTo>
                  <a:lnTo>
                    <a:pt x="420" y="837"/>
                  </a:lnTo>
                  <a:lnTo>
                    <a:pt x="2097" y="837"/>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1"/>
            </a:p>
          </p:txBody>
        </p:sp>
        <p:sp>
          <p:nvSpPr>
            <p:cNvPr id="25" name="Freeform 7">
              <a:extLst>
                <a:ext uri="{FF2B5EF4-FFF2-40B4-BE49-F238E27FC236}">
                  <a16:creationId xmlns:a16="http://schemas.microsoft.com/office/drawing/2014/main" id="{B5C70671-1767-5A4D-94B5-084F9F9EFE83}"/>
                </a:ext>
              </a:extLst>
            </p:cNvPr>
            <p:cNvSpPr>
              <a:spLocks noChangeArrowheads="1"/>
            </p:cNvSpPr>
            <p:nvPr/>
          </p:nvSpPr>
          <p:spPr bwMode="auto">
            <a:xfrm>
              <a:off x="4008438" y="2473325"/>
              <a:ext cx="1423987" cy="301625"/>
            </a:xfrm>
            <a:custGeom>
              <a:avLst/>
              <a:gdLst>
                <a:gd name="T0" fmla="*/ 0 w 3956"/>
                <a:gd name="T1" fmla="*/ 0 h 838"/>
                <a:gd name="T2" fmla="*/ 383 w 3956"/>
                <a:gd name="T3" fmla="*/ 837 h 838"/>
                <a:gd name="T4" fmla="*/ 3572 w 3956"/>
                <a:gd name="T5" fmla="*/ 837 h 838"/>
                <a:gd name="T6" fmla="*/ 3955 w 3956"/>
                <a:gd name="T7" fmla="*/ 0 h 838"/>
                <a:gd name="T8" fmla="*/ 0 w 3956"/>
                <a:gd name="T9" fmla="*/ 0 h 838"/>
              </a:gdLst>
              <a:ahLst/>
              <a:cxnLst>
                <a:cxn ang="0">
                  <a:pos x="T0" y="T1"/>
                </a:cxn>
                <a:cxn ang="0">
                  <a:pos x="T2" y="T3"/>
                </a:cxn>
                <a:cxn ang="0">
                  <a:pos x="T4" y="T5"/>
                </a:cxn>
                <a:cxn ang="0">
                  <a:pos x="T6" y="T7"/>
                </a:cxn>
                <a:cxn ang="0">
                  <a:pos x="T8" y="T9"/>
                </a:cxn>
              </a:cxnLst>
              <a:rect l="0" t="0" r="r" b="b"/>
              <a:pathLst>
                <a:path w="3956" h="838">
                  <a:moveTo>
                    <a:pt x="0" y="0"/>
                  </a:moveTo>
                  <a:lnTo>
                    <a:pt x="383" y="837"/>
                  </a:lnTo>
                  <a:lnTo>
                    <a:pt x="3572" y="837"/>
                  </a:lnTo>
                  <a:lnTo>
                    <a:pt x="3955" y="0"/>
                  </a:lnTo>
                  <a:lnTo>
                    <a:pt x="0" y="0"/>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351"/>
            </a:p>
          </p:txBody>
        </p:sp>
      </p:grpSp>
    </p:spTree>
    <p:extLst>
      <p:ext uri="{BB962C8B-B14F-4D97-AF65-F5344CB8AC3E}">
        <p14:creationId xmlns:p14="http://schemas.microsoft.com/office/powerpoint/2010/main" val="32645917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A_Blank +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F668C-85C7-D84E-9EBF-C188C2CD09C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25992" r="25962" b="4854"/>
          <a:stretch/>
        </p:blipFill>
        <p:spPr>
          <a:xfrm>
            <a:off x="4803531" y="-1"/>
            <a:ext cx="7388470" cy="6408115"/>
          </a:xfrm>
          <a:prstGeom prst="rect">
            <a:avLst/>
          </a:prstGeom>
        </p:spPr>
      </p:pic>
      <p:sp>
        <p:nvSpPr>
          <p:cNvPr id="3" name="Rectangle 2">
            <a:extLst>
              <a:ext uri="{FF2B5EF4-FFF2-40B4-BE49-F238E27FC236}">
                <a16:creationId xmlns:a16="http://schemas.microsoft.com/office/drawing/2014/main" id="{F89DAA52-5161-004E-94EB-1E81113F42E7}"/>
              </a:ext>
            </a:extLst>
          </p:cNvPr>
          <p:cNvSpPr/>
          <p:nvPr userDrawn="1"/>
        </p:nvSpPr>
        <p:spPr>
          <a:xfrm>
            <a:off x="0" y="2174026"/>
            <a:ext cx="188843" cy="20879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CDAC889-4805-584C-A52E-58653D73ACBF}"/>
              </a:ext>
            </a:extLst>
          </p:cNvPr>
          <p:cNvSpPr>
            <a:spLocks noGrp="1"/>
          </p:cNvSpPr>
          <p:nvPr>
            <p:ph type="title" hasCustomPrompt="1"/>
          </p:nvPr>
        </p:nvSpPr>
        <p:spPr>
          <a:xfrm>
            <a:off x="487019" y="2150574"/>
            <a:ext cx="3355220" cy="2134832"/>
          </a:xfrm>
        </p:spPr>
        <p:txBody>
          <a:bodyPr anchor="ctr">
            <a:normAutofit/>
          </a:bodyPr>
          <a:lstStyle>
            <a:lvl1pPr>
              <a:defRPr sz="30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slide</a:t>
            </a:r>
          </a:p>
        </p:txBody>
      </p:sp>
    </p:spTree>
    <p:extLst>
      <p:ext uri="{BB962C8B-B14F-4D97-AF65-F5344CB8AC3E}">
        <p14:creationId xmlns:p14="http://schemas.microsoft.com/office/powerpoint/2010/main" val="141449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attern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F34FA0-0DC5-F24C-B63E-D128F673B8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4357"/>
          <a:stretch/>
        </p:blipFill>
        <p:spPr>
          <a:xfrm>
            <a:off x="7085938" y="0"/>
            <a:ext cx="5106062" cy="6420678"/>
          </a:xfrm>
          <a:prstGeom prst="rect">
            <a:avLst/>
          </a:prstGeom>
        </p:spPr>
      </p:pic>
      <p:pic>
        <p:nvPicPr>
          <p:cNvPr id="10" name="Picture 9">
            <a:extLst>
              <a:ext uri="{FF2B5EF4-FFF2-40B4-BE49-F238E27FC236}">
                <a16:creationId xmlns:a16="http://schemas.microsoft.com/office/drawing/2014/main" id="{F008420B-C8C0-614C-BAC6-C56F62F1DB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6719" y="1459654"/>
            <a:ext cx="557316" cy="716549"/>
          </a:xfrm>
          <a:prstGeom prst="rect">
            <a:avLst/>
          </a:prstGeom>
        </p:spPr>
      </p:pic>
      <p:pic>
        <p:nvPicPr>
          <p:cNvPr id="11" name="Picture 10">
            <a:extLst>
              <a:ext uri="{FF2B5EF4-FFF2-40B4-BE49-F238E27FC236}">
                <a16:creationId xmlns:a16="http://schemas.microsoft.com/office/drawing/2014/main" id="{65151A0E-BD53-4741-BC66-1F7FF7BB42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580" y="1459654"/>
            <a:ext cx="557316" cy="716549"/>
          </a:xfrm>
          <a:prstGeom prst="rect">
            <a:avLst/>
          </a:prstGeom>
        </p:spPr>
      </p:pic>
      <p:sp>
        <p:nvSpPr>
          <p:cNvPr id="26" name="Content Placeholder 2">
            <a:extLst>
              <a:ext uri="{FF2B5EF4-FFF2-40B4-BE49-F238E27FC236}">
                <a16:creationId xmlns:a16="http://schemas.microsoft.com/office/drawing/2014/main" id="{29651B44-1591-EE4C-B083-EAE2FBEDB689}"/>
              </a:ext>
            </a:extLst>
          </p:cNvPr>
          <p:cNvSpPr>
            <a:spLocks noGrp="1"/>
          </p:cNvSpPr>
          <p:nvPr>
            <p:ph idx="1" hasCustomPrompt="1"/>
          </p:nvPr>
        </p:nvSpPr>
        <p:spPr>
          <a:xfrm>
            <a:off x="416720" y="4718992"/>
            <a:ext cx="6448778" cy="519591"/>
          </a:xfrm>
        </p:spPr>
        <p:txBody>
          <a:bodyPr>
            <a:normAutofit/>
          </a:bodyPr>
          <a:lstStyle>
            <a:lvl1pPr marL="0" indent="0">
              <a:buNone/>
              <a:defRPr sz="18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2pPr>
            <a:lvl3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3pPr>
            <a:lvl4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4pPr>
            <a:lvl5pPr>
              <a:defRPr sz="2400" b="0" i="0" baseline="0">
                <a:solidFill>
                  <a:srgbClr val="575759"/>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—Quote Source</a:t>
            </a:r>
          </a:p>
        </p:txBody>
      </p:sp>
      <p:sp>
        <p:nvSpPr>
          <p:cNvPr id="8" name="Title 1">
            <a:extLst>
              <a:ext uri="{FF2B5EF4-FFF2-40B4-BE49-F238E27FC236}">
                <a16:creationId xmlns:a16="http://schemas.microsoft.com/office/drawing/2014/main" id="{F02B8F02-4FC8-2F45-BA74-195E36FC56E9}"/>
              </a:ext>
            </a:extLst>
          </p:cNvPr>
          <p:cNvSpPr>
            <a:spLocks noGrp="1"/>
          </p:cNvSpPr>
          <p:nvPr>
            <p:ph type="title" hasCustomPrompt="1"/>
          </p:nvPr>
        </p:nvSpPr>
        <p:spPr>
          <a:xfrm>
            <a:off x="416719" y="2258270"/>
            <a:ext cx="6448778" cy="2460722"/>
          </a:xfrm>
        </p:spPr>
        <p:txBody>
          <a:bodyPr anchor="t">
            <a:normAutofit/>
          </a:bodyPr>
          <a:lstStyle>
            <a:lvl1pPr>
              <a:lnSpc>
                <a:spcPts val="3260"/>
              </a:lnSpc>
              <a:defRPr sz="2800" b="1" i="0"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quote text lorem ipsum dolor sit </a:t>
            </a:r>
            <a:r>
              <a:rPr lang="en-US" err="1"/>
              <a:t>amit</a:t>
            </a:r>
            <a:r>
              <a:rPr lang="en-US"/>
              <a:t> </a:t>
            </a:r>
            <a:r>
              <a:rPr lang="en-US" err="1"/>
              <a:t>ut</a:t>
            </a:r>
            <a:r>
              <a:rPr lang="en-US"/>
              <a:t> Maecenas </a:t>
            </a:r>
            <a:r>
              <a:rPr lang="en-US" err="1"/>
              <a:t>ullamcorper</a:t>
            </a:r>
            <a:r>
              <a:rPr lang="en-US"/>
              <a:t>, dui et </a:t>
            </a:r>
            <a:r>
              <a:rPr lang="en-US" err="1"/>
              <a:t>placerat</a:t>
            </a:r>
            <a:r>
              <a:rPr lang="en-US"/>
              <a:t> </a:t>
            </a:r>
            <a:r>
              <a:rPr lang="en-US" err="1"/>
              <a:t>feugiat</a:t>
            </a:r>
            <a:r>
              <a:rPr lang="en-US"/>
              <a:t>.</a:t>
            </a:r>
          </a:p>
        </p:txBody>
      </p:sp>
    </p:spTree>
    <p:extLst>
      <p:ext uri="{BB962C8B-B14F-4D97-AF65-F5344CB8AC3E}">
        <p14:creationId xmlns:p14="http://schemas.microsoft.com/office/powerpoint/2010/main" val="425638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image" Target="../media/image1.emf"/><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5ED222-8A43-8445-89B0-F773DEF817EF}"/>
              </a:ext>
            </a:extLst>
          </p:cNvPr>
          <p:cNvSpPr/>
          <p:nvPr userDrawn="1"/>
        </p:nvSpPr>
        <p:spPr>
          <a:xfrm flipV="1">
            <a:off x="0" y="6411074"/>
            <a:ext cx="12192000" cy="446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6E7F86A-51F8-774D-839B-5FA7034CCD09}"/>
              </a:ext>
            </a:extLst>
          </p:cNvPr>
          <p:cNvPicPr>
            <a:picLocks noChangeAspect="1"/>
          </p:cNvPicPr>
          <p:nvPr userDrawn="1"/>
        </p:nvPicPr>
        <p:blipFill rotWithShape="1">
          <a:blip r:embed="rId87" cstate="screen">
            <a:extLst>
              <a:ext uri="{28A0092B-C50C-407E-A947-70E740481C1C}">
                <a14:useLocalDpi xmlns:a14="http://schemas.microsoft.com/office/drawing/2010/main"/>
              </a:ext>
            </a:extLst>
          </a:blip>
          <a:srcRect t="32377" b="34017"/>
          <a:stretch/>
        </p:blipFill>
        <p:spPr>
          <a:xfrm>
            <a:off x="268090" y="6514358"/>
            <a:ext cx="797944" cy="268161"/>
          </a:xfrm>
          <a:prstGeom prst="rect">
            <a:avLst/>
          </a:prstGeom>
        </p:spPr>
      </p:pic>
      <p:sp>
        <p:nvSpPr>
          <p:cNvPr id="9" name="Slide Number Placeholder 26">
            <a:extLst>
              <a:ext uri="{FF2B5EF4-FFF2-40B4-BE49-F238E27FC236}">
                <a16:creationId xmlns:a16="http://schemas.microsoft.com/office/drawing/2014/main" id="{B8F9901F-55CC-E147-907F-99173411EFDF}"/>
              </a:ext>
            </a:extLst>
          </p:cNvPr>
          <p:cNvSpPr txBox="1">
            <a:spLocks/>
          </p:cNvSpPr>
          <p:nvPr userDrawn="1"/>
        </p:nvSpPr>
        <p:spPr>
          <a:xfrm>
            <a:off x="11339774" y="6455485"/>
            <a:ext cx="5381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2F56F9-7085-D54A-8B8A-69FB20F334A0}" type="slidenum">
              <a:rPr lang="en-US" smtClean="0"/>
              <a:pPr/>
              <a:t>‹#›</a:t>
            </a:fld>
            <a:endParaRPr lang="en-US"/>
          </a:p>
        </p:txBody>
      </p:sp>
      <p:sp>
        <p:nvSpPr>
          <p:cNvPr id="10" name="Title Placeholder 1">
            <a:extLst>
              <a:ext uri="{FF2B5EF4-FFF2-40B4-BE49-F238E27FC236}">
                <a16:creationId xmlns:a16="http://schemas.microsoft.com/office/drawing/2014/main" id="{22109611-3345-A240-BEC9-BB4BD185F740}"/>
              </a:ext>
            </a:extLst>
          </p:cNvPr>
          <p:cNvSpPr>
            <a:spLocks noGrp="1"/>
          </p:cNvSpPr>
          <p:nvPr>
            <p:ph type="title"/>
          </p:nvPr>
        </p:nvSpPr>
        <p:spPr>
          <a:xfrm>
            <a:off x="1108898" y="365125"/>
            <a:ext cx="10006013" cy="1325563"/>
          </a:xfrm>
          <a:prstGeom prst="rect">
            <a:avLst/>
          </a:prstGeom>
        </p:spPr>
        <p:txBody>
          <a:bodyPr vert="horz" lIns="91440" tIns="45720" rIns="91440" bIns="45720" rtlCol="0" anchor="ctr">
            <a:normAutofit/>
          </a:bodyPr>
          <a:lstStyle/>
          <a:p>
            <a:r>
              <a:rPr lang="en-US"/>
              <a:t>Click to edit Master title style</a:t>
            </a:r>
          </a:p>
        </p:txBody>
      </p:sp>
      <p:sp>
        <p:nvSpPr>
          <p:cNvPr id="11" name="Text Placeholder 2">
            <a:extLst>
              <a:ext uri="{FF2B5EF4-FFF2-40B4-BE49-F238E27FC236}">
                <a16:creationId xmlns:a16="http://schemas.microsoft.com/office/drawing/2014/main" id="{E79003D2-577F-D24C-A95C-0129E4236B0F}"/>
              </a:ext>
            </a:extLst>
          </p:cNvPr>
          <p:cNvSpPr>
            <a:spLocks noGrp="1"/>
          </p:cNvSpPr>
          <p:nvPr>
            <p:ph type="body" idx="1"/>
          </p:nvPr>
        </p:nvSpPr>
        <p:spPr>
          <a:xfrm>
            <a:off x="1108898" y="1825625"/>
            <a:ext cx="10006013" cy="2329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438B4AEC-7C90-4B12-80F2-D96AA7F66204}"/>
              </a:ext>
            </a:extLst>
          </p:cNvPr>
          <p:cNvSpPr txBox="1"/>
          <p:nvPr userDrawn="1"/>
        </p:nvSpPr>
        <p:spPr>
          <a:xfrm>
            <a:off x="1255941" y="6503512"/>
            <a:ext cx="6378102" cy="269070"/>
          </a:xfrm>
          <a:prstGeom prst="rect">
            <a:avLst/>
          </a:prstGeom>
          <a:noFill/>
        </p:spPr>
        <p:txBody>
          <a:bodyPr wrap="square" lIns="156739" tIns="78370" rIns="156739" bIns="78370" rtlCol="0" anchor="ctr">
            <a:spAutoFit/>
          </a:bodyPr>
          <a:lstStyle/>
          <a:p>
            <a:pPr defTabSz="1567402">
              <a:lnSpc>
                <a:spcPct val="90000"/>
              </a:lnSpc>
              <a:defRPr/>
            </a:pPr>
            <a:r>
              <a:rPr lang="en-US" sz="800">
                <a:solidFill>
                  <a:srgbClr val="575759">
                    <a:alpha val="80000"/>
                  </a:srgbClr>
                </a:solidFill>
                <a:latin typeface="Verdana" charset="0"/>
                <a:ea typeface="Verdana" charset="0"/>
                <a:cs typeface="Verdana" charset="0"/>
              </a:rPr>
              <a:t>Confidential &amp; proprietary. Use pursuant to your signed agreement or Avaya policy</a:t>
            </a:r>
          </a:p>
        </p:txBody>
      </p:sp>
    </p:spTree>
    <p:extLst>
      <p:ext uri="{BB962C8B-B14F-4D97-AF65-F5344CB8AC3E}">
        <p14:creationId xmlns:p14="http://schemas.microsoft.com/office/powerpoint/2010/main" val="1751831762"/>
      </p:ext>
    </p:extLst>
  </p:cSld>
  <p:clrMap bg1="lt1" tx1="dk1" bg2="lt2" tx2="dk2" accent1="accent1" accent2="accent2" accent3="accent3" accent4="accent4" accent5="accent5" accent6="accent6" hlink="hlink" folHlink="folHlink"/>
  <p:sldLayoutIdLst>
    <p:sldLayoutId id="2147483660" r:id="rId1"/>
    <p:sldLayoutId id="2147483719" r:id="rId2"/>
    <p:sldLayoutId id="2147483723" r:id="rId3"/>
    <p:sldLayoutId id="2147483729" r:id="rId4"/>
    <p:sldLayoutId id="2147483721" r:id="rId5"/>
    <p:sldLayoutId id="2147483731" r:id="rId6"/>
    <p:sldLayoutId id="2147483732" r:id="rId7"/>
    <p:sldLayoutId id="2147483724" r:id="rId8"/>
    <p:sldLayoutId id="2147483650" r:id="rId9"/>
    <p:sldLayoutId id="2147483689" r:id="rId10"/>
    <p:sldLayoutId id="2147483690" r:id="rId11"/>
    <p:sldLayoutId id="2147483720" r:id="rId12"/>
    <p:sldLayoutId id="2147483669" r:id="rId13"/>
    <p:sldLayoutId id="2147483810" r:id="rId14"/>
    <p:sldLayoutId id="2147483733" r:id="rId15"/>
    <p:sldLayoutId id="2147483811" r:id="rId16"/>
    <p:sldLayoutId id="2147483671" r:id="rId17"/>
    <p:sldLayoutId id="2147483814" r:id="rId18"/>
    <p:sldLayoutId id="2147483677" r:id="rId19"/>
    <p:sldLayoutId id="2147483797" r:id="rId20"/>
    <p:sldLayoutId id="2147483798" r:id="rId21"/>
    <p:sldLayoutId id="2147483799" r:id="rId22"/>
    <p:sldLayoutId id="2147483678" r:id="rId23"/>
    <p:sldLayoutId id="2147483679" r:id="rId24"/>
    <p:sldLayoutId id="2147483800" r:id="rId25"/>
    <p:sldLayoutId id="2147483781" r:id="rId26"/>
    <p:sldLayoutId id="2147483783" r:id="rId27"/>
    <p:sldLayoutId id="2147483769" r:id="rId28"/>
    <p:sldLayoutId id="2147483759" r:id="rId29"/>
    <p:sldLayoutId id="2147483760" r:id="rId30"/>
    <p:sldLayoutId id="2147483782" r:id="rId31"/>
    <p:sldLayoutId id="2147483761" r:id="rId32"/>
    <p:sldLayoutId id="2147483763" r:id="rId33"/>
    <p:sldLayoutId id="2147483771" r:id="rId34"/>
    <p:sldLayoutId id="2147483770" r:id="rId35"/>
    <p:sldLayoutId id="2147483808" r:id="rId36"/>
    <p:sldLayoutId id="2147483772" r:id="rId37"/>
    <p:sldLayoutId id="2147483773" r:id="rId38"/>
    <p:sldLayoutId id="2147483774" r:id="rId39"/>
    <p:sldLayoutId id="2147483776" r:id="rId40"/>
    <p:sldLayoutId id="2147483775" r:id="rId41"/>
    <p:sldLayoutId id="2147483777" r:id="rId42"/>
    <p:sldLayoutId id="2147483807" r:id="rId43"/>
    <p:sldLayoutId id="2147483779" r:id="rId44"/>
    <p:sldLayoutId id="2147483778" r:id="rId45"/>
    <p:sldLayoutId id="2147483780" r:id="rId46"/>
    <p:sldLayoutId id="2147483785" r:id="rId47"/>
    <p:sldLayoutId id="2147483787" r:id="rId48"/>
    <p:sldLayoutId id="2147483784" r:id="rId49"/>
    <p:sldLayoutId id="2147483806" r:id="rId50"/>
    <p:sldLayoutId id="2147483786" r:id="rId51"/>
    <p:sldLayoutId id="2147483812" r:id="rId52"/>
    <p:sldLayoutId id="2147483788" r:id="rId53"/>
    <p:sldLayoutId id="2147483792" r:id="rId54"/>
    <p:sldLayoutId id="2147483791" r:id="rId55"/>
    <p:sldLayoutId id="2147483793" r:id="rId56"/>
    <p:sldLayoutId id="2147483809" r:id="rId57"/>
    <p:sldLayoutId id="2147483795" r:id="rId58"/>
    <p:sldLayoutId id="2147483794" r:id="rId59"/>
    <p:sldLayoutId id="2147483657" r:id="rId60"/>
    <p:sldLayoutId id="2147483813" r:id="rId61"/>
    <p:sldLayoutId id="2147483710" r:id="rId62"/>
    <p:sldLayoutId id="2147483680" r:id="rId63"/>
    <p:sldLayoutId id="2147483727" r:id="rId64"/>
    <p:sldLayoutId id="2147483712" r:id="rId65"/>
    <p:sldLayoutId id="2147483726" r:id="rId66"/>
    <p:sldLayoutId id="2147483725" r:id="rId67"/>
    <p:sldLayoutId id="2147483713" r:id="rId68"/>
    <p:sldLayoutId id="2147483652" r:id="rId69"/>
    <p:sldLayoutId id="2147483653" r:id="rId70"/>
    <p:sldLayoutId id="2147483796" r:id="rId71"/>
    <p:sldLayoutId id="2147483695" r:id="rId72"/>
    <p:sldLayoutId id="2147483654" r:id="rId73"/>
    <p:sldLayoutId id="2147483790" r:id="rId74"/>
    <p:sldLayoutId id="2147483801" r:id="rId75"/>
    <p:sldLayoutId id="2147483734" r:id="rId76"/>
    <p:sldLayoutId id="2147483802" r:id="rId77"/>
    <p:sldLayoutId id="2147483803" r:id="rId78"/>
    <p:sldLayoutId id="2147483736" r:id="rId79"/>
    <p:sldLayoutId id="2147483735" r:id="rId80"/>
    <p:sldLayoutId id="2147483804" r:id="rId81"/>
    <p:sldLayoutId id="2147483805" r:id="rId82"/>
    <p:sldLayoutId id="2147483819" r:id="rId83"/>
    <p:sldLayoutId id="2147483821" r:id="rId84"/>
    <p:sldLayoutId id="2147484063" r:id="rId85"/>
  </p:sldLayoutIdLst>
  <p:txStyles>
    <p:titleStyle>
      <a:lvl1pPr algn="l" defTabSz="914400" rtl="0" eaLnBrk="1" latinLnBrk="0" hangingPunct="1">
        <a:lnSpc>
          <a:spcPct val="90000"/>
        </a:lnSpc>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ts val="3180"/>
        </a:lnSpc>
        <a:spcBef>
          <a:spcPts val="1000"/>
        </a:spcBef>
        <a:buFont typeface="Wingdings"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ts val="3180"/>
        </a:lnSpc>
        <a:spcBef>
          <a:spcPts val="500"/>
        </a:spcBef>
        <a:buFont typeface="Wingdings" pitchFamily="2" charset="2"/>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ts val="3180"/>
        </a:lnSpc>
        <a:spcBef>
          <a:spcPts val="500"/>
        </a:spcBef>
        <a:buFont typeface="Wingdings"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ts val="3180"/>
        </a:lnSpc>
        <a:spcBef>
          <a:spcPts val="500"/>
        </a:spcBef>
        <a:buFont typeface="Wingdings"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ts val="3180"/>
        </a:lnSpc>
        <a:spcBef>
          <a:spcPts val="500"/>
        </a:spcBef>
        <a:buFont typeface="Wingdings"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A6AC451-8FED-FA49-A0BD-31CBB1F82C9E}"/>
              </a:ext>
            </a:extLst>
          </p:cNvPr>
          <p:cNvSpPr>
            <a:spLocks noGrp="1"/>
          </p:cNvSpPr>
          <p:nvPr>
            <p:ph type="title"/>
          </p:nvPr>
        </p:nvSpPr>
        <p:spPr/>
        <p:txBody>
          <a:bodyPr anchor="t"/>
          <a:lstStyle/>
          <a:p>
            <a:r>
              <a:rPr lang="en-US"/>
              <a:t>Ten Avaya Differences</a:t>
            </a:r>
          </a:p>
        </p:txBody>
      </p:sp>
      <p:sp>
        <p:nvSpPr>
          <p:cNvPr id="6" name="Content Placeholder 5">
            <a:extLst>
              <a:ext uri="{FF2B5EF4-FFF2-40B4-BE49-F238E27FC236}">
                <a16:creationId xmlns:a16="http://schemas.microsoft.com/office/drawing/2014/main" id="{984576C7-95D8-E846-9110-1955777C3FB2}"/>
              </a:ext>
            </a:extLst>
          </p:cNvPr>
          <p:cNvSpPr>
            <a:spLocks noGrp="1"/>
          </p:cNvSpPr>
          <p:nvPr>
            <p:ph idx="1"/>
          </p:nvPr>
        </p:nvSpPr>
        <p:spPr/>
        <p:txBody>
          <a:bodyPr/>
          <a:lstStyle/>
          <a:p>
            <a:r>
              <a:rPr lang="en-US" dirty="0"/>
              <a:t>Positioning Avaya Cloud Office</a:t>
            </a:r>
            <a:r>
              <a:rPr lang="en-US" baseline="30000" dirty="0"/>
              <a:t>®</a:t>
            </a:r>
          </a:p>
        </p:txBody>
      </p:sp>
      <p:grpSp>
        <p:nvGrpSpPr>
          <p:cNvPr id="28" name="Group 27">
            <a:extLst>
              <a:ext uri="{FF2B5EF4-FFF2-40B4-BE49-F238E27FC236}">
                <a16:creationId xmlns:a16="http://schemas.microsoft.com/office/drawing/2014/main" id="{F4CA49F6-D0D8-424C-8612-CDE4078DBA86}"/>
              </a:ext>
            </a:extLst>
          </p:cNvPr>
          <p:cNvGrpSpPr/>
          <p:nvPr/>
        </p:nvGrpSpPr>
        <p:grpSpPr>
          <a:xfrm>
            <a:off x="5044543" y="5164057"/>
            <a:ext cx="744245" cy="744246"/>
            <a:chOff x="4543466" y="5096241"/>
            <a:chExt cx="744245" cy="744245"/>
          </a:xfrm>
        </p:grpSpPr>
        <p:sp>
          <p:nvSpPr>
            <p:cNvPr id="30" name="Oval 29">
              <a:extLst>
                <a:ext uri="{FF2B5EF4-FFF2-40B4-BE49-F238E27FC236}">
                  <a16:creationId xmlns:a16="http://schemas.microsoft.com/office/drawing/2014/main" id="{75A1191E-BA24-4065-875E-F79BF0A329C8}"/>
                </a:ext>
              </a:extLst>
            </p:cNvPr>
            <p:cNvSpPr/>
            <p:nvPr/>
          </p:nvSpPr>
          <p:spPr>
            <a:xfrm>
              <a:off x="4543466" y="5096241"/>
              <a:ext cx="744245" cy="744245"/>
            </a:xfrm>
            <a:prstGeom prst="ellipse">
              <a:avLst/>
            </a:prstGeom>
            <a:solidFill>
              <a:schemeClr val="bg1"/>
            </a:solidFill>
            <a:ln w="22225">
              <a:solidFill>
                <a:srgbClr val="44B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Verdana"/>
              </a:endParaRPr>
            </a:p>
          </p:txBody>
        </p:sp>
        <p:grpSp>
          <p:nvGrpSpPr>
            <p:cNvPr id="31" name="Group 30">
              <a:extLst>
                <a:ext uri="{FF2B5EF4-FFF2-40B4-BE49-F238E27FC236}">
                  <a16:creationId xmlns:a16="http://schemas.microsoft.com/office/drawing/2014/main" id="{A7C6B81E-C906-45B5-B5E1-68CF0E77AB36}"/>
                </a:ext>
              </a:extLst>
            </p:cNvPr>
            <p:cNvGrpSpPr/>
            <p:nvPr/>
          </p:nvGrpSpPr>
          <p:grpSpPr>
            <a:xfrm>
              <a:off x="4727431" y="5260560"/>
              <a:ext cx="387732" cy="387731"/>
              <a:chOff x="1951038" y="549275"/>
              <a:chExt cx="5578475" cy="5578475"/>
            </a:xfrm>
          </p:grpSpPr>
          <p:sp>
            <p:nvSpPr>
              <p:cNvPr id="32" name="Freeform 1">
                <a:extLst>
                  <a:ext uri="{FF2B5EF4-FFF2-40B4-BE49-F238E27FC236}">
                    <a16:creationId xmlns:a16="http://schemas.microsoft.com/office/drawing/2014/main" id="{D9A09DA2-2415-4150-9F0E-29071639920E}"/>
                  </a:ext>
                </a:extLst>
              </p:cNvPr>
              <p:cNvSpPr>
                <a:spLocks noChangeArrowheads="1"/>
              </p:cNvSpPr>
              <p:nvPr/>
            </p:nvSpPr>
            <p:spPr bwMode="auto">
              <a:xfrm>
                <a:off x="4179888" y="549275"/>
                <a:ext cx="3349625" cy="5578475"/>
              </a:xfrm>
              <a:custGeom>
                <a:avLst/>
                <a:gdLst>
                  <a:gd name="T0" fmla="*/ 8365 w 9305"/>
                  <a:gd name="T1" fmla="*/ 15495 h 15496"/>
                  <a:gd name="T2" fmla="*/ 8365 w 9305"/>
                  <a:gd name="T3" fmla="*/ 15495 h 15496"/>
                  <a:gd name="T4" fmla="*/ 0 w 9305"/>
                  <a:gd name="T5" fmla="*/ 15495 h 15496"/>
                  <a:gd name="T6" fmla="*/ 0 w 9305"/>
                  <a:gd name="T7" fmla="*/ 938 h 15496"/>
                  <a:gd name="T8" fmla="*/ 938 w 9305"/>
                  <a:gd name="T9" fmla="*/ 0 h 15496"/>
                  <a:gd name="T10" fmla="*/ 8365 w 9305"/>
                  <a:gd name="T11" fmla="*/ 0 h 15496"/>
                  <a:gd name="T12" fmla="*/ 9304 w 9305"/>
                  <a:gd name="T13" fmla="*/ 938 h 15496"/>
                  <a:gd name="T14" fmla="*/ 9304 w 9305"/>
                  <a:gd name="T15" fmla="*/ 14569 h 15496"/>
                  <a:gd name="T16" fmla="*/ 8365 w 9305"/>
                  <a:gd name="T17" fmla="*/ 15495 h 15496"/>
                  <a:gd name="T18" fmla="*/ 625 w 9305"/>
                  <a:gd name="T19" fmla="*/ 14882 h 15496"/>
                  <a:gd name="T20" fmla="*/ 625 w 9305"/>
                  <a:gd name="T21" fmla="*/ 14882 h 15496"/>
                  <a:gd name="T22" fmla="*/ 8365 w 9305"/>
                  <a:gd name="T23" fmla="*/ 14882 h 15496"/>
                  <a:gd name="T24" fmla="*/ 8679 w 9305"/>
                  <a:gd name="T25" fmla="*/ 14569 h 15496"/>
                  <a:gd name="T26" fmla="*/ 8679 w 9305"/>
                  <a:gd name="T27" fmla="*/ 938 h 15496"/>
                  <a:gd name="T28" fmla="*/ 8365 w 9305"/>
                  <a:gd name="T29" fmla="*/ 625 h 15496"/>
                  <a:gd name="T30" fmla="*/ 938 w 9305"/>
                  <a:gd name="T31" fmla="*/ 625 h 15496"/>
                  <a:gd name="T32" fmla="*/ 625 w 9305"/>
                  <a:gd name="T33" fmla="*/ 938 h 15496"/>
                  <a:gd name="T34" fmla="*/ 625 w 9305"/>
                  <a:gd name="T35" fmla="*/ 14882 h 15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05" h="15496">
                    <a:moveTo>
                      <a:pt x="8365" y="15495"/>
                    </a:moveTo>
                    <a:lnTo>
                      <a:pt x="8365" y="15495"/>
                    </a:lnTo>
                    <a:cubicBezTo>
                      <a:pt x="0" y="15495"/>
                      <a:pt x="0" y="15495"/>
                      <a:pt x="0" y="15495"/>
                    </a:cubicBezTo>
                    <a:cubicBezTo>
                      <a:pt x="0" y="938"/>
                      <a:pt x="0" y="938"/>
                      <a:pt x="0" y="938"/>
                    </a:cubicBezTo>
                    <a:cubicBezTo>
                      <a:pt x="0" y="426"/>
                      <a:pt x="425" y="0"/>
                      <a:pt x="938" y="0"/>
                    </a:cubicBezTo>
                    <a:cubicBezTo>
                      <a:pt x="8365" y="0"/>
                      <a:pt x="8365" y="0"/>
                      <a:pt x="8365" y="0"/>
                    </a:cubicBezTo>
                    <a:cubicBezTo>
                      <a:pt x="8878" y="0"/>
                      <a:pt x="9304" y="426"/>
                      <a:pt x="9304" y="938"/>
                    </a:cubicBezTo>
                    <a:cubicBezTo>
                      <a:pt x="9304" y="14569"/>
                      <a:pt x="9304" y="14569"/>
                      <a:pt x="9304" y="14569"/>
                    </a:cubicBezTo>
                    <a:cubicBezTo>
                      <a:pt x="9304" y="15081"/>
                      <a:pt x="8878" y="15495"/>
                      <a:pt x="8365" y="15495"/>
                    </a:cubicBezTo>
                    <a:close/>
                    <a:moveTo>
                      <a:pt x="625" y="14882"/>
                    </a:moveTo>
                    <a:lnTo>
                      <a:pt x="625" y="14882"/>
                    </a:lnTo>
                    <a:cubicBezTo>
                      <a:pt x="8365" y="14882"/>
                      <a:pt x="8365" y="14882"/>
                      <a:pt x="8365" y="14882"/>
                    </a:cubicBezTo>
                    <a:cubicBezTo>
                      <a:pt x="8540" y="14882"/>
                      <a:pt x="8679" y="14745"/>
                      <a:pt x="8679" y="14569"/>
                    </a:cubicBezTo>
                    <a:cubicBezTo>
                      <a:pt x="8679" y="938"/>
                      <a:pt x="8679" y="938"/>
                      <a:pt x="8679" y="938"/>
                    </a:cubicBezTo>
                    <a:cubicBezTo>
                      <a:pt x="8679" y="763"/>
                      <a:pt x="8540" y="625"/>
                      <a:pt x="8365" y="625"/>
                    </a:cubicBezTo>
                    <a:cubicBezTo>
                      <a:pt x="938" y="625"/>
                      <a:pt x="938" y="625"/>
                      <a:pt x="938" y="625"/>
                    </a:cubicBezTo>
                    <a:cubicBezTo>
                      <a:pt x="763" y="625"/>
                      <a:pt x="625" y="763"/>
                      <a:pt x="625" y="938"/>
                    </a:cubicBezTo>
                    <a:lnTo>
                      <a:pt x="625" y="14882"/>
                    </a:lnTo>
                    <a:close/>
                  </a:path>
                </a:pathLst>
              </a:custGeom>
              <a:solidFill>
                <a:srgbClr val="000000"/>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33" name="Freeform 2">
                <a:extLst>
                  <a:ext uri="{FF2B5EF4-FFF2-40B4-BE49-F238E27FC236}">
                    <a16:creationId xmlns:a16="http://schemas.microsoft.com/office/drawing/2014/main" id="{1F5D8850-EA95-4A9C-B59D-22A037D73DF5}"/>
                  </a:ext>
                </a:extLst>
              </p:cNvPr>
              <p:cNvSpPr>
                <a:spLocks noChangeArrowheads="1"/>
              </p:cNvSpPr>
              <p:nvPr/>
            </p:nvSpPr>
            <p:spPr bwMode="auto">
              <a:xfrm>
                <a:off x="1951038" y="773113"/>
                <a:ext cx="2454275" cy="5353050"/>
              </a:xfrm>
              <a:custGeom>
                <a:avLst/>
                <a:gdLst>
                  <a:gd name="T0" fmla="*/ 5889 w 6816"/>
                  <a:gd name="T1" fmla="*/ 3714 h 14871"/>
                  <a:gd name="T2" fmla="*/ 5889 w 6816"/>
                  <a:gd name="T3" fmla="*/ 3714 h 14871"/>
                  <a:gd name="T4" fmla="*/ 5565 w 6816"/>
                  <a:gd name="T5" fmla="*/ 3714 h 14871"/>
                  <a:gd name="T6" fmla="*/ 5577 w 6816"/>
                  <a:gd name="T7" fmla="*/ 3589 h 14871"/>
                  <a:gd name="T8" fmla="*/ 5577 w 6816"/>
                  <a:gd name="T9" fmla="*/ 964 h 14871"/>
                  <a:gd name="T10" fmla="*/ 4639 w 6816"/>
                  <a:gd name="T11" fmla="*/ 0 h 14871"/>
                  <a:gd name="T12" fmla="*/ 2163 w 6816"/>
                  <a:gd name="T13" fmla="*/ 0 h 14871"/>
                  <a:gd name="T14" fmla="*/ 1238 w 6816"/>
                  <a:gd name="T15" fmla="*/ 964 h 14871"/>
                  <a:gd name="T16" fmla="*/ 1238 w 6816"/>
                  <a:gd name="T17" fmla="*/ 3589 h 14871"/>
                  <a:gd name="T18" fmla="*/ 1238 w 6816"/>
                  <a:gd name="T19" fmla="*/ 3714 h 14871"/>
                  <a:gd name="T20" fmla="*/ 925 w 6816"/>
                  <a:gd name="T21" fmla="*/ 3714 h 14871"/>
                  <a:gd name="T22" fmla="*/ 0 w 6816"/>
                  <a:gd name="T23" fmla="*/ 4653 h 14871"/>
                  <a:gd name="T24" fmla="*/ 0 w 6816"/>
                  <a:gd name="T25" fmla="*/ 13944 h 14871"/>
                  <a:gd name="T26" fmla="*/ 925 w 6816"/>
                  <a:gd name="T27" fmla="*/ 14870 h 14871"/>
                  <a:gd name="T28" fmla="*/ 6815 w 6816"/>
                  <a:gd name="T29" fmla="*/ 14870 h 14871"/>
                  <a:gd name="T30" fmla="*/ 6815 w 6816"/>
                  <a:gd name="T31" fmla="*/ 4653 h 14871"/>
                  <a:gd name="T32" fmla="*/ 5889 w 6816"/>
                  <a:gd name="T33" fmla="*/ 3714 h 14871"/>
                  <a:gd name="T34" fmla="*/ 1851 w 6816"/>
                  <a:gd name="T35" fmla="*/ 964 h 14871"/>
                  <a:gd name="T36" fmla="*/ 1851 w 6816"/>
                  <a:gd name="T37" fmla="*/ 964 h 14871"/>
                  <a:gd name="T38" fmla="*/ 2163 w 6816"/>
                  <a:gd name="T39" fmla="*/ 626 h 14871"/>
                  <a:gd name="T40" fmla="*/ 4639 w 6816"/>
                  <a:gd name="T41" fmla="*/ 626 h 14871"/>
                  <a:gd name="T42" fmla="*/ 4952 w 6816"/>
                  <a:gd name="T43" fmla="*/ 964 h 14871"/>
                  <a:gd name="T44" fmla="*/ 4952 w 6816"/>
                  <a:gd name="T45" fmla="*/ 3589 h 14871"/>
                  <a:gd name="T46" fmla="*/ 4740 w 6816"/>
                  <a:gd name="T47" fmla="*/ 4115 h 14871"/>
                  <a:gd name="T48" fmla="*/ 4339 w 6816"/>
                  <a:gd name="T49" fmla="*/ 5090 h 14871"/>
                  <a:gd name="T50" fmla="*/ 4339 w 6816"/>
                  <a:gd name="T51" fmla="*/ 12056 h 14871"/>
                  <a:gd name="T52" fmla="*/ 4026 w 6816"/>
                  <a:gd name="T53" fmla="*/ 12393 h 14871"/>
                  <a:gd name="T54" fmla="*/ 2788 w 6816"/>
                  <a:gd name="T55" fmla="*/ 12393 h 14871"/>
                  <a:gd name="T56" fmla="*/ 2476 w 6816"/>
                  <a:gd name="T57" fmla="*/ 12056 h 14871"/>
                  <a:gd name="T58" fmla="*/ 2476 w 6816"/>
                  <a:gd name="T59" fmla="*/ 5090 h 14871"/>
                  <a:gd name="T60" fmla="*/ 2076 w 6816"/>
                  <a:gd name="T61" fmla="*/ 4115 h 14871"/>
                  <a:gd name="T62" fmla="*/ 1851 w 6816"/>
                  <a:gd name="T63" fmla="*/ 3589 h 14871"/>
                  <a:gd name="T64" fmla="*/ 1851 w 6816"/>
                  <a:gd name="T65" fmla="*/ 964 h 14871"/>
                  <a:gd name="T66" fmla="*/ 6190 w 6816"/>
                  <a:gd name="T67" fmla="*/ 14257 h 14871"/>
                  <a:gd name="T68" fmla="*/ 6190 w 6816"/>
                  <a:gd name="T69" fmla="*/ 14257 h 14871"/>
                  <a:gd name="T70" fmla="*/ 925 w 6816"/>
                  <a:gd name="T71" fmla="*/ 14257 h 14871"/>
                  <a:gd name="T72" fmla="*/ 612 w 6816"/>
                  <a:gd name="T73" fmla="*/ 13944 h 14871"/>
                  <a:gd name="T74" fmla="*/ 612 w 6816"/>
                  <a:gd name="T75" fmla="*/ 4653 h 14871"/>
                  <a:gd name="T76" fmla="*/ 925 w 6816"/>
                  <a:gd name="T77" fmla="*/ 4340 h 14871"/>
                  <a:gd name="T78" fmla="*/ 1463 w 6816"/>
                  <a:gd name="T79" fmla="*/ 4340 h 14871"/>
                  <a:gd name="T80" fmla="*/ 1638 w 6816"/>
                  <a:gd name="T81" fmla="*/ 4553 h 14871"/>
                  <a:gd name="T82" fmla="*/ 1851 w 6816"/>
                  <a:gd name="T83" fmla="*/ 5090 h 14871"/>
                  <a:gd name="T84" fmla="*/ 1851 w 6816"/>
                  <a:gd name="T85" fmla="*/ 12056 h 14871"/>
                  <a:gd name="T86" fmla="*/ 2788 w 6816"/>
                  <a:gd name="T87" fmla="*/ 13018 h 14871"/>
                  <a:gd name="T88" fmla="*/ 4026 w 6816"/>
                  <a:gd name="T89" fmla="*/ 13018 h 14871"/>
                  <a:gd name="T90" fmla="*/ 4952 w 6816"/>
                  <a:gd name="T91" fmla="*/ 12056 h 14871"/>
                  <a:gd name="T92" fmla="*/ 4952 w 6816"/>
                  <a:gd name="T93" fmla="*/ 5090 h 14871"/>
                  <a:gd name="T94" fmla="*/ 5177 w 6816"/>
                  <a:gd name="T95" fmla="*/ 4553 h 14871"/>
                  <a:gd name="T96" fmla="*/ 5353 w 6816"/>
                  <a:gd name="T97" fmla="*/ 4340 h 14871"/>
                  <a:gd name="T98" fmla="*/ 5889 w 6816"/>
                  <a:gd name="T99" fmla="*/ 4340 h 14871"/>
                  <a:gd name="T100" fmla="*/ 6190 w 6816"/>
                  <a:gd name="T101" fmla="*/ 4653 h 14871"/>
                  <a:gd name="T102" fmla="*/ 6190 w 6816"/>
                  <a:gd name="T103" fmla="*/ 14257 h 14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16" h="14871">
                    <a:moveTo>
                      <a:pt x="5889" y="3714"/>
                    </a:moveTo>
                    <a:lnTo>
                      <a:pt x="5889" y="3714"/>
                    </a:lnTo>
                    <a:cubicBezTo>
                      <a:pt x="5565" y="3714"/>
                      <a:pt x="5565" y="3714"/>
                      <a:pt x="5565" y="3714"/>
                    </a:cubicBezTo>
                    <a:cubicBezTo>
                      <a:pt x="5577" y="3677"/>
                      <a:pt x="5577" y="3640"/>
                      <a:pt x="5577" y="3589"/>
                    </a:cubicBezTo>
                    <a:cubicBezTo>
                      <a:pt x="5577" y="964"/>
                      <a:pt x="5577" y="964"/>
                      <a:pt x="5577" y="964"/>
                    </a:cubicBezTo>
                    <a:cubicBezTo>
                      <a:pt x="5577" y="438"/>
                      <a:pt x="5152" y="0"/>
                      <a:pt x="4639" y="0"/>
                    </a:cubicBezTo>
                    <a:cubicBezTo>
                      <a:pt x="2163" y="0"/>
                      <a:pt x="2163" y="0"/>
                      <a:pt x="2163" y="0"/>
                    </a:cubicBezTo>
                    <a:cubicBezTo>
                      <a:pt x="1651" y="0"/>
                      <a:pt x="1238" y="438"/>
                      <a:pt x="1238" y="964"/>
                    </a:cubicBezTo>
                    <a:cubicBezTo>
                      <a:pt x="1238" y="3589"/>
                      <a:pt x="1238" y="3589"/>
                      <a:pt x="1238" y="3589"/>
                    </a:cubicBezTo>
                    <a:cubicBezTo>
                      <a:pt x="1238" y="3640"/>
                      <a:pt x="1238" y="3677"/>
                      <a:pt x="1238" y="3714"/>
                    </a:cubicBezTo>
                    <a:cubicBezTo>
                      <a:pt x="925" y="3714"/>
                      <a:pt x="925" y="3714"/>
                      <a:pt x="925" y="3714"/>
                    </a:cubicBezTo>
                    <a:cubicBezTo>
                      <a:pt x="413" y="3714"/>
                      <a:pt x="0" y="4139"/>
                      <a:pt x="0" y="4653"/>
                    </a:cubicBezTo>
                    <a:cubicBezTo>
                      <a:pt x="0" y="13944"/>
                      <a:pt x="0" y="13944"/>
                      <a:pt x="0" y="13944"/>
                    </a:cubicBezTo>
                    <a:cubicBezTo>
                      <a:pt x="0" y="14456"/>
                      <a:pt x="413" y="14870"/>
                      <a:pt x="925" y="14870"/>
                    </a:cubicBezTo>
                    <a:cubicBezTo>
                      <a:pt x="6815" y="14870"/>
                      <a:pt x="6815" y="14870"/>
                      <a:pt x="6815" y="14870"/>
                    </a:cubicBezTo>
                    <a:cubicBezTo>
                      <a:pt x="6815" y="4653"/>
                      <a:pt x="6815" y="4653"/>
                      <a:pt x="6815" y="4653"/>
                    </a:cubicBezTo>
                    <a:cubicBezTo>
                      <a:pt x="6815" y="4139"/>
                      <a:pt x="6403" y="3714"/>
                      <a:pt x="5889" y="3714"/>
                    </a:cubicBezTo>
                    <a:close/>
                    <a:moveTo>
                      <a:pt x="1851" y="964"/>
                    </a:moveTo>
                    <a:lnTo>
                      <a:pt x="1851" y="964"/>
                    </a:lnTo>
                    <a:cubicBezTo>
                      <a:pt x="1851" y="775"/>
                      <a:pt x="2001" y="626"/>
                      <a:pt x="2163" y="626"/>
                    </a:cubicBezTo>
                    <a:cubicBezTo>
                      <a:pt x="4639" y="626"/>
                      <a:pt x="4639" y="626"/>
                      <a:pt x="4639" y="626"/>
                    </a:cubicBezTo>
                    <a:cubicBezTo>
                      <a:pt x="4814" y="626"/>
                      <a:pt x="4952" y="775"/>
                      <a:pt x="4952" y="964"/>
                    </a:cubicBezTo>
                    <a:cubicBezTo>
                      <a:pt x="4952" y="3589"/>
                      <a:pt x="4952" y="3589"/>
                      <a:pt x="4952" y="3589"/>
                    </a:cubicBezTo>
                    <a:cubicBezTo>
                      <a:pt x="4952" y="3789"/>
                      <a:pt x="4877" y="3977"/>
                      <a:pt x="4740" y="4115"/>
                    </a:cubicBezTo>
                    <a:cubicBezTo>
                      <a:pt x="4476" y="4378"/>
                      <a:pt x="4339" y="4715"/>
                      <a:pt x="4339" y="5090"/>
                    </a:cubicBezTo>
                    <a:cubicBezTo>
                      <a:pt x="4339" y="12056"/>
                      <a:pt x="4339" y="12056"/>
                      <a:pt x="4339" y="12056"/>
                    </a:cubicBezTo>
                    <a:cubicBezTo>
                      <a:pt x="4339" y="12243"/>
                      <a:pt x="4202" y="12393"/>
                      <a:pt x="4026" y="12393"/>
                    </a:cubicBezTo>
                    <a:cubicBezTo>
                      <a:pt x="2788" y="12393"/>
                      <a:pt x="2788" y="12393"/>
                      <a:pt x="2788" y="12393"/>
                    </a:cubicBezTo>
                    <a:cubicBezTo>
                      <a:pt x="2613" y="12393"/>
                      <a:pt x="2476" y="12243"/>
                      <a:pt x="2476" y="12056"/>
                    </a:cubicBezTo>
                    <a:cubicBezTo>
                      <a:pt x="2476" y="5090"/>
                      <a:pt x="2476" y="5090"/>
                      <a:pt x="2476" y="5090"/>
                    </a:cubicBezTo>
                    <a:cubicBezTo>
                      <a:pt x="2476" y="4715"/>
                      <a:pt x="2338" y="4378"/>
                      <a:pt x="2076" y="4115"/>
                    </a:cubicBezTo>
                    <a:cubicBezTo>
                      <a:pt x="1938" y="3977"/>
                      <a:pt x="1851" y="3789"/>
                      <a:pt x="1851" y="3589"/>
                    </a:cubicBezTo>
                    <a:lnTo>
                      <a:pt x="1851" y="964"/>
                    </a:lnTo>
                    <a:close/>
                    <a:moveTo>
                      <a:pt x="6190" y="14257"/>
                    </a:moveTo>
                    <a:lnTo>
                      <a:pt x="6190" y="14257"/>
                    </a:lnTo>
                    <a:cubicBezTo>
                      <a:pt x="925" y="14257"/>
                      <a:pt x="925" y="14257"/>
                      <a:pt x="925" y="14257"/>
                    </a:cubicBezTo>
                    <a:cubicBezTo>
                      <a:pt x="750" y="14257"/>
                      <a:pt x="612" y="14120"/>
                      <a:pt x="612" y="13944"/>
                    </a:cubicBezTo>
                    <a:cubicBezTo>
                      <a:pt x="612" y="4653"/>
                      <a:pt x="612" y="4653"/>
                      <a:pt x="612" y="4653"/>
                    </a:cubicBezTo>
                    <a:cubicBezTo>
                      <a:pt x="612" y="4477"/>
                      <a:pt x="750" y="4340"/>
                      <a:pt x="925" y="4340"/>
                    </a:cubicBezTo>
                    <a:cubicBezTo>
                      <a:pt x="1463" y="4340"/>
                      <a:pt x="1463" y="4340"/>
                      <a:pt x="1463" y="4340"/>
                    </a:cubicBezTo>
                    <a:cubicBezTo>
                      <a:pt x="1513" y="4414"/>
                      <a:pt x="1563" y="4489"/>
                      <a:pt x="1638" y="4553"/>
                    </a:cubicBezTo>
                    <a:cubicBezTo>
                      <a:pt x="1775" y="4703"/>
                      <a:pt x="1851" y="4889"/>
                      <a:pt x="1851" y="5090"/>
                    </a:cubicBezTo>
                    <a:cubicBezTo>
                      <a:pt x="1851" y="12056"/>
                      <a:pt x="1851" y="12056"/>
                      <a:pt x="1851" y="12056"/>
                    </a:cubicBezTo>
                    <a:cubicBezTo>
                      <a:pt x="1851" y="12581"/>
                      <a:pt x="2276" y="13018"/>
                      <a:pt x="2788" y="13018"/>
                    </a:cubicBezTo>
                    <a:cubicBezTo>
                      <a:pt x="4026" y="13018"/>
                      <a:pt x="4026" y="13018"/>
                      <a:pt x="4026" y="13018"/>
                    </a:cubicBezTo>
                    <a:cubicBezTo>
                      <a:pt x="4539" y="13018"/>
                      <a:pt x="4952" y="12581"/>
                      <a:pt x="4952" y="12056"/>
                    </a:cubicBezTo>
                    <a:cubicBezTo>
                      <a:pt x="4952" y="5090"/>
                      <a:pt x="4952" y="5090"/>
                      <a:pt x="4952" y="5090"/>
                    </a:cubicBezTo>
                    <a:cubicBezTo>
                      <a:pt x="4952" y="4889"/>
                      <a:pt x="5027" y="4703"/>
                      <a:pt x="5177" y="4553"/>
                    </a:cubicBezTo>
                    <a:cubicBezTo>
                      <a:pt x="5239" y="4489"/>
                      <a:pt x="5302" y="4414"/>
                      <a:pt x="5353" y="4340"/>
                    </a:cubicBezTo>
                    <a:cubicBezTo>
                      <a:pt x="5889" y="4340"/>
                      <a:pt x="5889" y="4340"/>
                      <a:pt x="5889" y="4340"/>
                    </a:cubicBezTo>
                    <a:cubicBezTo>
                      <a:pt x="6052" y="4340"/>
                      <a:pt x="6190" y="4477"/>
                      <a:pt x="6190" y="4653"/>
                    </a:cubicBezTo>
                    <a:lnTo>
                      <a:pt x="6190" y="14257"/>
                    </a:lnTo>
                    <a:close/>
                  </a:path>
                </a:pathLst>
              </a:custGeom>
              <a:solidFill>
                <a:srgbClr val="000000"/>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34" name="Freeform 3">
                <a:extLst>
                  <a:ext uri="{FF2B5EF4-FFF2-40B4-BE49-F238E27FC236}">
                    <a16:creationId xmlns:a16="http://schemas.microsoft.com/office/drawing/2014/main" id="{B5132E49-6281-4F42-8559-4AC1FC5F8C19}"/>
                  </a:ext>
                </a:extLst>
              </p:cNvPr>
              <p:cNvSpPr>
                <a:spLocks noChangeArrowheads="1"/>
              </p:cNvSpPr>
              <p:nvPr/>
            </p:nvSpPr>
            <p:spPr bwMode="auto">
              <a:xfrm>
                <a:off x="4625975" y="998538"/>
                <a:ext cx="2457450" cy="3119437"/>
              </a:xfrm>
              <a:custGeom>
                <a:avLst/>
                <a:gdLst>
                  <a:gd name="T0" fmla="*/ 6515 w 6828"/>
                  <a:gd name="T1" fmla="*/ 8666 h 8667"/>
                  <a:gd name="T2" fmla="*/ 6515 w 6828"/>
                  <a:gd name="T3" fmla="*/ 8666 h 8667"/>
                  <a:gd name="T4" fmla="*/ 312 w 6828"/>
                  <a:gd name="T5" fmla="*/ 8666 h 8667"/>
                  <a:gd name="T6" fmla="*/ 0 w 6828"/>
                  <a:gd name="T7" fmla="*/ 8365 h 8667"/>
                  <a:gd name="T8" fmla="*/ 0 w 6828"/>
                  <a:gd name="T9" fmla="*/ 300 h 8667"/>
                  <a:gd name="T10" fmla="*/ 312 w 6828"/>
                  <a:gd name="T11" fmla="*/ 0 h 8667"/>
                  <a:gd name="T12" fmla="*/ 6515 w 6828"/>
                  <a:gd name="T13" fmla="*/ 0 h 8667"/>
                  <a:gd name="T14" fmla="*/ 6827 w 6828"/>
                  <a:gd name="T15" fmla="*/ 300 h 8667"/>
                  <a:gd name="T16" fmla="*/ 6827 w 6828"/>
                  <a:gd name="T17" fmla="*/ 8365 h 8667"/>
                  <a:gd name="T18" fmla="*/ 6515 w 6828"/>
                  <a:gd name="T19" fmla="*/ 8666 h 8667"/>
                  <a:gd name="T20" fmla="*/ 625 w 6828"/>
                  <a:gd name="T21" fmla="*/ 8053 h 8667"/>
                  <a:gd name="T22" fmla="*/ 625 w 6828"/>
                  <a:gd name="T23" fmla="*/ 8053 h 8667"/>
                  <a:gd name="T24" fmla="*/ 6202 w 6828"/>
                  <a:gd name="T25" fmla="*/ 8053 h 8667"/>
                  <a:gd name="T26" fmla="*/ 6202 w 6828"/>
                  <a:gd name="T27" fmla="*/ 612 h 8667"/>
                  <a:gd name="T28" fmla="*/ 625 w 6828"/>
                  <a:gd name="T29" fmla="*/ 612 h 8667"/>
                  <a:gd name="T30" fmla="*/ 625 w 6828"/>
                  <a:gd name="T31" fmla="*/ 8053 h 8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28" h="8667">
                    <a:moveTo>
                      <a:pt x="6515" y="8666"/>
                    </a:moveTo>
                    <a:lnTo>
                      <a:pt x="6515" y="8666"/>
                    </a:lnTo>
                    <a:cubicBezTo>
                      <a:pt x="312" y="8666"/>
                      <a:pt x="312" y="8666"/>
                      <a:pt x="312" y="8666"/>
                    </a:cubicBezTo>
                    <a:cubicBezTo>
                      <a:pt x="150" y="8666"/>
                      <a:pt x="0" y="8529"/>
                      <a:pt x="0" y="8365"/>
                    </a:cubicBezTo>
                    <a:cubicBezTo>
                      <a:pt x="0" y="300"/>
                      <a:pt x="0" y="300"/>
                      <a:pt x="0" y="300"/>
                    </a:cubicBezTo>
                    <a:cubicBezTo>
                      <a:pt x="0" y="137"/>
                      <a:pt x="150" y="0"/>
                      <a:pt x="312" y="0"/>
                    </a:cubicBezTo>
                    <a:cubicBezTo>
                      <a:pt x="6515" y="0"/>
                      <a:pt x="6515" y="0"/>
                      <a:pt x="6515" y="0"/>
                    </a:cubicBezTo>
                    <a:cubicBezTo>
                      <a:pt x="6690" y="0"/>
                      <a:pt x="6827" y="137"/>
                      <a:pt x="6827" y="300"/>
                    </a:cubicBezTo>
                    <a:cubicBezTo>
                      <a:pt x="6827" y="8365"/>
                      <a:pt x="6827" y="8365"/>
                      <a:pt x="6827" y="8365"/>
                    </a:cubicBezTo>
                    <a:cubicBezTo>
                      <a:pt x="6827" y="8529"/>
                      <a:pt x="6690" y="8666"/>
                      <a:pt x="6515" y="8666"/>
                    </a:cubicBezTo>
                    <a:close/>
                    <a:moveTo>
                      <a:pt x="625" y="8053"/>
                    </a:moveTo>
                    <a:lnTo>
                      <a:pt x="625" y="8053"/>
                    </a:lnTo>
                    <a:cubicBezTo>
                      <a:pt x="6202" y="8053"/>
                      <a:pt x="6202" y="8053"/>
                      <a:pt x="6202" y="8053"/>
                    </a:cubicBezTo>
                    <a:cubicBezTo>
                      <a:pt x="6202" y="612"/>
                      <a:pt x="6202" y="612"/>
                      <a:pt x="6202" y="612"/>
                    </a:cubicBezTo>
                    <a:cubicBezTo>
                      <a:pt x="625" y="612"/>
                      <a:pt x="625" y="612"/>
                      <a:pt x="625" y="612"/>
                    </a:cubicBezTo>
                    <a:lnTo>
                      <a:pt x="625" y="8053"/>
                    </a:lnTo>
                    <a:close/>
                  </a:path>
                </a:pathLst>
              </a:custGeom>
              <a:solidFill>
                <a:srgbClr val="DA291C"/>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35" name="Freeform 4">
                <a:extLst>
                  <a:ext uri="{FF2B5EF4-FFF2-40B4-BE49-F238E27FC236}">
                    <a16:creationId xmlns:a16="http://schemas.microsoft.com/office/drawing/2014/main" id="{ADBAC77B-9E2F-4178-8FEB-9B5B58B34DB2}"/>
                  </a:ext>
                </a:extLst>
              </p:cNvPr>
              <p:cNvSpPr>
                <a:spLocks noChangeArrowheads="1"/>
              </p:cNvSpPr>
              <p:nvPr/>
            </p:nvSpPr>
            <p:spPr bwMode="auto">
              <a:xfrm>
                <a:off x="4738688" y="5235575"/>
                <a:ext cx="2233612" cy="225425"/>
              </a:xfrm>
              <a:custGeom>
                <a:avLst/>
                <a:gdLst>
                  <a:gd name="T0" fmla="*/ 5890 w 6204"/>
                  <a:gd name="T1" fmla="*/ 625 h 626"/>
                  <a:gd name="T2" fmla="*/ 5890 w 6204"/>
                  <a:gd name="T3" fmla="*/ 625 h 626"/>
                  <a:gd name="T4" fmla="*/ 313 w 6204"/>
                  <a:gd name="T5" fmla="*/ 625 h 626"/>
                  <a:gd name="T6" fmla="*/ 0 w 6204"/>
                  <a:gd name="T7" fmla="*/ 313 h 626"/>
                  <a:gd name="T8" fmla="*/ 313 w 6204"/>
                  <a:gd name="T9" fmla="*/ 0 h 626"/>
                  <a:gd name="T10" fmla="*/ 5890 w 6204"/>
                  <a:gd name="T11" fmla="*/ 0 h 626"/>
                  <a:gd name="T12" fmla="*/ 6203 w 6204"/>
                  <a:gd name="T13" fmla="*/ 313 h 626"/>
                  <a:gd name="T14" fmla="*/ 5890 w 6204"/>
                  <a:gd name="T15" fmla="*/ 625 h 6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04" h="626">
                    <a:moveTo>
                      <a:pt x="5890" y="625"/>
                    </a:moveTo>
                    <a:lnTo>
                      <a:pt x="5890" y="625"/>
                    </a:lnTo>
                    <a:cubicBezTo>
                      <a:pt x="313" y="625"/>
                      <a:pt x="313" y="625"/>
                      <a:pt x="313" y="625"/>
                    </a:cubicBezTo>
                    <a:cubicBezTo>
                      <a:pt x="138" y="625"/>
                      <a:pt x="0" y="488"/>
                      <a:pt x="0" y="313"/>
                    </a:cubicBezTo>
                    <a:cubicBezTo>
                      <a:pt x="0" y="138"/>
                      <a:pt x="138" y="0"/>
                      <a:pt x="313" y="0"/>
                    </a:cubicBezTo>
                    <a:cubicBezTo>
                      <a:pt x="5890" y="0"/>
                      <a:pt x="5890" y="0"/>
                      <a:pt x="5890" y="0"/>
                    </a:cubicBezTo>
                    <a:cubicBezTo>
                      <a:pt x="6066" y="0"/>
                      <a:pt x="6203" y="138"/>
                      <a:pt x="6203" y="313"/>
                    </a:cubicBezTo>
                    <a:cubicBezTo>
                      <a:pt x="6203" y="488"/>
                      <a:pt x="6066" y="625"/>
                      <a:pt x="5890" y="625"/>
                    </a:cubicBezTo>
                  </a:path>
                </a:pathLst>
              </a:custGeom>
              <a:solidFill>
                <a:srgbClr val="000000"/>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36" name="Freeform 5">
                <a:extLst>
                  <a:ext uri="{FF2B5EF4-FFF2-40B4-BE49-F238E27FC236}">
                    <a16:creationId xmlns:a16="http://schemas.microsoft.com/office/drawing/2014/main" id="{60559367-E4F2-4DF7-98D7-F8B26A1D68D1}"/>
                  </a:ext>
                </a:extLst>
              </p:cNvPr>
              <p:cNvSpPr>
                <a:spLocks noChangeArrowheads="1"/>
              </p:cNvSpPr>
              <p:nvPr/>
            </p:nvSpPr>
            <p:spPr bwMode="auto">
              <a:xfrm>
                <a:off x="4738688" y="4568825"/>
                <a:ext cx="2233612" cy="220663"/>
              </a:xfrm>
              <a:custGeom>
                <a:avLst/>
                <a:gdLst>
                  <a:gd name="T0" fmla="*/ 5890 w 6204"/>
                  <a:gd name="T1" fmla="*/ 613 h 614"/>
                  <a:gd name="T2" fmla="*/ 5890 w 6204"/>
                  <a:gd name="T3" fmla="*/ 613 h 614"/>
                  <a:gd name="T4" fmla="*/ 313 w 6204"/>
                  <a:gd name="T5" fmla="*/ 613 h 614"/>
                  <a:gd name="T6" fmla="*/ 0 w 6204"/>
                  <a:gd name="T7" fmla="*/ 301 h 614"/>
                  <a:gd name="T8" fmla="*/ 313 w 6204"/>
                  <a:gd name="T9" fmla="*/ 0 h 614"/>
                  <a:gd name="T10" fmla="*/ 5890 w 6204"/>
                  <a:gd name="T11" fmla="*/ 0 h 614"/>
                  <a:gd name="T12" fmla="*/ 6203 w 6204"/>
                  <a:gd name="T13" fmla="*/ 301 h 614"/>
                  <a:gd name="T14" fmla="*/ 5890 w 6204"/>
                  <a:gd name="T15" fmla="*/ 613 h 6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04" h="614">
                    <a:moveTo>
                      <a:pt x="5890" y="613"/>
                    </a:moveTo>
                    <a:lnTo>
                      <a:pt x="5890" y="613"/>
                    </a:lnTo>
                    <a:cubicBezTo>
                      <a:pt x="313" y="613"/>
                      <a:pt x="313" y="613"/>
                      <a:pt x="313" y="613"/>
                    </a:cubicBezTo>
                    <a:cubicBezTo>
                      <a:pt x="138" y="613"/>
                      <a:pt x="0" y="476"/>
                      <a:pt x="0" y="301"/>
                    </a:cubicBezTo>
                    <a:cubicBezTo>
                      <a:pt x="0" y="138"/>
                      <a:pt x="138" y="0"/>
                      <a:pt x="313" y="0"/>
                    </a:cubicBezTo>
                    <a:cubicBezTo>
                      <a:pt x="5890" y="0"/>
                      <a:pt x="5890" y="0"/>
                      <a:pt x="5890" y="0"/>
                    </a:cubicBezTo>
                    <a:cubicBezTo>
                      <a:pt x="6066" y="0"/>
                      <a:pt x="6203" y="138"/>
                      <a:pt x="6203" y="301"/>
                    </a:cubicBezTo>
                    <a:cubicBezTo>
                      <a:pt x="6203" y="476"/>
                      <a:pt x="6066" y="613"/>
                      <a:pt x="5890" y="613"/>
                    </a:cubicBezTo>
                  </a:path>
                </a:pathLst>
              </a:custGeom>
              <a:solidFill>
                <a:srgbClr val="000000"/>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grpSp>
      </p:grpSp>
      <p:grpSp>
        <p:nvGrpSpPr>
          <p:cNvPr id="37" name="Group 36">
            <a:extLst>
              <a:ext uri="{FF2B5EF4-FFF2-40B4-BE49-F238E27FC236}">
                <a16:creationId xmlns:a16="http://schemas.microsoft.com/office/drawing/2014/main" id="{9038634D-BEEC-4C76-B7D9-1523296E13D1}"/>
              </a:ext>
            </a:extLst>
          </p:cNvPr>
          <p:cNvGrpSpPr/>
          <p:nvPr/>
        </p:nvGrpSpPr>
        <p:grpSpPr>
          <a:xfrm>
            <a:off x="5044543" y="2096671"/>
            <a:ext cx="744245" cy="744245"/>
            <a:chOff x="3022576" y="4172510"/>
            <a:chExt cx="744245" cy="744245"/>
          </a:xfrm>
        </p:grpSpPr>
        <p:sp>
          <p:nvSpPr>
            <p:cNvPr id="39" name="Oval 38">
              <a:extLst>
                <a:ext uri="{FF2B5EF4-FFF2-40B4-BE49-F238E27FC236}">
                  <a16:creationId xmlns:a16="http://schemas.microsoft.com/office/drawing/2014/main" id="{8DC750F7-5C2A-47DF-80CA-DD1B92C0C641}"/>
                </a:ext>
              </a:extLst>
            </p:cNvPr>
            <p:cNvSpPr/>
            <p:nvPr/>
          </p:nvSpPr>
          <p:spPr>
            <a:xfrm>
              <a:off x="3022576" y="4172510"/>
              <a:ext cx="744245" cy="744245"/>
            </a:xfrm>
            <a:prstGeom prst="ellipse">
              <a:avLst/>
            </a:prstGeom>
            <a:solidFill>
              <a:schemeClr val="bg1"/>
            </a:solidFill>
            <a:ln w="22225">
              <a:solidFill>
                <a:srgbClr val="44B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Verdana"/>
              </a:endParaRPr>
            </a:p>
          </p:txBody>
        </p:sp>
        <p:grpSp>
          <p:nvGrpSpPr>
            <p:cNvPr id="40" name="Group 39">
              <a:extLst>
                <a:ext uri="{FF2B5EF4-FFF2-40B4-BE49-F238E27FC236}">
                  <a16:creationId xmlns:a16="http://schemas.microsoft.com/office/drawing/2014/main" id="{FBE31DD4-6788-4D33-9E69-D04CCE0AEEF9}"/>
                </a:ext>
              </a:extLst>
            </p:cNvPr>
            <p:cNvGrpSpPr>
              <a:grpSpLocks noChangeAspect="1"/>
            </p:cNvGrpSpPr>
            <p:nvPr/>
          </p:nvGrpSpPr>
          <p:grpSpPr>
            <a:xfrm>
              <a:off x="3189179" y="4282777"/>
              <a:ext cx="376139" cy="495025"/>
              <a:chOff x="2689225" y="1096963"/>
              <a:chExt cx="4168775" cy="5486400"/>
            </a:xfrm>
          </p:grpSpPr>
          <p:sp>
            <p:nvSpPr>
              <p:cNvPr id="41" name="Freeform 1">
                <a:extLst>
                  <a:ext uri="{FF2B5EF4-FFF2-40B4-BE49-F238E27FC236}">
                    <a16:creationId xmlns:a16="http://schemas.microsoft.com/office/drawing/2014/main" id="{4ADE7E76-6E92-48C6-91F0-7655951DD5A7}"/>
                  </a:ext>
                </a:extLst>
              </p:cNvPr>
              <p:cNvSpPr>
                <a:spLocks noChangeArrowheads="1"/>
              </p:cNvSpPr>
              <p:nvPr/>
            </p:nvSpPr>
            <p:spPr bwMode="auto">
              <a:xfrm>
                <a:off x="2689225" y="1096963"/>
                <a:ext cx="4168775" cy="3732212"/>
              </a:xfrm>
              <a:custGeom>
                <a:avLst/>
                <a:gdLst>
                  <a:gd name="T0" fmla="*/ 10665 w 11579"/>
                  <a:gd name="T1" fmla="*/ 4883 h 10368"/>
                  <a:gd name="T2" fmla="*/ 7283 w 11579"/>
                  <a:gd name="T3" fmla="*/ 5484 h 10368"/>
                  <a:gd name="T4" fmla="*/ 9046 w 11579"/>
                  <a:gd name="T5" fmla="*/ 2964 h 10368"/>
                  <a:gd name="T6" fmla="*/ 9442 w 11579"/>
                  <a:gd name="T7" fmla="*/ 3048 h 10368"/>
                  <a:gd name="T8" fmla="*/ 9442 w 11579"/>
                  <a:gd name="T9" fmla="*/ 1224 h 10368"/>
                  <a:gd name="T10" fmla="*/ 8615 w 11579"/>
                  <a:gd name="T11" fmla="*/ 2533 h 10368"/>
                  <a:gd name="T12" fmla="*/ 6623 w 11579"/>
                  <a:gd name="T13" fmla="*/ 4525 h 10368"/>
                  <a:gd name="T14" fmla="*/ 6095 w 11579"/>
                  <a:gd name="T15" fmla="*/ 1777 h 10368"/>
                  <a:gd name="T16" fmla="*/ 5782 w 11579"/>
                  <a:gd name="T17" fmla="*/ 0 h 10368"/>
                  <a:gd name="T18" fmla="*/ 5484 w 11579"/>
                  <a:gd name="T19" fmla="*/ 1777 h 10368"/>
                  <a:gd name="T20" fmla="*/ 4943 w 11579"/>
                  <a:gd name="T21" fmla="*/ 4525 h 10368"/>
                  <a:gd name="T22" fmla="*/ 2951 w 11579"/>
                  <a:gd name="T23" fmla="*/ 2533 h 10368"/>
                  <a:gd name="T24" fmla="*/ 2135 w 11579"/>
                  <a:gd name="T25" fmla="*/ 1224 h 10368"/>
                  <a:gd name="T26" fmla="*/ 2135 w 11579"/>
                  <a:gd name="T27" fmla="*/ 3048 h 10368"/>
                  <a:gd name="T28" fmla="*/ 2520 w 11579"/>
                  <a:gd name="T29" fmla="*/ 2964 h 10368"/>
                  <a:gd name="T30" fmla="*/ 4295 w 11579"/>
                  <a:gd name="T31" fmla="*/ 5484 h 10368"/>
                  <a:gd name="T32" fmla="*/ 911 w 11579"/>
                  <a:gd name="T33" fmla="*/ 4883 h 10368"/>
                  <a:gd name="T34" fmla="*/ 911 w 11579"/>
                  <a:gd name="T35" fmla="*/ 6708 h 10368"/>
                  <a:gd name="T36" fmla="*/ 4295 w 11579"/>
                  <a:gd name="T37" fmla="*/ 6095 h 10368"/>
                  <a:gd name="T38" fmla="*/ 2520 w 11579"/>
                  <a:gd name="T39" fmla="*/ 8627 h 10368"/>
                  <a:gd name="T40" fmla="*/ 2135 w 11579"/>
                  <a:gd name="T41" fmla="*/ 8532 h 10368"/>
                  <a:gd name="T42" fmla="*/ 2135 w 11579"/>
                  <a:gd name="T43" fmla="*/ 10367 h 10368"/>
                  <a:gd name="T44" fmla="*/ 2951 w 11579"/>
                  <a:gd name="T45" fmla="*/ 9060 h 10368"/>
                  <a:gd name="T46" fmla="*/ 4943 w 11579"/>
                  <a:gd name="T47" fmla="*/ 7068 h 10368"/>
                  <a:gd name="T48" fmla="*/ 5339 w 11579"/>
                  <a:gd name="T49" fmla="*/ 6588 h 10368"/>
                  <a:gd name="T50" fmla="*/ 4871 w 11579"/>
                  <a:gd name="T51" fmla="*/ 5796 h 10368"/>
                  <a:gd name="T52" fmla="*/ 5782 w 11579"/>
                  <a:gd name="T53" fmla="*/ 4883 h 10368"/>
                  <a:gd name="T54" fmla="*/ 6430 w 11579"/>
                  <a:gd name="T55" fmla="*/ 5148 h 10368"/>
                  <a:gd name="T56" fmla="*/ 6695 w 11579"/>
                  <a:gd name="T57" fmla="*/ 5796 h 10368"/>
                  <a:gd name="T58" fmla="*/ 6527 w 11579"/>
                  <a:gd name="T59" fmla="*/ 7128 h 10368"/>
                  <a:gd name="T60" fmla="*/ 8615 w 11579"/>
                  <a:gd name="T61" fmla="*/ 9060 h 10368"/>
                  <a:gd name="T62" fmla="*/ 8530 w 11579"/>
                  <a:gd name="T63" fmla="*/ 9443 h 10368"/>
                  <a:gd name="T64" fmla="*/ 10354 w 11579"/>
                  <a:gd name="T65" fmla="*/ 9443 h 10368"/>
                  <a:gd name="T66" fmla="*/ 9046 w 11579"/>
                  <a:gd name="T67" fmla="*/ 8627 h 10368"/>
                  <a:gd name="T68" fmla="*/ 7055 w 11579"/>
                  <a:gd name="T69" fmla="*/ 6635 h 10368"/>
                  <a:gd name="T70" fmla="*/ 9802 w 11579"/>
                  <a:gd name="T71" fmla="*/ 6095 h 10368"/>
                  <a:gd name="T72" fmla="*/ 11578 w 11579"/>
                  <a:gd name="T73" fmla="*/ 5796 h 10368"/>
                  <a:gd name="T74" fmla="*/ 9442 w 11579"/>
                  <a:gd name="T75" fmla="*/ 1837 h 10368"/>
                  <a:gd name="T76" fmla="*/ 9742 w 11579"/>
                  <a:gd name="T77" fmla="*/ 2135 h 10368"/>
                  <a:gd name="T78" fmla="*/ 9143 w 11579"/>
                  <a:gd name="T79" fmla="*/ 2135 h 10368"/>
                  <a:gd name="T80" fmla="*/ 2135 w 11579"/>
                  <a:gd name="T81" fmla="*/ 2436 h 10368"/>
                  <a:gd name="T82" fmla="*/ 1824 w 11579"/>
                  <a:gd name="T83" fmla="*/ 2135 h 10368"/>
                  <a:gd name="T84" fmla="*/ 2435 w 11579"/>
                  <a:gd name="T85" fmla="*/ 2135 h 10368"/>
                  <a:gd name="T86" fmla="*/ 2135 w 11579"/>
                  <a:gd name="T87" fmla="*/ 9756 h 10368"/>
                  <a:gd name="T88" fmla="*/ 1824 w 11579"/>
                  <a:gd name="T89" fmla="*/ 9443 h 10368"/>
                  <a:gd name="T90" fmla="*/ 2435 w 11579"/>
                  <a:gd name="T91" fmla="*/ 9443 h 10368"/>
                  <a:gd name="T92" fmla="*/ 9442 w 11579"/>
                  <a:gd name="T93" fmla="*/ 9143 h 10368"/>
                  <a:gd name="T94" fmla="*/ 9742 w 11579"/>
                  <a:gd name="T95" fmla="*/ 9443 h 10368"/>
                  <a:gd name="T96" fmla="*/ 9143 w 11579"/>
                  <a:gd name="T97" fmla="*/ 9443 h 10368"/>
                  <a:gd name="T98" fmla="*/ 5782 w 11579"/>
                  <a:gd name="T99" fmla="*/ 613 h 10368"/>
                  <a:gd name="T100" fmla="*/ 6095 w 11579"/>
                  <a:gd name="T101" fmla="*/ 911 h 10368"/>
                  <a:gd name="T102" fmla="*/ 5484 w 11579"/>
                  <a:gd name="T103" fmla="*/ 911 h 10368"/>
                  <a:gd name="T104" fmla="*/ 911 w 11579"/>
                  <a:gd name="T105" fmla="*/ 6095 h 10368"/>
                  <a:gd name="T106" fmla="*/ 611 w 11579"/>
                  <a:gd name="T107" fmla="*/ 5796 h 10368"/>
                  <a:gd name="T108" fmla="*/ 1212 w 11579"/>
                  <a:gd name="T109" fmla="*/ 5796 h 10368"/>
                  <a:gd name="T110" fmla="*/ 10665 w 11579"/>
                  <a:gd name="T111" fmla="*/ 6095 h 10368"/>
                  <a:gd name="T112" fmla="*/ 10354 w 11579"/>
                  <a:gd name="T113" fmla="*/ 5796 h 10368"/>
                  <a:gd name="T114" fmla="*/ 10966 w 11579"/>
                  <a:gd name="T115" fmla="*/ 5796 h 10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79" h="10368">
                    <a:moveTo>
                      <a:pt x="10665" y="4883"/>
                    </a:moveTo>
                    <a:lnTo>
                      <a:pt x="10665" y="4883"/>
                    </a:lnTo>
                    <a:cubicBezTo>
                      <a:pt x="10258" y="4883"/>
                      <a:pt x="9922" y="5136"/>
                      <a:pt x="9802" y="5484"/>
                    </a:cubicBezTo>
                    <a:cubicBezTo>
                      <a:pt x="7283" y="5484"/>
                      <a:pt x="7283" y="5484"/>
                      <a:pt x="7283" y="5484"/>
                    </a:cubicBezTo>
                    <a:cubicBezTo>
                      <a:pt x="7234" y="5291"/>
                      <a:pt x="7163" y="5111"/>
                      <a:pt x="7055" y="4956"/>
                    </a:cubicBezTo>
                    <a:cubicBezTo>
                      <a:pt x="9046" y="2964"/>
                      <a:pt x="9046" y="2964"/>
                      <a:pt x="9046" y="2964"/>
                    </a:cubicBezTo>
                    <a:lnTo>
                      <a:pt x="9046" y="2964"/>
                    </a:lnTo>
                    <a:cubicBezTo>
                      <a:pt x="9166" y="3011"/>
                      <a:pt x="9298" y="3048"/>
                      <a:pt x="9442" y="3048"/>
                    </a:cubicBezTo>
                    <a:cubicBezTo>
                      <a:pt x="9947" y="3048"/>
                      <a:pt x="10354" y="2640"/>
                      <a:pt x="10354" y="2135"/>
                    </a:cubicBezTo>
                    <a:cubicBezTo>
                      <a:pt x="10354" y="1632"/>
                      <a:pt x="9947" y="1224"/>
                      <a:pt x="9442" y="1224"/>
                    </a:cubicBezTo>
                    <a:cubicBezTo>
                      <a:pt x="8938" y="1224"/>
                      <a:pt x="8530" y="1632"/>
                      <a:pt x="8530" y="2135"/>
                    </a:cubicBezTo>
                    <a:cubicBezTo>
                      <a:pt x="8530" y="2280"/>
                      <a:pt x="8555" y="2412"/>
                      <a:pt x="8615" y="2533"/>
                    </a:cubicBezTo>
                    <a:lnTo>
                      <a:pt x="8615" y="2533"/>
                    </a:lnTo>
                    <a:cubicBezTo>
                      <a:pt x="6623" y="4525"/>
                      <a:pt x="6623" y="4525"/>
                      <a:pt x="6623" y="4525"/>
                    </a:cubicBezTo>
                    <a:cubicBezTo>
                      <a:pt x="6467" y="4415"/>
                      <a:pt x="6287" y="4345"/>
                      <a:pt x="6095" y="4295"/>
                    </a:cubicBezTo>
                    <a:cubicBezTo>
                      <a:pt x="6095" y="1777"/>
                      <a:pt x="6095" y="1777"/>
                      <a:pt x="6095" y="1777"/>
                    </a:cubicBezTo>
                    <a:cubicBezTo>
                      <a:pt x="6443" y="1657"/>
                      <a:pt x="6695" y="1319"/>
                      <a:pt x="6695" y="911"/>
                    </a:cubicBezTo>
                    <a:cubicBezTo>
                      <a:pt x="6695" y="408"/>
                      <a:pt x="6287" y="0"/>
                      <a:pt x="5782" y="0"/>
                    </a:cubicBezTo>
                    <a:cubicBezTo>
                      <a:pt x="5279" y="0"/>
                      <a:pt x="4871" y="408"/>
                      <a:pt x="4871" y="911"/>
                    </a:cubicBezTo>
                    <a:cubicBezTo>
                      <a:pt x="4871" y="1319"/>
                      <a:pt x="5123" y="1657"/>
                      <a:pt x="5484" y="1777"/>
                    </a:cubicBezTo>
                    <a:cubicBezTo>
                      <a:pt x="5484" y="4295"/>
                      <a:pt x="5484" y="4295"/>
                      <a:pt x="5484" y="4295"/>
                    </a:cubicBezTo>
                    <a:cubicBezTo>
                      <a:pt x="5291" y="4345"/>
                      <a:pt x="5111" y="4415"/>
                      <a:pt x="4943" y="4525"/>
                    </a:cubicBezTo>
                    <a:cubicBezTo>
                      <a:pt x="2951" y="2533"/>
                      <a:pt x="2951" y="2533"/>
                      <a:pt x="2951" y="2533"/>
                    </a:cubicBezTo>
                    <a:lnTo>
                      <a:pt x="2951" y="2533"/>
                    </a:lnTo>
                    <a:cubicBezTo>
                      <a:pt x="3011" y="2412"/>
                      <a:pt x="3047" y="2280"/>
                      <a:pt x="3047" y="2135"/>
                    </a:cubicBezTo>
                    <a:cubicBezTo>
                      <a:pt x="3047" y="1632"/>
                      <a:pt x="2640" y="1224"/>
                      <a:pt x="2135" y="1224"/>
                    </a:cubicBezTo>
                    <a:cubicBezTo>
                      <a:pt x="1632" y="1224"/>
                      <a:pt x="1212" y="1632"/>
                      <a:pt x="1212" y="2135"/>
                    </a:cubicBezTo>
                    <a:cubicBezTo>
                      <a:pt x="1212" y="2640"/>
                      <a:pt x="1632" y="3048"/>
                      <a:pt x="2135" y="3048"/>
                    </a:cubicBezTo>
                    <a:cubicBezTo>
                      <a:pt x="2268" y="3048"/>
                      <a:pt x="2400" y="3011"/>
                      <a:pt x="2520" y="2964"/>
                    </a:cubicBezTo>
                    <a:lnTo>
                      <a:pt x="2520" y="2964"/>
                    </a:lnTo>
                    <a:cubicBezTo>
                      <a:pt x="4511" y="4956"/>
                      <a:pt x="4511" y="4956"/>
                      <a:pt x="4511" y="4956"/>
                    </a:cubicBezTo>
                    <a:cubicBezTo>
                      <a:pt x="4415" y="5111"/>
                      <a:pt x="4331" y="5291"/>
                      <a:pt x="4295" y="5484"/>
                    </a:cubicBezTo>
                    <a:cubicBezTo>
                      <a:pt x="1775" y="5484"/>
                      <a:pt x="1775" y="5484"/>
                      <a:pt x="1775" y="5484"/>
                    </a:cubicBezTo>
                    <a:cubicBezTo>
                      <a:pt x="1644" y="5136"/>
                      <a:pt x="1307" y="4883"/>
                      <a:pt x="911" y="4883"/>
                    </a:cubicBezTo>
                    <a:cubicBezTo>
                      <a:pt x="408" y="4883"/>
                      <a:pt x="0" y="5291"/>
                      <a:pt x="0" y="5796"/>
                    </a:cubicBezTo>
                    <a:cubicBezTo>
                      <a:pt x="0" y="6300"/>
                      <a:pt x="408" y="6708"/>
                      <a:pt x="911" y="6708"/>
                    </a:cubicBezTo>
                    <a:cubicBezTo>
                      <a:pt x="1307" y="6708"/>
                      <a:pt x="1644" y="6455"/>
                      <a:pt x="1775" y="6095"/>
                    </a:cubicBezTo>
                    <a:cubicBezTo>
                      <a:pt x="4295" y="6095"/>
                      <a:pt x="4295" y="6095"/>
                      <a:pt x="4295" y="6095"/>
                    </a:cubicBezTo>
                    <a:cubicBezTo>
                      <a:pt x="4331" y="6287"/>
                      <a:pt x="4415" y="6468"/>
                      <a:pt x="4511" y="6635"/>
                    </a:cubicBezTo>
                    <a:cubicBezTo>
                      <a:pt x="2520" y="8627"/>
                      <a:pt x="2520" y="8627"/>
                      <a:pt x="2520" y="8627"/>
                    </a:cubicBezTo>
                    <a:lnTo>
                      <a:pt x="2520" y="8627"/>
                    </a:lnTo>
                    <a:cubicBezTo>
                      <a:pt x="2400" y="8567"/>
                      <a:pt x="2268" y="8532"/>
                      <a:pt x="2135" y="8532"/>
                    </a:cubicBezTo>
                    <a:cubicBezTo>
                      <a:pt x="1632" y="8532"/>
                      <a:pt x="1212" y="8940"/>
                      <a:pt x="1212" y="9443"/>
                    </a:cubicBezTo>
                    <a:cubicBezTo>
                      <a:pt x="1212" y="9948"/>
                      <a:pt x="1632" y="10367"/>
                      <a:pt x="2135" y="10367"/>
                    </a:cubicBezTo>
                    <a:cubicBezTo>
                      <a:pt x="2640" y="10367"/>
                      <a:pt x="3047" y="9948"/>
                      <a:pt x="3047" y="9443"/>
                    </a:cubicBezTo>
                    <a:cubicBezTo>
                      <a:pt x="3047" y="9311"/>
                      <a:pt x="3011" y="9168"/>
                      <a:pt x="2951" y="9060"/>
                    </a:cubicBezTo>
                    <a:lnTo>
                      <a:pt x="2951" y="9060"/>
                    </a:lnTo>
                    <a:cubicBezTo>
                      <a:pt x="4943" y="7068"/>
                      <a:pt x="4943" y="7068"/>
                      <a:pt x="4943" y="7068"/>
                    </a:cubicBezTo>
                    <a:cubicBezTo>
                      <a:pt x="4979" y="7080"/>
                      <a:pt x="5016" y="7103"/>
                      <a:pt x="5051" y="7128"/>
                    </a:cubicBezTo>
                    <a:cubicBezTo>
                      <a:pt x="5339" y="6588"/>
                      <a:pt x="5339" y="6588"/>
                      <a:pt x="5339" y="6588"/>
                    </a:cubicBezTo>
                    <a:cubicBezTo>
                      <a:pt x="5063" y="6432"/>
                      <a:pt x="4883" y="6144"/>
                      <a:pt x="4871" y="5819"/>
                    </a:cubicBezTo>
                    <a:cubicBezTo>
                      <a:pt x="4871" y="5807"/>
                      <a:pt x="4871" y="5796"/>
                      <a:pt x="4871" y="5796"/>
                    </a:cubicBezTo>
                    <a:cubicBezTo>
                      <a:pt x="4871" y="5784"/>
                      <a:pt x="4871" y="5772"/>
                      <a:pt x="4871" y="5772"/>
                    </a:cubicBezTo>
                    <a:cubicBezTo>
                      <a:pt x="4883" y="5279"/>
                      <a:pt x="5291" y="4883"/>
                      <a:pt x="5782" y="4883"/>
                    </a:cubicBezTo>
                    <a:cubicBezTo>
                      <a:pt x="6022" y="4883"/>
                      <a:pt x="6250" y="4968"/>
                      <a:pt x="6407" y="5124"/>
                    </a:cubicBezTo>
                    <a:cubicBezTo>
                      <a:pt x="6418" y="5136"/>
                      <a:pt x="6418" y="5136"/>
                      <a:pt x="6430" y="5148"/>
                    </a:cubicBezTo>
                    <a:cubicBezTo>
                      <a:pt x="6443" y="5160"/>
                      <a:pt x="6443" y="5160"/>
                      <a:pt x="6455" y="5171"/>
                    </a:cubicBezTo>
                    <a:cubicBezTo>
                      <a:pt x="6610" y="5328"/>
                      <a:pt x="6695" y="5556"/>
                      <a:pt x="6695" y="5796"/>
                    </a:cubicBezTo>
                    <a:cubicBezTo>
                      <a:pt x="6695" y="6120"/>
                      <a:pt x="6515" y="6432"/>
                      <a:pt x="6227" y="6588"/>
                    </a:cubicBezTo>
                    <a:cubicBezTo>
                      <a:pt x="6527" y="7128"/>
                      <a:pt x="6527" y="7128"/>
                      <a:pt x="6527" y="7128"/>
                    </a:cubicBezTo>
                    <a:cubicBezTo>
                      <a:pt x="6563" y="7103"/>
                      <a:pt x="6598" y="7080"/>
                      <a:pt x="6623" y="7068"/>
                    </a:cubicBezTo>
                    <a:cubicBezTo>
                      <a:pt x="8615" y="9060"/>
                      <a:pt x="8615" y="9060"/>
                      <a:pt x="8615" y="9060"/>
                    </a:cubicBezTo>
                    <a:lnTo>
                      <a:pt x="8615" y="9060"/>
                    </a:lnTo>
                    <a:cubicBezTo>
                      <a:pt x="8555" y="9168"/>
                      <a:pt x="8530" y="9311"/>
                      <a:pt x="8530" y="9443"/>
                    </a:cubicBezTo>
                    <a:cubicBezTo>
                      <a:pt x="8530" y="9948"/>
                      <a:pt x="8938" y="10367"/>
                      <a:pt x="9442" y="10367"/>
                    </a:cubicBezTo>
                    <a:cubicBezTo>
                      <a:pt x="9947" y="10367"/>
                      <a:pt x="10354" y="9948"/>
                      <a:pt x="10354" y="9443"/>
                    </a:cubicBezTo>
                    <a:cubicBezTo>
                      <a:pt x="10354" y="8940"/>
                      <a:pt x="9947" y="8532"/>
                      <a:pt x="9442" y="8532"/>
                    </a:cubicBezTo>
                    <a:cubicBezTo>
                      <a:pt x="9298" y="8532"/>
                      <a:pt x="9166" y="8567"/>
                      <a:pt x="9046" y="8627"/>
                    </a:cubicBezTo>
                    <a:lnTo>
                      <a:pt x="9046" y="8627"/>
                    </a:lnTo>
                    <a:cubicBezTo>
                      <a:pt x="7055" y="6635"/>
                      <a:pt x="7055" y="6635"/>
                      <a:pt x="7055" y="6635"/>
                    </a:cubicBezTo>
                    <a:cubicBezTo>
                      <a:pt x="7163" y="6468"/>
                      <a:pt x="7234" y="6287"/>
                      <a:pt x="7283" y="6095"/>
                    </a:cubicBezTo>
                    <a:cubicBezTo>
                      <a:pt x="9802" y="6095"/>
                      <a:pt x="9802" y="6095"/>
                      <a:pt x="9802" y="6095"/>
                    </a:cubicBezTo>
                    <a:cubicBezTo>
                      <a:pt x="9922" y="6455"/>
                      <a:pt x="10258" y="6708"/>
                      <a:pt x="10665" y="6708"/>
                    </a:cubicBezTo>
                    <a:cubicBezTo>
                      <a:pt x="11170" y="6708"/>
                      <a:pt x="11578" y="6300"/>
                      <a:pt x="11578" y="5796"/>
                    </a:cubicBezTo>
                    <a:cubicBezTo>
                      <a:pt x="11578" y="5291"/>
                      <a:pt x="11170" y="4883"/>
                      <a:pt x="10665" y="4883"/>
                    </a:cubicBezTo>
                    <a:close/>
                    <a:moveTo>
                      <a:pt x="9442" y="1837"/>
                    </a:moveTo>
                    <a:lnTo>
                      <a:pt x="9442" y="1837"/>
                    </a:lnTo>
                    <a:cubicBezTo>
                      <a:pt x="9611" y="1837"/>
                      <a:pt x="9742" y="1968"/>
                      <a:pt x="9742" y="2135"/>
                    </a:cubicBezTo>
                    <a:cubicBezTo>
                      <a:pt x="9742" y="2303"/>
                      <a:pt x="9611" y="2436"/>
                      <a:pt x="9442" y="2436"/>
                    </a:cubicBezTo>
                    <a:cubicBezTo>
                      <a:pt x="9274" y="2436"/>
                      <a:pt x="9143" y="2303"/>
                      <a:pt x="9143" y="2135"/>
                    </a:cubicBezTo>
                    <a:cubicBezTo>
                      <a:pt x="9143" y="1968"/>
                      <a:pt x="9274" y="1837"/>
                      <a:pt x="9442" y="1837"/>
                    </a:cubicBezTo>
                    <a:close/>
                    <a:moveTo>
                      <a:pt x="2135" y="2436"/>
                    </a:moveTo>
                    <a:lnTo>
                      <a:pt x="2135" y="2436"/>
                    </a:lnTo>
                    <a:cubicBezTo>
                      <a:pt x="1967" y="2436"/>
                      <a:pt x="1824" y="2303"/>
                      <a:pt x="1824" y="2135"/>
                    </a:cubicBezTo>
                    <a:cubicBezTo>
                      <a:pt x="1824" y="1968"/>
                      <a:pt x="1967" y="1837"/>
                      <a:pt x="2135" y="1837"/>
                    </a:cubicBezTo>
                    <a:cubicBezTo>
                      <a:pt x="2303" y="1837"/>
                      <a:pt x="2435" y="1968"/>
                      <a:pt x="2435" y="2135"/>
                    </a:cubicBezTo>
                    <a:cubicBezTo>
                      <a:pt x="2435" y="2303"/>
                      <a:pt x="2303" y="2436"/>
                      <a:pt x="2135" y="2436"/>
                    </a:cubicBezTo>
                    <a:close/>
                    <a:moveTo>
                      <a:pt x="2135" y="9756"/>
                    </a:moveTo>
                    <a:lnTo>
                      <a:pt x="2135" y="9756"/>
                    </a:lnTo>
                    <a:cubicBezTo>
                      <a:pt x="1967" y="9756"/>
                      <a:pt x="1824" y="9611"/>
                      <a:pt x="1824" y="9443"/>
                    </a:cubicBezTo>
                    <a:cubicBezTo>
                      <a:pt x="1824" y="9276"/>
                      <a:pt x="1967" y="9143"/>
                      <a:pt x="2135" y="9143"/>
                    </a:cubicBezTo>
                    <a:cubicBezTo>
                      <a:pt x="2303" y="9143"/>
                      <a:pt x="2435" y="9276"/>
                      <a:pt x="2435" y="9443"/>
                    </a:cubicBezTo>
                    <a:cubicBezTo>
                      <a:pt x="2435" y="9611"/>
                      <a:pt x="2303" y="9756"/>
                      <a:pt x="2135" y="9756"/>
                    </a:cubicBezTo>
                    <a:close/>
                    <a:moveTo>
                      <a:pt x="9442" y="9143"/>
                    </a:moveTo>
                    <a:lnTo>
                      <a:pt x="9442" y="9143"/>
                    </a:lnTo>
                    <a:cubicBezTo>
                      <a:pt x="9611" y="9143"/>
                      <a:pt x="9742" y="9276"/>
                      <a:pt x="9742" y="9443"/>
                    </a:cubicBezTo>
                    <a:cubicBezTo>
                      <a:pt x="9742" y="9611"/>
                      <a:pt x="9611" y="9756"/>
                      <a:pt x="9442" y="9756"/>
                    </a:cubicBezTo>
                    <a:cubicBezTo>
                      <a:pt x="9274" y="9756"/>
                      <a:pt x="9143" y="9611"/>
                      <a:pt x="9143" y="9443"/>
                    </a:cubicBezTo>
                    <a:cubicBezTo>
                      <a:pt x="9143" y="9276"/>
                      <a:pt x="9274" y="9143"/>
                      <a:pt x="9442" y="9143"/>
                    </a:cubicBezTo>
                    <a:close/>
                    <a:moveTo>
                      <a:pt x="5782" y="613"/>
                    </a:moveTo>
                    <a:lnTo>
                      <a:pt x="5782" y="613"/>
                    </a:lnTo>
                    <a:cubicBezTo>
                      <a:pt x="5952" y="613"/>
                      <a:pt x="6095" y="744"/>
                      <a:pt x="6095" y="911"/>
                    </a:cubicBezTo>
                    <a:cubicBezTo>
                      <a:pt x="6095" y="1081"/>
                      <a:pt x="5952" y="1224"/>
                      <a:pt x="5782" y="1224"/>
                    </a:cubicBezTo>
                    <a:cubicBezTo>
                      <a:pt x="5614" y="1224"/>
                      <a:pt x="5484" y="1081"/>
                      <a:pt x="5484" y="911"/>
                    </a:cubicBezTo>
                    <a:cubicBezTo>
                      <a:pt x="5484" y="744"/>
                      <a:pt x="5614" y="613"/>
                      <a:pt x="5782" y="613"/>
                    </a:cubicBezTo>
                    <a:close/>
                    <a:moveTo>
                      <a:pt x="911" y="6095"/>
                    </a:moveTo>
                    <a:lnTo>
                      <a:pt x="911" y="6095"/>
                    </a:lnTo>
                    <a:cubicBezTo>
                      <a:pt x="744" y="6095"/>
                      <a:pt x="611" y="5964"/>
                      <a:pt x="611" y="5796"/>
                    </a:cubicBezTo>
                    <a:cubicBezTo>
                      <a:pt x="611" y="5628"/>
                      <a:pt x="744" y="5484"/>
                      <a:pt x="911" y="5484"/>
                    </a:cubicBezTo>
                    <a:cubicBezTo>
                      <a:pt x="1079" y="5484"/>
                      <a:pt x="1212" y="5628"/>
                      <a:pt x="1212" y="5796"/>
                    </a:cubicBezTo>
                    <a:cubicBezTo>
                      <a:pt x="1212" y="5964"/>
                      <a:pt x="1079" y="6095"/>
                      <a:pt x="911" y="6095"/>
                    </a:cubicBezTo>
                    <a:close/>
                    <a:moveTo>
                      <a:pt x="10665" y="6095"/>
                    </a:moveTo>
                    <a:lnTo>
                      <a:pt x="10665" y="6095"/>
                    </a:lnTo>
                    <a:cubicBezTo>
                      <a:pt x="10498" y="6095"/>
                      <a:pt x="10354" y="5964"/>
                      <a:pt x="10354" y="5796"/>
                    </a:cubicBezTo>
                    <a:cubicBezTo>
                      <a:pt x="10354" y="5628"/>
                      <a:pt x="10498" y="5484"/>
                      <a:pt x="10665" y="5484"/>
                    </a:cubicBezTo>
                    <a:cubicBezTo>
                      <a:pt x="10833" y="5484"/>
                      <a:pt x="10966" y="5628"/>
                      <a:pt x="10966" y="5796"/>
                    </a:cubicBezTo>
                    <a:cubicBezTo>
                      <a:pt x="10966" y="5964"/>
                      <a:pt x="10833" y="6095"/>
                      <a:pt x="10665" y="6095"/>
                    </a:cubicBezTo>
                    <a:close/>
                  </a:path>
                </a:pathLst>
              </a:custGeom>
              <a:solidFill>
                <a:srgbClr val="DA291C"/>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42" name="Freeform 2">
                <a:extLst>
                  <a:ext uri="{FF2B5EF4-FFF2-40B4-BE49-F238E27FC236}">
                    <a16:creationId xmlns:a16="http://schemas.microsoft.com/office/drawing/2014/main" id="{2CF44D4B-0316-4330-AEB3-FE21979E6314}"/>
                  </a:ext>
                </a:extLst>
              </p:cNvPr>
              <p:cNvSpPr>
                <a:spLocks noChangeArrowheads="1"/>
              </p:cNvSpPr>
              <p:nvPr/>
            </p:nvSpPr>
            <p:spPr bwMode="auto">
              <a:xfrm>
                <a:off x="4006850" y="3290888"/>
                <a:ext cx="1974850" cy="3292475"/>
              </a:xfrm>
              <a:custGeom>
                <a:avLst/>
                <a:gdLst>
                  <a:gd name="T0" fmla="*/ 5484 w 5485"/>
                  <a:gd name="T1" fmla="*/ 7621 h 9146"/>
                  <a:gd name="T2" fmla="*/ 5484 w 5485"/>
                  <a:gd name="T3" fmla="*/ 7621 h 9146"/>
                  <a:gd name="T4" fmla="*/ 5484 w 5485"/>
                  <a:gd name="T5" fmla="*/ 4440 h 9146"/>
                  <a:gd name="T6" fmla="*/ 4788 w 5485"/>
                  <a:gd name="T7" fmla="*/ 3553 h 9146"/>
                  <a:gd name="T8" fmla="*/ 3036 w 5485"/>
                  <a:gd name="T9" fmla="*/ 3121 h 9146"/>
                  <a:gd name="T10" fmla="*/ 3036 w 5485"/>
                  <a:gd name="T11" fmla="*/ 913 h 9146"/>
                  <a:gd name="T12" fmla="*/ 2123 w 5485"/>
                  <a:gd name="T13" fmla="*/ 0 h 9146"/>
                  <a:gd name="T14" fmla="*/ 1212 w 5485"/>
                  <a:gd name="T15" fmla="*/ 913 h 9146"/>
                  <a:gd name="T16" fmla="*/ 1212 w 5485"/>
                  <a:gd name="T17" fmla="*/ 3096 h 9146"/>
                  <a:gd name="T18" fmla="*/ 912 w 5485"/>
                  <a:gd name="T19" fmla="*/ 3048 h 9146"/>
                  <a:gd name="T20" fmla="*/ 301 w 5485"/>
                  <a:gd name="T21" fmla="*/ 3048 h 9146"/>
                  <a:gd name="T22" fmla="*/ 0 w 5485"/>
                  <a:gd name="T23" fmla="*/ 3348 h 9146"/>
                  <a:gd name="T24" fmla="*/ 0 w 5485"/>
                  <a:gd name="T25" fmla="*/ 5916 h 9146"/>
                  <a:gd name="T26" fmla="*/ 648 w 5485"/>
                  <a:gd name="T27" fmla="*/ 6757 h 9146"/>
                  <a:gd name="T28" fmla="*/ 1212 w 5485"/>
                  <a:gd name="T29" fmla="*/ 7621 h 9146"/>
                  <a:gd name="T30" fmla="*/ 1212 w 5485"/>
                  <a:gd name="T31" fmla="*/ 8832 h 9146"/>
                  <a:gd name="T32" fmla="*/ 1524 w 5485"/>
                  <a:gd name="T33" fmla="*/ 9145 h 9146"/>
                  <a:gd name="T34" fmla="*/ 5171 w 5485"/>
                  <a:gd name="T35" fmla="*/ 9145 h 9146"/>
                  <a:gd name="T36" fmla="*/ 5484 w 5485"/>
                  <a:gd name="T37" fmla="*/ 8832 h 9146"/>
                  <a:gd name="T38" fmla="*/ 5484 w 5485"/>
                  <a:gd name="T39" fmla="*/ 7621 h 9146"/>
                  <a:gd name="T40" fmla="*/ 839 w 5485"/>
                  <a:gd name="T41" fmla="*/ 6181 h 9146"/>
                  <a:gd name="T42" fmla="*/ 839 w 5485"/>
                  <a:gd name="T43" fmla="*/ 6181 h 9146"/>
                  <a:gd name="T44" fmla="*/ 601 w 5485"/>
                  <a:gd name="T45" fmla="*/ 5916 h 9146"/>
                  <a:gd name="T46" fmla="*/ 601 w 5485"/>
                  <a:gd name="T47" fmla="*/ 3661 h 9146"/>
                  <a:gd name="T48" fmla="*/ 912 w 5485"/>
                  <a:gd name="T49" fmla="*/ 3661 h 9146"/>
                  <a:gd name="T50" fmla="*/ 1212 w 5485"/>
                  <a:gd name="T51" fmla="*/ 3961 h 9146"/>
                  <a:gd name="T52" fmla="*/ 1212 w 5485"/>
                  <a:gd name="T53" fmla="*/ 5185 h 9146"/>
                  <a:gd name="T54" fmla="*/ 1524 w 5485"/>
                  <a:gd name="T55" fmla="*/ 5485 h 9146"/>
                  <a:gd name="T56" fmla="*/ 1825 w 5485"/>
                  <a:gd name="T57" fmla="*/ 5185 h 9146"/>
                  <a:gd name="T58" fmla="*/ 1825 w 5485"/>
                  <a:gd name="T59" fmla="*/ 3961 h 9146"/>
                  <a:gd name="T60" fmla="*/ 1825 w 5485"/>
                  <a:gd name="T61" fmla="*/ 913 h 9146"/>
                  <a:gd name="T62" fmla="*/ 2123 w 5485"/>
                  <a:gd name="T63" fmla="*/ 613 h 9146"/>
                  <a:gd name="T64" fmla="*/ 2436 w 5485"/>
                  <a:gd name="T65" fmla="*/ 913 h 9146"/>
                  <a:gd name="T66" fmla="*/ 2436 w 5485"/>
                  <a:gd name="T67" fmla="*/ 3348 h 9146"/>
                  <a:gd name="T68" fmla="*/ 2664 w 5485"/>
                  <a:gd name="T69" fmla="*/ 3649 h 9146"/>
                  <a:gd name="T70" fmla="*/ 4643 w 5485"/>
                  <a:gd name="T71" fmla="*/ 4141 h 9146"/>
                  <a:gd name="T72" fmla="*/ 4871 w 5485"/>
                  <a:gd name="T73" fmla="*/ 4440 h 9146"/>
                  <a:gd name="T74" fmla="*/ 4871 w 5485"/>
                  <a:gd name="T75" fmla="*/ 7308 h 9146"/>
                  <a:gd name="T76" fmla="*/ 1788 w 5485"/>
                  <a:gd name="T77" fmla="*/ 7308 h 9146"/>
                  <a:gd name="T78" fmla="*/ 839 w 5485"/>
                  <a:gd name="T79" fmla="*/ 6181 h 9146"/>
                  <a:gd name="T80" fmla="*/ 4871 w 5485"/>
                  <a:gd name="T81" fmla="*/ 8532 h 9146"/>
                  <a:gd name="T82" fmla="*/ 4871 w 5485"/>
                  <a:gd name="T83" fmla="*/ 8532 h 9146"/>
                  <a:gd name="T84" fmla="*/ 1825 w 5485"/>
                  <a:gd name="T85" fmla="*/ 8532 h 9146"/>
                  <a:gd name="T86" fmla="*/ 1825 w 5485"/>
                  <a:gd name="T87" fmla="*/ 7921 h 9146"/>
                  <a:gd name="T88" fmla="*/ 4871 w 5485"/>
                  <a:gd name="T89" fmla="*/ 7921 h 9146"/>
                  <a:gd name="T90" fmla="*/ 4871 w 5485"/>
                  <a:gd name="T91" fmla="*/ 8532 h 9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85" h="9146">
                    <a:moveTo>
                      <a:pt x="5484" y="7621"/>
                    </a:moveTo>
                    <a:lnTo>
                      <a:pt x="5484" y="7621"/>
                    </a:lnTo>
                    <a:cubicBezTo>
                      <a:pt x="5484" y="4440"/>
                      <a:pt x="5484" y="4440"/>
                      <a:pt x="5484" y="4440"/>
                    </a:cubicBezTo>
                    <a:cubicBezTo>
                      <a:pt x="5484" y="4021"/>
                      <a:pt x="5196" y="3649"/>
                      <a:pt x="4788" y="3553"/>
                    </a:cubicBezTo>
                    <a:cubicBezTo>
                      <a:pt x="3036" y="3121"/>
                      <a:pt x="3036" y="3121"/>
                      <a:pt x="3036" y="3121"/>
                    </a:cubicBezTo>
                    <a:cubicBezTo>
                      <a:pt x="3036" y="913"/>
                      <a:pt x="3036" y="913"/>
                      <a:pt x="3036" y="913"/>
                    </a:cubicBezTo>
                    <a:cubicBezTo>
                      <a:pt x="3036" y="409"/>
                      <a:pt x="2628" y="0"/>
                      <a:pt x="2123" y="0"/>
                    </a:cubicBezTo>
                    <a:cubicBezTo>
                      <a:pt x="1620" y="0"/>
                      <a:pt x="1212" y="409"/>
                      <a:pt x="1212" y="913"/>
                    </a:cubicBezTo>
                    <a:cubicBezTo>
                      <a:pt x="1212" y="3096"/>
                      <a:pt x="1212" y="3096"/>
                      <a:pt x="1212" y="3096"/>
                    </a:cubicBezTo>
                    <a:cubicBezTo>
                      <a:pt x="1116" y="3061"/>
                      <a:pt x="1019" y="3048"/>
                      <a:pt x="912" y="3048"/>
                    </a:cubicBezTo>
                    <a:cubicBezTo>
                      <a:pt x="301" y="3048"/>
                      <a:pt x="301" y="3048"/>
                      <a:pt x="301" y="3048"/>
                    </a:cubicBezTo>
                    <a:cubicBezTo>
                      <a:pt x="133" y="3048"/>
                      <a:pt x="0" y="3181"/>
                      <a:pt x="0" y="3348"/>
                    </a:cubicBezTo>
                    <a:cubicBezTo>
                      <a:pt x="0" y="5916"/>
                      <a:pt x="0" y="5916"/>
                      <a:pt x="0" y="5916"/>
                    </a:cubicBezTo>
                    <a:cubicBezTo>
                      <a:pt x="0" y="6289"/>
                      <a:pt x="253" y="6625"/>
                      <a:pt x="648" y="6757"/>
                    </a:cubicBezTo>
                    <a:cubicBezTo>
                      <a:pt x="936" y="6852"/>
                      <a:pt x="1212" y="7285"/>
                      <a:pt x="1212" y="7621"/>
                    </a:cubicBezTo>
                    <a:cubicBezTo>
                      <a:pt x="1212" y="8832"/>
                      <a:pt x="1212" y="8832"/>
                      <a:pt x="1212" y="8832"/>
                    </a:cubicBezTo>
                    <a:cubicBezTo>
                      <a:pt x="1212" y="9000"/>
                      <a:pt x="1344" y="9145"/>
                      <a:pt x="1524" y="9145"/>
                    </a:cubicBezTo>
                    <a:cubicBezTo>
                      <a:pt x="5171" y="9145"/>
                      <a:pt x="5171" y="9145"/>
                      <a:pt x="5171" y="9145"/>
                    </a:cubicBezTo>
                    <a:cubicBezTo>
                      <a:pt x="5339" y="9145"/>
                      <a:pt x="5484" y="9000"/>
                      <a:pt x="5484" y="8832"/>
                    </a:cubicBezTo>
                    <a:cubicBezTo>
                      <a:pt x="5484" y="7621"/>
                      <a:pt x="5484" y="7621"/>
                      <a:pt x="5484" y="7621"/>
                    </a:cubicBezTo>
                    <a:close/>
                    <a:moveTo>
                      <a:pt x="839" y="6181"/>
                    </a:moveTo>
                    <a:lnTo>
                      <a:pt x="839" y="6181"/>
                    </a:lnTo>
                    <a:cubicBezTo>
                      <a:pt x="732" y="6144"/>
                      <a:pt x="601" y="6049"/>
                      <a:pt x="601" y="5916"/>
                    </a:cubicBezTo>
                    <a:cubicBezTo>
                      <a:pt x="601" y="3661"/>
                      <a:pt x="601" y="3661"/>
                      <a:pt x="601" y="3661"/>
                    </a:cubicBezTo>
                    <a:cubicBezTo>
                      <a:pt x="912" y="3661"/>
                      <a:pt x="912" y="3661"/>
                      <a:pt x="912" y="3661"/>
                    </a:cubicBezTo>
                    <a:cubicBezTo>
                      <a:pt x="1079" y="3661"/>
                      <a:pt x="1212" y="3792"/>
                      <a:pt x="1212" y="3961"/>
                    </a:cubicBezTo>
                    <a:cubicBezTo>
                      <a:pt x="1212" y="5185"/>
                      <a:pt x="1212" y="5185"/>
                      <a:pt x="1212" y="5185"/>
                    </a:cubicBezTo>
                    <a:cubicBezTo>
                      <a:pt x="1212" y="5353"/>
                      <a:pt x="1344" y="5485"/>
                      <a:pt x="1524" y="5485"/>
                    </a:cubicBezTo>
                    <a:cubicBezTo>
                      <a:pt x="1692" y="5485"/>
                      <a:pt x="1825" y="5353"/>
                      <a:pt x="1825" y="5185"/>
                    </a:cubicBezTo>
                    <a:cubicBezTo>
                      <a:pt x="1825" y="3961"/>
                      <a:pt x="1825" y="3961"/>
                      <a:pt x="1825" y="3961"/>
                    </a:cubicBezTo>
                    <a:cubicBezTo>
                      <a:pt x="1825" y="913"/>
                      <a:pt x="1825" y="913"/>
                      <a:pt x="1825" y="913"/>
                    </a:cubicBezTo>
                    <a:cubicBezTo>
                      <a:pt x="1825" y="745"/>
                      <a:pt x="1955" y="613"/>
                      <a:pt x="2123" y="613"/>
                    </a:cubicBezTo>
                    <a:cubicBezTo>
                      <a:pt x="2293" y="613"/>
                      <a:pt x="2436" y="745"/>
                      <a:pt x="2436" y="913"/>
                    </a:cubicBezTo>
                    <a:cubicBezTo>
                      <a:pt x="2436" y="3348"/>
                      <a:pt x="2436" y="3348"/>
                      <a:pt x="2436" y="3348"/>
                    </a:cubicBezTo>
                    <a:cubicBezTo>
                      <a:pt x="2436" y="3493"/>
                      <a:pt x="2531" y="3613"/>
                      <a:pt x="2664" y="3649"/>
                    </a:cubicBezTo>
                    <a:cubicBezTo>
                      <a:pt x="4643" y="4141"/>
                      <a:pt x="4643" y="4141"/>
                      <a:pt x="4643" y="4141"/>
                    </a:cubicBezTo>
                    <a:cubicBezTo>
                      <a:pt x="4776" y="4177"/>
                      <a:pt x="4871" y="4297"/>
                      <a:pt x="4871" y="4440"/>
                    </a:cubicBezTo>
                    <a:cubicBezTo>
                      <a:pt x="4871" y="7308"/>
                      <a:pt x="4871" y="7308"/>
                      <a:pt x="4871" y="7308"/>
                    </a:cubicBezTo>
                    <a:cubicBezTo>
                      <a:pt x="1788" y="7308"/>
                      <a:pt x="1788" y="7308"/>
                      <a:pt x="1788" y="7308"/>
                    </a:cubicBezTo>
                    <a:cubicBezTo>
                      <a:pt x="1668" y="6817"/>
                      <a:pt x="1284" y="6337"/>
                      <a:pt x="839" y="6181"/>
                    </a:cubicBezTo>
                    <a:close/>
                    <a:moveTo>
                      <a:pt x="4871" y="8532"/>
                    </a:moveTo>
                    <a:lnTo>
                      <a:pt x="4871" y="8532"/>
                    </a:lnTo>
                    <a:cubicBezTo>
                      <a:pt x="1825" y="8532"/>
                      <a:pt x="1825" y="8532"/>
                      <a:pt x="1825" y="8532"/>
                    </a:cubicBezTo>
                    <a:cubicBezTo>
                      <a:pt x="1825" y="7921"/>
                      <a:pt x="1825" y="7921"/>
                      <a:pt x="1825" y="7921"/>
                    </a:cubicBezTo>
                    <a:cubicBezTo>
                      <a:pt x="4871" y="7921"/>
                      <a:pt x="4871" y="7921"/>
                      <a:pt x="4871" y="7921"/>
                    </a:cubicBezTo>
                    <a:lnTo>
                      <a:pt x="4871" y="8532"/>
                    </a:lnTo>
                    <a:close/>
                  </a:path>
                </a:pathLst>
              </a:custGeom>
              <a:solidFill>
                <a:srgbClr val="000000"/>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grpSp>
      </p:grpSp>
      <p:grpSp>
        <p:nvGrpSpPr>
          <p:cNvPr id="43" name="Group 42">
            <a:extLst>
              <a:ext uri="{FF2B5EF4-FFF2-40B4-BE49-F238E27FC236}">
                <a16:creationId xmlns:a16="http://schemas.microsoft.com/office/drawing/2014/main" id="{51FB2AB5-78EE-42E2-8B8B-E4D87C0F3076}"/>
              </a:ext>
            </a:extLst>
          </p:cNvPr>
          <p:cNvGrpSpPr/>
          <p:nvPr/>
        </p:nvGrpSpPr>
        <p:grpSpPr>
          <a:xfrm>
            <a:off x="8676738" y="3127812"/>
            <a:ext cx="744245" cy="744245"/>
            <a:chOff x="6013691" y="4172510"/>
            <a:chExt cx="744245" cy="744245"/>
          </a:xfrm>
        </p:grpSpPr>
        <p:sp>
          <p:nvSpPr>
            <p:cNvPr id="45" name="Oval 44">
              <a:extLst>
                <a:ext uri="{FF2B5EF4-FFF2-40B4-BE49-F238E27FC236}">
                  <a16:creationId xmlns:a16="http://schemas.microsoft.com/office/drawing/2014/main" id="{27080F79-CD1B-4A4C-8915-FAA0DE50CBB8}"/>
                </a:ext>
              </a:extLst>
            </p:cNvPr>
            <p:cNvSpPr/>
            <p:nvPr/>
          </p:nvSpPr>
          <p:spPr>
            <a:xfrm flipH="1">
              <a:off x="6013691" y="4172510"/>
              <a:ext cx="744245" cy="744245"/>
            </a:xfrm>
            <a:prstGeom prst="ellipse">
              <a:avLst/>
            </a:prstGeom>
            <a:solidFill>
              <a:schemeClr val="bg1"/>
            </a:solidFill>
            <a:ln w="22225">
              <a:solidFill>
                <a:srgbClr val="44B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Verdana"/>
              </a:endParaRPr>
            </a:p>
          </p:txBody>
        </p:sp>
        <p:grpSp>
          <p:nvGrpSpPr>
            <p:cNvPr id="46" name="Group 45">
              <a:extLst>
                <a:ext uri="{FF2B5EF4-FFF2-40B4-BE49-F238E27FC236}">
                  <a16:creationId xmlns:a16="http://schemas.microsoft.com/office/drawing/2014/main" id="{6BC5695B-06C8-49E1-AF08-05592054E91D}"/>
                </a:ext>
              </a:extLst>
            </p:cNvPr>
            <p:cNvGrpSpPr>
              <a:grpSpLocks noChangeAspect="1"/>
            </p:cNvGrpSpPr>
            <p:nvPr/>
          </p:nvGrpSpPr>
          <p:grpSpPr>
            <a:xfrm>
              <a:off x="6149694" y="4326683"/>
              <a:ext cx="476980" cy="381251"/>
              <a:chOff x="2286000" y="2379663"/>
              <a:chExt cx="4572000" cy="3654425"/>
            </a:xfrm>
          </p:grpSpPr>
          <p:sp>
            <p:nvSpPr>
              <p:cNvPr id="47" name="Freeform 1">
                <a:extLst>
                  <a:ext uri="{FF2B5EF4-FFF2-40B4-BE49-F238E27FC236}">
                    <a16:creationId xmlns:a16="http://schemas.microsoft.com/office/drawing/2014/main" id="{BFF5BF8A-7295-4BAC-ADCD-2709925886EC}"/>
                  </a:ext>
                </a:extLst>
              </p:cNvPr>
              <p:cNvSpPr>
                <a:spLocks noChangeArrowheads="1"/>
              </p:cNvSpPr>
              <p:nvPr/>
            </p:nvSpPr>
            <p:spPr bwMode="auto">
              <a:xfrm>
                <a:off x="2286000" y="4022725"/>
                <a:ext cx="2011363" cy="2011363"/>
              </a:xfrm>
              <a:custGeom>
                <a:avLst/>
                <a:gdLst>
                  <a:gd name="T0" fmla="*/ 3752 w 5589"/>
                  <a:gd name="T1" fmla="*/ 2714 h 5589"/>
                  <a:gd name="T2" fmla="*/ 3752 w 5589"/>
                  <a:gd name="T3" fmla="*/ 2714 h 5589"/>
                  <a:gd name="T4" fmla="*/ 4318 w 5589"/>
                  <a:gd name="T5" fmla="*/ 1524 h 5589"/>
                  <a:gd name="T6" fmla="*/ 2794 w 5589"/>
                  <a:gd name="T7" fmla="*/ 0 h 5589"/>
                  <a:gd name="T8" fmla="*/ 1270 w 5589"/>
                  <a:gd name="T9" fmla="*/ 1524 h 5589"/>
                  <a:gd name="T10" fmla="*/ 1836 w 5589"/>
                  <a:gd name="T11" fmla="*/ 2714 h 5589"/>
                  <a:gd name="T12" fmla="*/ 820 w 5589"/>
                  <a:gd name="T13" fmla="*/ 3360 h 5589"/>
                  <a:gd name="T14" fmla="*/ 0 w 5589"/>
                  <a:gd name="T15" fmla="*/ 5334 h 5589"/>
                  <a:gd name="T16" fmla="*/ 254 w 5589"/>
                  <a:gd name="T17" fmla="*/ 5588 h 5589"/>
                  <a:gd name="T18" fmla="*/ 5334 w 5589"/>
                  <a:gd name="T19" fmla="*/ 5588 h 5589"/>
                  <a:gd name="T20" fmla="*/ 5588 w 5589"/>
                  <a:gd name="T21" fmla="*/ 5334 h 5589"/>
                  <a:gd name="T22" fmla="*/ 4768 w 5589"/>
                  <a:gd name="T23" fmla="*/ 3360 h 5589"/>
                  <a:gd name="T24" fmla="*/ 3752 w 5589"/>
                  <a:gd name="T25" fmla="*/ 2714 h 5589"/>
                  <a:gd name="T26" fmla="*/ 1778 w 5589"/>
                  <a:gd name="T27" fmla="*/ 1524 h 5589"/>
                  <a:gd name="T28" fmla="*/ 1778 w 5589"/>
                  <a:gd name="T29" fmla="*/ 1524 h 5589"/>
                  <a:gd name="T30" fmla="*/ 2794 w 5589"/>
                  <a:gd name="T31" fmla="*/ 508 h 5589"/>
                  <a:gd name="T32" fmla="*/ 3810 w 5589"/>
                  <a:gd name="T33" fmla="*/ 1524 h 5589"/>
                  <a:gd name="T34" fmla="*/ 2794 w 5589"/>
                  <a:gd name="T35" fmla="*/ 2540 h 5589"/>
                  <a:gd name="T36" fmla="*/ 1778 w 5589"/>
                  <a:gd name="T37" fmla="*/ 1524 h 5589"/>
                  <a:gd name="T38" fmla="*/ 523 w 5589"/>
                  <a:gd name="T39" fmla="*/ 5080 h 5589"/>
                  <a:gd name="T40" fmla="*/ 523 w 5589"/>
                  <a:gd name="T41" fmla="*/ 5080 h 5589"/>
                  <a:gd name="T42" fmla="*/ 1176 w 5589"/>
                  <a:gd name="T43" fmla="*/ 3723 h 5589"/>
                  <a:gd name="T44" fmla="*/ 2794 w 5589"/>
                  <a:gd name="T45" fmla="*/ 3048 h 5589"/>
                  <a:gd name="T46" fmla="*/ 4405 w 5589"/>
                  <a:gd name="T47" fmla="*/ 3723 h 5589"/>
                  <a:gd name="T48" fmla="*/ 5065 w 5589"/>
                  <a:gd name="T49" fmla="*/ 5080 h 5589"/>
                  <a:gd name="T50" fmla="*/ 523 w 5589"/>
                  <a:gd name="T51" fmla="*/ 5080 h 5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89" h="5589">
                    <a:moveTo>
                      <a:pt x="3752" y="2714"/>
                    </a:moveTo>
                    <a:lnTo>
                      <a:pt x="3752" y="2714"/>
                    </a:lnTo>
                    <a:cubicBezTo>
                      <a:pt x="4093" y="2431"/>
                      <a:pt x="4318" y="2003"/>
                      <a:pt x="4318" y="1524"/>
                    </a:cubicBezTo>
                    <a:cubicBezTo>
                      <a:pt x="4318" y="689"/>
                      <a:pt x="3636" y="0"/>
                      <a:pt x="2794" y="0"/>
                    </a:cubicBezTo>
                    <a:cubicBezTo>
                      <a:pt x="1952" y="0"/>
                      <a:pt x="1270" y="689"/>
                      <a:pt x="1270" y="1524"/>
                    </a:cubicBezTo>
                    <a:cubicBezTo>
                      <a:pt x="1270" y="2003"/>
                      <a:pt x="1488" y="2431"/>
                      <a:pt x="1836" y="2714"/>
                    </a:cubicBezTo>
                    <a:cubicBezTo>
                      <a:pt x="1459" y="2852"/>
                      <a:pt x="1110" y="3070"/>
                      <a:pt x="820" y="3360"/>
                    </a:cubicBezTo>
                    <a:cubicBezTo>
                      <a:pt x="290" y="3890"/>
                      <a:pt x="0" y="4594"/>
                      <a:pt x="0" y="5334"/>
                    </a:cubicBezTo>
                    <a:cubicBezTo>
                      <a:pt x="0" y="5479"/>
                      <a:pt x="109" y="5588"/>
                      <a:pt x="254" y="5588"/>
                    </a:cubicBezTo>
                    <a:cubicBezTo>
                      <a:pt x="5334" y="5588"/>
                      <a:pt x="5334" y="5588"/>
                      <a:pt x="5334" y="5588"/>
                    </a:cubicBezTo>
                    <a:cubicBezTo>
                      <a:pt x="5472" y="5588"/>
                      <a:pt x="5588" y="5479"/>
                      <a:pt x="5588" y="5334"/>
                    </a:cubicBezTo>
                    <a:cubicBezTo>
                      <a:pt x="5588" y="4594"/>
                      <a:pt x="5297" y="3890"/>
                      <a:pt x="4768" y="3360"/>
                    </a:cubicBezTo>
                    <a:cubicBezTo>
                      <a:pt x="4477" y="3070"/>
                      <a:pt x="4129" y="2852"/>
                      <a:pt x="3752" y="2714"/>
                    </a:cubicBezTo>
                    <a:close/>
                    <a:moveTo>
                      <a:pt x="1778" y="1524"/>
                    </a:moveTo>
                    <a:lnTo>
                      <a:pt x="1778" y="1524"/>
                    </a:lnTo>
                    <a:cubicBezTo>
                      <a:pt x="1778" y="965"/>
                      <a:pt x="2235" y="508"/>
                      <a:pt x="2794" y="508"/>
                    </a:cubicBezTo>
                    <a:cubicBezTo>
                      <a:pt x="3353" y="508"/>
                      <a:pt x="3810" y="965"/>
                      <a:pt x="3810" y="1524"/>
                    </a:cubicBezTo>
                    <a:cubicBezTo>
                      <a:pt x="3810" y="2090"/>
                      <a:pt x="3353" y="2540"/>
                      <a:pt x="2794" y="2540"/>
                    </a:cubicBezTo>
                    <a:cubicBezTo>
                      <a:pt x="2235" y="2540"/>
                      <a:pt x="1778" y="2090"/>
                      <a:pt x="1778" y="1524"/>
                    </a:cubicBezTo>
                    <a:close/>
                    <a:moveTo>
                      <a:pt x="523" y="5080"/>
                    </a:moveTo>
                    <a:lnTo>
                      <a:pt x="523" y="5080"/>
                    </a:lnTo>
                    <a:cubicBezTo>
                      <a:pt x="573" y="4572"/>
                      <a:pt x="805" y="4093"/>
                      <a:pt x="1176" y="3723"/>
                    </a:cubicBezTo>
                    <a:cubicBezTo>
                      <a:pt x="1611" y="3287"/>
                      <a:pt x="2184" y="3048"/>
                      <a:pt x="2794" y="3048"/>
                    </a:cubicBezTo>
                    <a:cubicBezTo>
                      <a:pt x="3404" y="3048"/>
                      <a:pt x="3977" y="3287"/>
                      <a:pt x="4405" y="3723"/>
                    </a:cubicBezTo>
                    <a:cubicBezTo>
                      <a:pt x="4783" y="4093"/>
                      <a:pt x="5007" y="4572"/>
                      <a:pt x="5065" y="5080"/>
                    </a:cubicBezTo>
                    <a:lnTo>
                      <a:pt x="523" y="5080"/>
                    </a:lnTo>
                    <a:close/>
                  </a:path>
                </a:pathLst>
              </a:custGeom>
              <a:solidFill>
                <a:srgbClr val="000000"/>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48" name="Freeform 2">
                <a:extLst>
                  <a:ext uri="{FF2B5EF4-FFF2-40B4-BE49-F238E27FC236}">
                    <a16:creationId xmlns:a16="http://schemas.microsoft.com/office/drawing/2014/main" id="{41F1B94D-EC02-4DFF-BB02-CD5DAD69AD09}"/>
                  </a:ext>
                </a:extLst>
              </p:cNvPr>
              <p:cNvSpPr>
                <a:spLocks noChangeArrowheads="1"/>
              </p:cNvSpPr>
              <p:nvPr/>
            </p:nvSpPr>
            <p:spPr bwMode="auto">
              <a:xfrm>
                <a:off x="4846638" y="4022725"/>
                <a:ext cx="2011362" cy="2011363"/>
              </a:xfrm>
              <a:custGeom>
                <a:avLst/>
                <a:gdLst>
                  <a:gd name="T0" fmla="*/ 4768 w 5589"/>
                  <a:gd name="T1" fmla="*/ 3360 h 5589"/>
                  <a:gd name="T2" fmla="*/ 4768 w 5589"/>
                  <a:gd name="T3" fmla="*/ 3360 h 5589"/>
                  <a:gd name="T4" fmla="*/ 3752 w 5589"/>
                  <a:gd name="T5" fmla="*/ 2714 h 5589"/>
                  <a:gd name="T6" fmla="*/ 4318 w 5589"/>
                  <a:gd name="T7" fmla="*/ 1524 h 5589"/>
                  <a:gd name="T8" fmla="*/ 2793 w 5589"/>
                  <a:gd name="T9" fmla="*/ 0 h 5589"/>
                  <a:gd name="T10" fmla="*/ 1270 w 5589"/>
                  <a:gd name="T11" fmla="*/ 1524 h 5589"/>
                  <a:gd name="T12" fmla="*/ 1836 w 5589"/>
                  <a:gd name="T13" fmla="*/ 2714 h 5589"/>
                  <a:gd name="T14" fmla="*/ 813 w 5589"/>
                  <a:gd name="T15" fmla="*/ 3360 h 5589"/>
                  <a:gd name="T16" fmla="*/ 0 w 5589"/>
                  <a:gd name="T17" fmla="*/ 5334 h 5589"/>
                  <a:gd name="T18" fmla="*/ 254 w 5589"/>
                  <a:gd name="T19" fmla="*/ 5588 h 5589"/>
                  <a:gd name="T20" fmla="*/ 5334 w 5589"/>
                  <a:gd name="T21" fmla="*/ 5588 h 5589"/>
                  <a:gd name="T22" fmla="*/ 5588 w 5589"/>
                  <a:gd name="T23" fmla="*/ 5334 h 5589"/>
                  <a:gd name="T24" fmla="*/ 4768 w 5589"/>
                  <a:gd name="T25" fmla="*/ 3360 h 5589"/>
                  <a:gd name="T26" fmla="*/ 1778 w 5589"/>
                  <a:gd name="T27" fmla="*/ 1524 h 5589"/>
                  <a:gd name="T28" fmla="*/ 1778 w 5589"/>
                  <a:gd name="T29" fmla="*/ 1524 h 5589"/>
                  <a:gd name="T30" fmla="*/ 2793 w 5589"/>
                  <a:gd name="T31" fmla="*/ 508 h 5589"/>
                  <a:gd name="T32" fmla="*/ 3810 w 5589"/>
                  <a:gd name="T33" fmla="*/ 1524 h 5589"/>
                  <a:gd name="T34" fmla="*/ 2793 w 5589"/>
                  <a:gd name="T35" fmla="*/ 2540 h 5589"/>
                  <a:gd name="T36" fmla="*/ 1778 w 5589"/>
                  <a:gd name="T37" fmla="*/ 1524 h 5589"/>
                  <a:gd name="T38" fmla="*/ 522 w 5589"/>
                  <a:gd name="T39" fmla="*/ 5080 h 5589"/>
                  <a:gd name="T40" fmla="*/ 522 w 5589"/>
                  <a:gd name="T41" fmla="*/ 5080 h 5589"/>
                  <a:gd name="T42" fmla="*/ 1176 w 5589"/>
                  <a:gd name="T43" fmla="*/ 3723 h 5589"/>
                  <a:gd name="T44" fmla="*/ 2793 w 5589"/>
                  <a:gd name="T45" fmla="*/ 3048 h 5589"/>
                  <a:gd name="T46" fmla="*/ 4405 w 5589"/>
                  <a:gd name="T47" fmla="*/ 3723 h 5589"/>
                  <a:gd name="T48" fmla="*/ 5065 w 5589"/>
                  <a:gd name="T49" fmla="*/ 5080 h 5589"/>
                  <a:gd name="T50" fmla="*/ 522 w 5589"/>
                  <a:gd name="T51" fmla="*/ 5080 h 5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89" h="5589">
                    <a:moveTo>
                      <a:pt x="4768" y="3360"/>
                    </a:moveTo>
                    <a:lnTo>
                      <a:pt x="4768" y="3360"/>
                    </a:lnTo>
                    <a:cubicBezTo>
                      <a:pt x="4477" y="3070"/>
                      <a:pt x="4129" y="2852"/>
                      <a:pt x="3752" y="2714"/>
                    </a:cubicBezTo>
                    <a:cubicBezTo>
                      <a:pt x="4093" y="2431"/>
                      <a:pt x="4318" y="2003"/>
                      <a:pt x="4318" y="1524"/>
                    </a:cubicBezTo>
                    <a:cubicBezTo>
                      <a:pt x="4318" y="689"/>
                      <a:pt x="3628" y="0"/>
                      <a:pt x="2793" y="0"/>
                    </a:cubicBezTo>
                    <a:cubicBezTo>
                      <a:pt x="1952" y="0"/>
                      <a:pt x="1270" y="689"/>
                      <a:pt x="1270" y="1524"/>
                    </a:cubicBezTo>
                    <a:cubicBezTo>
                      <a:pt x="1270" y="2003"/>
                      <a:pt x="1488" y="2431"/>
                      <a:pt x="1836" y="2714"/>
                    </a:cubicBezTo>
                    <a:cubicBezTo>
                      <a:pt x="1459" y="2852"/>
                      <a:pt x="1110" y="3070"/>
                      <a:pt x="813" y="3360"/>
                    </a:cubicBezTo>
                    <a:cubicBezTo>
                      <a:pt x="290" y="3890"/>
                      <a:pt x="0" y="4594"/>
                      <a:pt x="0" y="5334"/>
                    </a:cubicBezTo>
                    <a:cubicBezTo>
                      <a:pt x="0" y="5479"/>
                      <a:pt x="109" y="5588"/>
                      <a:pt x="254" y="5588"/>
                    </a:cubicBezTo>
                    <a:cubicBezTo>
                      <a:pt x="5334" y="5588"/>
                      <a:pt x="5334" y="5588"/>
                      <a:pt x="5334" y="5588"/>
                    </a:cubicBezTo>
                    <a:cubicBezTo>
                      <a:pt x="5471" y="5588"/>
                      <a:pt x="5588" y="5479"/>
                      <a:pt x="5588" y="5334"/>
                    </a:cubicBezTo>
                    <a:cubicBezTo>
                      <a:pt x="5588" y="4594"/>
                      <a:pt x="5297" y="3890"/>
                      <a:pt x="4768" y="3360"/>
                    </a:cubicBezTo>
                    <a:close/>
                    <a:moveTo>
                      <a:pt x="1778" y="1524"/>
                    </a:moveTo>
                    <a:lnTo>
                      <a:pt x="1778" y="1524"/>
                    </a:lnTo>
                    <a:cubicBezTo>
                      <a:pt x="1778" y="965"/>
                      <a:pt x="2228" y="508"/>
                      <a:pt x="2793" y="508"/>
                    </a:cubicBezTo>
                    <a:cubicBezTo>
                      <a:pt x="3352" y="508"/>
                      <a:pt x="3810" y="965"/>
                      <a:pt x="3810" y="1524"/>
                    </a:cubicBezTo>
                    <a:cubicBezTo>
                      <a:pt x="3810" y="2090"/>
                      <a:pt x="3352" y="2540"/>
                      <a:pt x="2793" y="2540"/>
                    </a:cubicBezTo>
                    <a:cubicBezTo>
                      <a:pt x="2228" y="2540"/>
                      <a:pt x="1778" y="2090"/>
                      <a:pt x="1778" y="1524"/>
                    </a:cubicBezTo>
                    <a:close/>
                    <a:moveTo>
                      <a:pt x="522" y="5080"/>
                    </a:moveTo>
                    <a:lnTo>
                      <a:pt x="522" y="5080"/>
                    </a:lnTo>
                    <a:cubicBezTo>
                      <a:pt x="573" y="4572"/>
                      <a:pt x="805" y="4093"/>
                      <a:pt x="1176" y="3723"/>
                    </a:cubicBezTo>
                    <a:cubicBezTo>
                      <a:pt x="1604" y="3287"/>
                      <a:pt x="2184" y="3048"/>
                      <a:pt x="2793" y="3048"/>
                    </a:cubicBezTo>
                    <a:cubicBezTo>
                      <a:pt x="3403" y="3048"/>
                      <a:pt x="3977" y="3287"/>
                      <a:pt x="4405" y="3723"/>
                    </a:cubicBezTo>
                    <a:cubicBezTo>
                      <a:pt x="4782" y="4093"/>
                      <a:pt x="5007" y="4572"/>
                      <a:pt x="5065" y="5080"/>
                    </a:cubicBezTo>
                    <a:lnTo>
                      <a:pt x="522" y="5080"/>
                    </a:lnTo>
                    <a:close/>
                  </a:path>
                </a:pathLst>
              </a:custGeom>
              <a:solidFill>
                <a:srgbClr val="000000"/>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49" name="Freeform 3">
                <a:extLst>
                  <a:ext uri="{FF2B5EF4-FFF2-40B4-BE49-F238E27FC236}">
                    <a16:creationId xmlns:a16="http://schemas.microsoft.com/office/drawing/2014/main" id="{A2636FCB-8BA4-4630-90C5-4F71E4D89B82}"/>
                  </a:ext>
                </a:extLst>
              </p:cNvPr>
              <p:cNvSpPr>
                <a:spLocks noChangeArrowheads="1"/>
              </p:cNvSpPr>
              <p:nvPr/>
            </p:nvSpPr>
            <p:spPr bwMode="auto">
              <a:xfrm>
                <a:off x="3200400" y="2379663"/>
                <a:ext cx="1641475" cy="1460500"/>
              </a:xfrm>
              <a:custGeom>
                <a:avLst/>
                <a:gdLst>
                  <a:gd name="T0" fmla="*/ 762 w 4558"/>
                  <a:gd name="T1" fmla="*/ 4057 h 4058"/>
                  <a:gd name="T2" fmla="*/ 762 w 4558"/>
                  <a:gd name="T3" fmla="*/ 4057 h 4058"/>
                  <a:gd name="T4" fmla="*/ 660 w 4558"/>
                  <a:gd name="T5" fmla="*/ 4042 h 4058"/>
                  <a:gd name="T6" fmla="*/ 508 w 4558"/>
                  <a:gd name="T7" fmla="*/ 3803 h 4058"/>
                  <a:gd name="T8" fmla="*/ 508 w 4558"/>
                  <a:gd name="T9" fmla="*/ 3063 h 4058"/>
                  <a:gd name="T10" fmla="*/ 254 w 4558"/>
                  <a:gd name="T11" fmla="*/ 3063 h 4058"/>
                  <a:gd name="T12" fmla="*/ 0 w 4558"/>
                  <a:gd name="T13" fmla="*/ 2809 h 4058"/>
                  <a:gd name="T14" fmla="*/ 0 w 4558"/>
                  <a:gd name="T15" fmla="*/ 254 h 4058"/>
                  <a:gd name="T16" fmla="*/ 254 w 4558"/>
                  <a:gd name="T17" fmla="*/ 0 h 4058"/>
                  <a:gd name="T18" fmla="*/ 4303 w 4558"/>
                  <a:gd name="T19" fmla="*/ 0 h 4058"/>
                  <a:gd name="T20" fmla="*/ 4557 w 4558"/>
                  <a:gd name="T21" fmla="*/ 254 h 4058"/>
                  <a:gd name="T22" fmla="*/ 4557 w 4558"/>
                  <a:gd name="T23" fmla="*/ 2809 h 4058"/>
                  <a:gd name="T24" fmla="*/ 4303 w 4558"/>
                  <a:gd name="T25" fmla="*/ 3063 h 4058"/>
                  <a:gd name="T26" fmla="*/ 1879 w 4558"/>
                  <a:gd name="T27" fmla="*/ 3063 h 4058"/>
                  <a:gd name="T28" fmla="*/ 936 w 4558"/>
                  <a:gd name="T29" fmla="*/ 3984 h 4058"/>
                  <a:gd name="T30" fmla="*/ 762 w 4558"/>
                  <a:gd name="T31" fmla="*/ 4057 h 4058"/>
                  <a:gd name="T32" fmla="*/ 508 w 4558"/>
                  <a:gd name="T33" fmla="*/ 2555 h 4058"/>
                  <a:gd name="T34" fmla="*/ 508 w 4558"/>
                  <a:gd name="T35" fmla="*/ 2555 h 4058"/>
                  <a:gd name="T36" fmla="*/ 762 w 4558"/>
                  <a:gd name="T37" fmla="*/ 2555 h 4058"/>
                  <a:gd name="T38" fmla="*/ 1016 w 4558"/>
                  <a:gd name="T39" fmla="*/ 2809 h 4058"/>
                  <a:gd name="T40" fmla="*/ 1016 w 4558"/>
                  <a:gd name="T41" fmla="*/ 3200 h 4058"/>
                  <a:gd name="T42" fmla="*/ 1597 w 4558"/>
                  <a:gd name="T43" fmla="*/ 2627 h 4058"/>
                  <a:gd name="T44" fmla="*/ 1778 w 4558"/>
                  <a:gd name="T45" fmla="*/ 2555 h 4058"/>
                  <a:gd name="T46" fmla="*/ 4049 w 4558"/>
                  <a:gd name="T47" fmla="*/ 2555 h 4058"/>
                  <a:gd name="T48" fmla="*/ 4049 w 4558"/>
                  <a:gd name="T49" fmla="*/ 508 h 4058"/>
                  <a:gd name="T50" fmla="*/ 508 w 4558"/>
                  <a:gd name="T51" fmla="*/ 508 h 4058"/>
                  <a:gd name="T52" fmla="*/ 508 w 4558"/>
                  <a:gd name="T53" fmla="*/ 2555 h 4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58" h="4058">
                    <a:moveTo>
                      <a:pt x="762" y="4057"/>
                    </a:moveTo>
                    <a:lnTo>
                      <a:pt x="762" y="4057"/>
                    </a:lnTo>
                    <a:cubicBezTo>
                      <a:pt x="726" y="4057"/>
                      <a:pt x="697" y="4057"/>
                      <a:pt x="660" y="4042"/>
                    </a:cubicBezTo>
                    <a:cubicBezTo>
                      <a:pt x="566" y="3999"/>
                      <a:pt x="508" y="3912"/>
                      <a:pt x="508" y="3803"/>
                    </a:cubicBezTo>
                    <a:cubicBezTo>
                      <a:pt x="508" y="3063"/>
                      <a:pt x="508" y="3063"/>
                      <a:pt x="508" y="3063"/>
                    </a:cubicBezTo>
                    <a:cubicBezTo>
                      <a:pt x="254" y="3063"/>
                      <a:pt x="254" y="3063"/>
                      <a:pt x="254" y="3063"/>
                    </a:cubicBezTo>
                    <a:cubicBezTo>
                      <a:pt x="108" y="3063"/>
                      <a:pt x="0" y="2946"/>
                      <a:pt x="0" y="2809"/>
                    </a:cubicBezTo>
                    <a:cubicBezTo>
                      <a:pt x="0" y="254"/>
                      <a:pt x="0" y="254"/>
                      <a:pt x="0" y="254"/>
                    </a:cubicBezTo>
                    <a:cubicBezTo>
                      <a:pt x="0" y="109"/>
                      <a:pt x="108" y="0"/>
                      <a:pt x="254" y="0"/>
                    </a:cubicBezTo>
                    <a:cubicBezTo>
                      <a:pt x="4303" y="0"/>
                      <a:pt x="4303" y="0"/>
                      <a:pt x="4303" y="0"/>
                    </a:cubicBezTo>
                    <a:cubicBezTo>
                      <a:pt x="4441" y="0"/>
                      <a:pt x="4557" y="109"/>
                      <a:pt x="4557" y="254"/>
                    </a:cubicBezTo>
                    <a:cubicBezTo>
                      <a:pt x="4557" y="2809"/>
                      <a:pt x="4557" y="2809"/>
                      <a:pt x="4557" y="2809"/>
                    </a:cubicBezTo>
                    <a:cubicBezTo>
                      <a:pt x="4557" y="2946"/>
                      <a:pt x="4441" y="3063"/>
                      <a:pt x="4303" y="3063"/>
                    </a:cubicBezTo>
                    <a:cubicBezTo>
                      <a:pt x="1879" y="3063"/>
                      <a:pt x="1879" y="3063"/>
                      <a:pt x="1879" y="3063"/>
                    </a:cubicBezTo>
                    <a:cubicBezTo>
                      <a:pt x="936" y="3984"/>
                      <a:pt x="936" y="3984"/>
                      <a:pt x="936" y="3984"/>
                    </a:cubicBezTo>
                    <a:cubicBezTo>
                      <a:pt x="893" y="4035"/>
                      <a:pt x="827" y="4057"/>
                      <a:pt x="762" y="4057"/>
                    </a:cubicBezTo>
                    <a:close/>
                    <a:moveTo>
                      <a:pt x="508" y="2555"/>
                    </a:moveTo>
                    <a:lnTo>
                      <a:pt x="508" y="2555"/>
                    </a:lnTo>
                    <a:cubicBezTo>
                      <a:pt x="762" y="2555"/>
                      <a:pt x="762" y="2555"/>
                      <a:pt x="762" y="2555"/>
                    </a:cubicBezTo>
                    <a:cubicBezTo>
                      <a:pt x="899" y="2555"/>
                      <a:pt x="1016" y="2664"/>
                      <a:pt x="1016" y="2809"/>
                    </a:cubicBezTo>
                    <a:cubicBezTo>
                      <a:pt x="1016" y="3200"/>
                      <a:pt x="1016" y="3200"/>
                      <a:pt x="1016" y="3200"/>
                    </a:cubicBezTo>
                    <a:cubicBezTo>
                      <a:pt x="1597" y="2627"/>
                      <a:pt x="1597" y="2627"/>
                      <a:pt x="1597" y="2627"/>
                    </a:cubicBezTo>
                    <a:cubicBezTo>
                      <a:pt x="1647" y="2577"/>
                      <a:pt x="1713" y="2555"/>
                      <a:pt x="1778" y="2555"/>
                    </a:cubicBezTo>
                    <a:cubicBezTo>
                      <a:pt x="4049" y="2555"/>
                      <a:pt x="4049" y="2555"/>
                      <a:pt x="4049" y="2555"/>
                    </a:cubicBezTo>
                    <a:cubicBezTo>
                      <a:pt x="4049" y="508"/>
                      <a:pt x="4049" y="508"/>
                      <a:pt x="4049" y="508"/>
                    </a:cubicBezTo>
                    <a:cubicBezTo>
                      <a:pt x="508" y="508"/>
                      <a:pt x="508" y="508"/>
                      <a:pt x="508" y="508"/>
                    </a:cubicBezTo>
                    <a:lnTo>
                      <a:pt x="508" y="2555"/>
                    </a:lnTo>
                    <a:close/>
                  </a:path>
                </a:pathLst>
              </a:custGeom>
              <a:solidFill>
                <a:srgbClr val="DA291C"/>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50" name="Freeform 4">
                <a:extLst>
                  <a:ext uri="{FF2B5EF4-FFF2-40B4-BE49-F238E27FC236}">
                    <a16:creationId xmlns:a16="http://schemas.microsoft.com/office/drawing/2014/main" id="{DA0790C8-C02B-44BA-B5EB-4F6961CD2D94}"/>
                  </a:ext>
                </a:extLst>
              </p:cNvPr>
              <p:cNvSpPr>
                <a:spLocks noChangeArrowheads="1"/>
              </p:cNvSpPr>
              <p:nvPr/>
            </p:nvSpPr>
            <p:spPr bwMode="auto">
              <a:xfrm>
                <a:off x="5029200" y="2379663"/>
                <a:ext cx="909638" cy="1460500"/>
              </a:xfrm>
              <a:custGeom>
                <a:avLst/>
                <a:gdLst>
                  <a:gd name="T0" fmla="*/ 1763 w 2526"/>
                  <a:gd name="T1" fmla="*/ 4057 h 4058"/>
                  <a:gd name="T2" fmla="*/ 1763 w 2526"/>
                  <a:gd name="T3" fmla="*/ 4057 h 4058"/>
                  <a:gd name="T4" fmla="*/ 1582 w 2526"/>
                  <a:gd name="T5" fmla="*/ 3992 h 4058"/>
                  <a:gd name="T6" fmla="*/ 1067 w 2526"/>
                  <a:gd name="T7" fmla="*/ 3484 h 4058"/>
                  <a:gd name="T8" fmla="*/ 1059 w 2526"/>
                  <a:gd name="T9" fmla="*/ 3484 h 4058"/>
                  <a:gd name="T10" fmla="*/ 638 w 2526"/>
                  <a:gd name="T11" fmla="*/ 3063 h 4058"/>
                  <a:gd name="T12" fmla="*/ 254 w 2526"/>
                  <a:gd name="T13" fmla="*/ 3063 h 4058"/>
                  <a:gd name="T14" fmla="*/ 0 w 2526"/>
                  <a:gd name="T15" fmla="*/ 2809 h 4058"/>
                  <a:gd name="T16" fmla="*/ 254 w 2526"/>
                  <a:gd name="T17" fmla="*/ 2555 h 4058"/>
                  <a:gd name="T18" fmla="*/ 747 w 2526"/>
                  <a:gd name="T19" fmla="*/ 2555 h 4058"/>
                  <a:gd name="T20" fmla="*/ 922 w 2526"/>
                  <a:gd name="T21" fmla="*/ 2627 h 4058"/>
                  <a:gd name="T22" fmla="*/ 1415 w 2526"/>
                  <a:gd name="T23" fmla="*/ 3121 h 4058"/>
                  <a:gd name="T24" fmla="*/ 1510 w 2526"/>
                  <a:gd name="T25" fmla="*/ 3208 h 4058"/>
                  <a:gd name="T26" fmla="*/ 1510 w 2526"/>
                  <a:gd name="T27" fmla="*/ 2809 h 4058"/>
                  <a:gd name="T28" fmla="*/ 1763 w 2526"/>
                  <a:gd name="T29" fmla="*/ 2555 h 4058"/>
                  <a:gd name="T30" fmla="*/ 2017 w 2526"/>
                  <a:gd name="T31" fmla="*/ 2555 h 4058"/>
                  <a:gd name="T32" fmla="*/ 2017 w 2526"/>
                  <a:gd name="T33" fmla="*/ 508 h 4058"/>
                  <a:gd name="T34" fmla="*/ 254 w 2526"/>
                  <a:gd name="T35" fmla="*/ 508 h 4058"/>
                  <a:gd name="T36" fmla="*/ 0 w 2526"/>
                  <a:gd name="T37" fmla="*/ 254 h 4058"/>
                  <a:gd name="T38" fmla="*/ 254 w 2526"/>
                  <a:gd name="T39" fmla="*/ 0 h 4058"/>
                  <a:gd name="T40" fmla="*/ 2271 w 2526"/>
                  <a:gd name="T41" fmla="*/ 0 h 4058"/>
                  <a:gd name="T42" fmla="*/ 2525 w 2526"/>
                  <a:gd name="T43" fmla="*/ 254 h 4058"/>
                  <a:gd name="T44" fmla="*/ 2525 w 2526"/>
                  <a:gd name="T45" fmla="*/ 2809 h 4058"/>
                  <a:gd name="T46" fmla="*/ 2271 w 2526"/>
                  <a:gd name="T47" fmla="*/ 3063 h 4058"/>
                  <a:gd name="T48" fmla="*/ 2017 w 2526"/>
                  <a:gd name="T49" fmla="*/ 3063 h 4058"/>
                  <a:gd name="T50" fmla="*/ 2017 w 2526"/>
                  <a:gd name="T51" fmla="*/ 3803 h 4058"/>
                  <a:gd name="T52" fmla="*/ 1858 w 2526"/>
                  <a:gd name="T53" fmla="*/ 4042 h 4058"/>
                  <a:gd name="T54" fmla="*/ 1763 w 2526"/>
                  <a:gd name="T55" fmla="*/ 4057 h 4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26" h="4058">
                    <a:moveTo>
                      <a:pt x="1763" y="4057"/>
                    </a:moveTo>
                    <a:lnTo>
                      <a:pt x="1763" y="4057"/>
                    </a:lnTo>
                    <a:cubicBezTo>
                      <a:pt x="1698" y="4057"/>
                      <a:pt x="1633" y="4035"/>
                      <a:pt x="1582" y="3992"/>
                    </a:cubicBezTo>
                    <a:cubicBezTo>
                      <a:pt x="1067" y="3484"/>
                      <a:pt x="1067" y="3484"/>
                      <a:pt x="1067" y="3484"/>
                    </a:cubicBezTo>
                    <a:cubicBezTo>
                      <a:pt x="1059" y="3484"/>
                      <a:pt x="1059" y="3484"/>
                      <a:pt x="1059" y="3484"/>
                    </a:cubicBezTo>
                    <a:cubicBezTo>
                      <a:pt x="638" y="3063"/>
                      <a:pt x="638" y="3063"/>
                      <a:pt x="638" y="3063"/>
                    </a:cubicBezTo>
                    <a:cubicBezTo>
                      <a:pt x="254" y="3063"/>
                      <a:pt x="254" y="3063"/>
                      <a:pt x="254" y="3063"/>
                    </a:cubicBezTo>
                    <a:cubicBezTo>
                      <a:pt x="108" y="3063"/>
                      <a:pt x="0" y="2946"/>
                      <a:pt x="0" y="2809"/>
                    </a:cubicBezTo>
                    <a:cubicBezTo>
                      <a:pt x="0" y="2664"/>
                      <a:pt x="108" y="2555"/>
                      <a:pt x="254" y="2555"/>
                    </a:cubicBezTo>
                    <a:cubicBezTo>
                      <a:pt x="747" y="2555"/>
                      <a:pt x="747" y="2555"/>
                      <a:pt x="747" y="2555"/>
                    </a:cubicBezTo>
                    <a:cubicBezTo>
                      <a:pt x="813" y="2555"/>
                      <a:pt x="878" y="2577"/>
                      <a:pt x="922" y="2627"/>
                    </a:cubicBezTo>
                    <a:cubicBezTo>
                      <a:pt x="1415" y="3121"/>
                      <a:pt x="1415" y="3121"/>
                      <a:pt x="1415" y="3121"/>
                    </a:cubicBezTo>
                    <a:cubicBezTo>
                      <a:pt x="1510" y="3208"/>
                      <a:pt x="1510" y="3208"/>
                      <a:pt x="1510" y="3208"/>
                    </a:cubicBezTo>
                    <a:cubicBezTo>
                      <a:pt x="1510" y="2809"/>
                      <a:pt x="1510" y="2809"/>
                      <a:pt x="1510" y="2809"/>
                    </a:cubicBezTo>
                    <a:cubicBezTo>
                      <a:pt x="1510" y="2664"/>
                      <a:pt x="1618" y="2555"/>
                      <a:pt x="1763" y="2555"/>
                    </a:cubicBezTo>
                    <a:cubicBezTo>
                      <a:pt x="2017" y="2555"/>
                      <a:pt x="2017" y="2555"/>
                      <a:pt x="2017" y="2555"/>
                    </a:cubicBezTo>
                    <a:cubicBezTo>
                      <a:pt x="2017" y="508"/>
                      <a:pt x="2017" y="508"/>
                      <a:pt x="2017" y="508"/>
                    </a:cubicBezTo>
                    <a:cubicBezTo>
                      <a:pt x="254" y="508"/>
                      <a:pt x="254" y="508"/>
                      <a:pt x="254" y="508"/>
                    </a:cubicBezTo>
                    <a:cubicBezTo>
                      <a:pt x="108" y="508"/>
                      <a:pt x="0" y="392"/>
                      <a:pt x="0" y="254"/>
                    </a:cubicBezTo>
                    <a:cubicBezTo>
                      <a:pt x="0" y="109"/>
                      <a:pt x="108" y="0"/>
                      <a:pt x="254" y="0"/>
                    </a:cubicBezTo>
                    <a:cubicBezTo>
                      <a:pt x="2271" y="0"/>
                      <a:pt x="2271" y="0"/>
                      <a:pt x="2271" y="0"/>
                    </a:cubicBezTo>
                    <a:cubicBezTo>
                      <a:pt x="2409" y="0"/>
                      <a:pt x="2525" y="109"/>
                      <a:pt x="2525" y="254"/>
                    </a:cubicBezTo>
                    <a:cubicBezTo>
                      <a:pt x="2525" y="2809"/>
                      <a:pt x="2525" y="2809"/>
                      <a:pt x="2525" y="2809"/>
                    </a:cubicBezTo>
                    <a:cubicBezTo>
                      <a:pt x="2525" y="2946"/>
                      <a:pt x="2409" y="3063"/>
                      <a:pt x="2271" y="3063"/>
                    </a:cubicBezTo>
                    <a:cubicBezTo>
                      <a:pt x="2017" y="3063"/>
                      <a:pt x="2017" y="3063"/>
                      <a:pt x="2017" y="3063"/>
                    </a:cubicBezTo>
                    <a:cubicBezTo>
                      <a:pt x="2017" y="3803"/>
                      <a:pt x="2017" y="3803"/>
                      <a:pt x="2017" y="3803"/>
                    </a:cubicBezTo>
                    <a:cubicBezTo>
                      <a:pt x="2017" y="3912"/>
                      <a:pt x="1952" y="3999"/>
                      <a:pt x="1858" y="4042"/>
                    </a:cubicBezTo>
                    <a:cubicBezTo>
                      <a:pt x="1829" y="4057"/>
                      <a:pt x="1792" y="4057"/>
                      <a:pt x="1763" y="4057"/>
                    </a:cubicBezTo>
                  </a:path>
                </a:pathLst>
              </a:custGeom>
              <a:solidFill>
                <a:srgbClr val="DA291C"/>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grpSp>
      </p:grpSp>
      <p:grpSp>
        <p:nvGrpSpPr>
          <p:cNvPr id="51" name="Group 50">
            <a:extLst>
              <a:ext uri="{FF2B5EF4-FFF2-40B4-BE49-F238E27FC236}">
                <a16:creationId xmlns:a16="http://schemas.microsoft.com/office/drawing/2014/main" id="{C64912B6-1337-47FC-A13C-57EDC69262D3}"/>
              </a:ext>
            </a:extLst>
          </p:cNvPr>
          <p:cNvGrpSpPr/>
          <p:nvPr/>
        </p:nvGrpSpPr>
        <p:grpSpPr>
          <a:xfrm>
            <a:off x="8685693" y="5202828"/>
            <a:ext cx="744245" cy="744245"/>
            <a:chOff x="6032353" y="2772861"/>
            <a:chExt cx="744245" cy="744245"/>
          </a:xfrm>
        </p:grpSpPr>
        <p:sp>
          <p:nvSpPr>
            <p:cNvPr id="53" name="Oval 52">
              <a:extLst>
                <a:ext uri="{FF2B5EF4-FFF2-40B4-BE49-F238E27FC236}">
                  <a16:creationId xmlns:a16="http://schemas.microsoft.com/office/drawing/2014/main" id="{A84534B3-DA55-42F3-872F-7A26814F9E69}"/>
                </a:ext>
              </a:extLst>
            </p:cNvPr>
            <p:cNvSpPr/>
            <p:nvPr/>
          </p:nvSpPr>
          <p:spPr>
            <a:xfrm flipH="1" flipV="1">
              <a:off x="6032353" y="2772861"/>
              <a:ext cx="744245" cy="744245"/>
            </a:xfrm>
            <a:prstGeom prst="ellipse">
              <a:avLst/>
            </a:prstGeom>
            <a:solidFill>
              <a:schemeClr val="bg1"/>
            </a:solidFill>
            <a:ln w="22225">
              <a:solidFill>
                <a:srgbClr val="44B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Verdana"/>
              </a:endParaRPr>
            </a:p>
          </p:txBody>
        </p:sp>
        <p:grpSp>
          <p:nvGrpSpPr>
            <p:cNvPr id="54" name="Group 53">
              <a:extLst>
                <a:ext uri="{FF2B5EF4-FFF2-40B4-BE49-F238E27FC236}">
                  <a16:creationId xmlns:a16="http://schemas.microsoft.com/office/drawing/2014/main" id="{1508C2D5-810A-4FAE-8554-2BFC0A9905AA}"/>
                </a:ext>
              </a:extLst>
            </p:cNvPr>
            <p:cNvGrpSpPr>
              <a:grpSpLocks noChangeAspect="1"/>
            </p:cNvGrpSpPr>
            <p:nvPr/>
          </p:nvGrpSpPr>
          <p:grpSpPr>
            <a:xfrm>
              <a:off x="6270660" y="2913821"/>
              <a:ext cx="303916" cy="422045"/>
              <a:chOff x="2643188" y="457200"/>
              <a:chExt cx="4214812" cy="5853113"/>
            </a:xfrm>
          </p:grpSpPr>
          <p:sp>
            <p:nvSpPr>
              <p:cNvPr id="55" name="Freeform 1">
                <a:extLst>
                  <a:ext uri="{FF2B5EF4-FFF2-40B4-BE49-F238E27FC236}">
                    <a16:creationId xmlns:a16="http://schemas.microsoft.com/office/drawing/2014/main" id="{532B8825-7B8D-4C82-9402-17A0657EE40B}"/>
                  </a:ext>
                </a:extLst>
              </p:cNvPr>
              <p:cNvSpPr>
                <a:spLocks noChangeArrowheads="1"/>
              </p:cNvSpPr>
              <p:nvPr/>
            </p:nvSpPr>
            <p:spPr bwMode="auto">
              <a:xfrm>
                <a:off x="4518025" y="457200"/>
                <a:ext cx="233363" cy="1168400"/>
              </a:xfrm>
              <a:custGeom>
                <a:avLst/>
                <a:gdLst>
                  <a:gd name="T0" fmla="*/ 329 w 647"/>
                  <a:gd name="T1" fmla="*/ 3245 h 3246"/>
                  <a:gd name="T2" fmla="*/ 329 w 647"/>
                  <a:gd name="T3" fmla="*/ 3245 h 3246"/>
                  <a:gd name="T4" fmla="*/ 0 w 647"/>
                  <a:gd name="T5" fmla="*/ 2927 h 3246"/>
                  <a:gd name="T6" fmla="*/ 0 w 647"/>
                  <a:gd name="T7" fmla="*/ 318 h 3246"/>
                  <a:gd name="T8" fmla="*/ 329 w 647"/>
                  <a:gd name="T9" fmla="*/ 0 h 3246"/>
                  <a:gd name="T10" fmla="*/ 646 w 647"/>
                  <a:gd name="T11" fmla="*/ 318 h 3246"/>
                  <a:gd name="T12" fmla="*/ 646 w 647"/>
                  <a:gd name="T13" fmla="*/ 2927 h 3246"/>
                  <a:gd name="T14" fmla="*/ 329 w 647"/>
                  <a:gd name="T15" fmla="*/ 3245 h 32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7" h="3246">
                    <a:moveTo>
                      <a:pt x="329" y="3245"/>
                    </a:moveTo>
                    <a:lnTo>
                      <a:pt x="329" y="3245"/>
                    </a:lnTo>
                    <a:cubicBezTo>
                      <a:pt x="147" y="3245"/>
                      <a:pt x="0" y="3109"/>
                      <a:pt x="0" y="2927"/>
                    </a:cubicBezTo>
                    <a:cubicBezTo>
                      <a:pt x="0" y="318"/>
                      <a:pt x="0" y="318"/>
                      <a:pt x="0" y="318"/>
                    </a:cubicBezTo>
                    <a:cubicBezTo>
                      <a:pt x="0" y="136"/>
                      <a:pt x="147" y="0"/>
                      <a:pt x="329" y="0"/>
                    </a:cubicBezTo>
                    <a:cubicBezTo>
                      <a:pt x="499" y="0"/>
                      <a:pt x="646" y="136"/>
                      <a:pt x="646" y="318"/>
                    </a:cubicBezTo>
                    <a:cubicBezTo>
                      <a:pt x="646" y="2927"/>
                      <a:pt x="646" y="2927"/>
                      <a:pt x="646" y="2927"/>
                    </a:cubicBezTo>
                    <a:cubicBezTo>
                      <a:pt x="646" y="3109"/>
                      <a:pt x="499" y="3245"/>
                      <a:pt x="329" y="3245"/>
                    </a:cubicBezTo>
                  </a:path>
                </a:pathLst>
              </a:custGeom>
              <a:solidFill>
                <a:srgbClr val="DA291C"/>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56" name="Freeform 2">
                <a:extLst>
                  <a:ext uri="{FF2B5EF4-FFF2-40B4-BE49-F238E27FC236}">
                    <a16:creationId xmlns:a16="http://schemas.microsoft.com/office/drawing/2014/main" id="{1D36B049-BF62-4064-8C55-534830396E18}"/>
                  </a:ext>
                </a:extLst>
              </p:cNvPr>
              <p:cNvSpPr>
                <a:spLocks noChangeArrowheads="1"/>
              </p:cNvSpPr>
              <p:nvPr/>
            </p:nvSpPr>
            <p:spPr bwMode="auto">
              <a:xfrm>
                <a:off x="5689600" y="2565400"/>
                <a:ext cx="1168400" cy="233363"/>
              </a:xfrm>
              <a:custGeom>
                <a:avLst/>
                <a:gdLst>
                  <a:gd name="T0" fmla="*/ 2926 w 3245"/>
                  <a:gd name="T1" fmla="*/ 647 h 648"/>
                  <a:gd name="T2" fmla="*/ 2926 w 3245"/>
                  <a:gd name="T3" fmla="*/ 647 h 648"/>
                  <a:gd name="T4" fmla="*/ 317 w 3245"/>
                  <a:gd name="T5" fmla="*/ 647 h 648"/>
                  <a:gd name="T6" fmla="*/ 0 w 3245"/>
                  <a:gd name="T7" fmla="*/ 317 h 648"/>
                  <a:gd name="T8" fmla="*/ 317 w 3245"/>
                  <a:gd name="T9" fmla="*/ 0 h 648"/>
                  <a:gd name="T10" fmla="*/ 2926 w 3245"/>
                  <a:gd name="T11" fmla="*/ 0 h 648"/>
                  <a:gd name="T12" fmla="*/ 3244 w 3245"/>
                  <a:gd name="T13" fmla="*/ 317 h 648"/>
                  <a:gd name="T14" fmla="*/ 2926 w 3245"/>
                  <a:gd name="T15" fmla="*/ 647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5" h="648">
                    <a:moveTo>
                      <a:pt x="2926" y="647"/>
                    </a:moveTo>
                    <a:lnTo>
                      <a:pt x="2926" y="647"/>
                    </a:lnTo>
                    <a:cubicBezTo>
                      <a:pt x="317" y="647"/>
                      <a:pt x="317" y="647"/>
                      <a:pt x="317" y="647"/>
                    </a:cubicBezTo>
                    <a:cubicBezTo>
                      <a:pt x="136" y="647"/>
                      <a:pt x="0" y="499"/>
                      <a:pt x="0" y="317"/>
                    </a:cubicBezTo>
                    <a:cubicBezTo>
                      <a:pt x="0" y="147"/>
                      <a:pt x="136" y="0"/>
                      <a:pt x="317" y="0"/>
                    </a:cubicBezTo>
                    <a:cubicBezTo>
                      <a:pt x="2926" y="0"/>
                      <a:pt x="2926" y="0"/>
                      <a:pt x="2926" y="0"/>
                    </a:cubicBezTo>
                    <a:cubicBezTo>
                      <a:pt x="3108" y="0"/>
                      <a:pt x="3244" y="147"/>
                      <a:pt x="3244" y="317"/>
                    </a:cubicBezTo>
                    <a:cubicBezTo>
                      <a:pt x="3244" y="499"/>
                      <a:pt x="3108" y="647"/>
                      <a:pt x="2926" y="647"/>
                    </a:cubicBezTo>
                  </a:path>
                </a:pathLst>
              </a:custGeom>
              <a:solidFill>
                <a:srgbClr val="DA291C"/>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57" name="Freeform 3">
                <a:extLst>
                  <a:ext uri="{FF2B5EF4-FFF2-40B4-BE49-F238E27FC236}">
                    <a16:creationId xmlns:a16="http://schemas.microsoft.com/office/drawing/2014/main" id="{F2AA8DC7-69DD-4520-AFA0-22C081956359}"/>
                  </a:ext>
                </a:extLst>
              </p:cNvPr>
              <p:cNvSpPr>
                <a:spLocks noChangeArrowheads="1"/>
              </p:cNvSpPr>
              <p:nvPr/>
            </p:nvSpPr>
            <p:spPr bwMode="auto">
              <a:xfrm>
                <a:off x="2643188" y="2565400"/>
                <a:ext cx="1173162" cy="233363"/>
              </a:xfrm>
              <a:custGeom>
                <a:avLst/>
                <a:gdLst>
                  <a:gd name="T0" fmla="*/ 2927 w 3257"/>
                  <a:gd name="T1" fmla="*/ 647 h 648"/>
                  <a:gd name="T2" fmla="*/ 2927 w 3257"/>
                  <a:gd name="T3" fmla="*/ 647 h 648"/>
                  <a:gd name="T4" fmla="*/ 329 w 3257"/>
                  <a:gd name="T5" fmla="*/ 647 h 648"/>
                  <a:gd name="T6" fmla="*/ 0 w 3257"/>
                  <a:gd name="T7" fmla="*/ 317 h 648"/>
                  <a:gd name="T8" fmla="*/ 329 w 3257"/>
                  <a:gd name="T9" fmla="*/ 0 h 648"/>
                  <a:gd name="T10" fmla="*/ 2927 w 3257"/>
                  <a:gd name="T11" fmla="*/ 0 h 648"/>
                  <a:gd name="T12" fmla="*/ 3256 w 3257"/>
                  <a:gd name="T13" fmla="*/ 317 h 648"/>
                  <a:gd name="T14" fmla="*/ 2927 w 3257"/>
                  <a:gd name="T15" fmla="*/ 647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57" h="648">
                    <a:moveTo>
                      <a:pt x="2927" y="647"/>
                    </a:moveTo>
                    <a:lnTo>
                      <a:pt x="2927" y="647"/>
                    </a:lnTo>
                    <a:cubicBezTo>
                      <a:pt x="329" y="647"/>
                      <a:pt x="329" y="647"/>
                      <a:pt x="329" y="647"/>
                    </a:cubicBezTo>
                    <a:cubicBezTo>
                      <a:pt x="147" y="647"/>
                      <a:pt x="0" y="499"/>
                      <a:pt x="0" y="317"/>
                    </a:cubicBezTo>
                    <a:cubicBezTo>
                      <a:pt x="0" y="147"/>
                      <a:pt x="147" y="0"/>
                      <a:pt x="329" y="0"/>
                    </a:cubicBezTo>
                    <a:cubicBezTo>
                      <a:pt x="2927" y="0"/>
                      <a:pt x="2927" y="0"/>
                      <a:pt x="2927" y="0"/>
                    </a:cubicBezTo>
                    <a:cubicBezTo>
                      <a:pt x="3108" y="0"/>
                      <a:pt x="3256" y="147"/>
                      <a:pt x="3256" y="317"/>
                    </a:cubicBezTo>
                    <a:cubicBezTo>
                      <a:pt x="3256" y="499"/>
                      <a:pt x="3108" y="647"/>
                      <a:pt x="2927" y="647"/>
                    </a:cubicBezTo>
                  </a:path>
                </a:pathLst>
              </a:custGeom>
              <a:solidFill>
                <a:srgbClr val="DA291C"/>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58" name="Freeform 4">
                <a:extLst>
                  <a:ext uri="{FF2B5EF4-FFF2-40B4-BE49-F238E27FC236}">
                    <a16:creationId xmlns:a16="http://schemas.microsoft.com/office/drawing/2014/main" id="{969D7EF8-8FC9-4B1E-A575-A3ABFB6A98D3}"/>
                  </a:ext>
                </a:extLst>
              </p:cNvPr>
              <p:cNvSpPr>
                <a:spLocks noChangeArrowheads="1"/>
              </p:cNvSpPr>
              <p:nvPr/>
            </p:nvSpPr>
            <p:spPr bwMode="auto">
              <a:xfrm>
                <a:off x="5445125" y="914400"/>
                <a:ext cx="955675" cy="947738"/>
              </a:xfrm>
              <a:custGeom>
                <a:avLst/>
                <a:gdLst>
                  <a:gd name="T0" fmla="*/ 351 w 2655"/>
                  <a:gd name="T1" fmla="*/ 2631 h 2632"/>
                  <a:gd name="T2" fmla="*/ 351 w 2655"/>
                  <a:gd name="T3" fmla="*/ 2631 h 2632"/>
                  <a:gd name="T4" fmla="*/ 124 w 2655"/>
                  <a:gd name="T5" fmla="*/ 2529 h 2632"/>
                  <a:gd name="T6" fmla="*/ 124 w 2655"/>
                  <a:gd name="T7" fmla="*/ 2076 h 2632"/>
                  <a:gd name="T8" fmla="*/ 2076 w 2655"/>
                  <a:gd name="T9" fmla="*/ 124 h 2632"/>
                  <a:gd name="T10" fmla="*/ 2529 w 2655"/>
                  <a:gd name="T11" fmla="*/ 124 h 2632"/>
                  <a:gd name="T12" fmla="*/ 2529 w 2655"/>
                  <a:gd name="T13" fmla="*/ 578 h 2632"/>
                  <a:gd name="T14" fmla="*/ 578 w 2655"/>
                  <a:gd name="T15" fmla="*/ 2529 h 2632"/>
                  <a:gd name="T16" fmla="*/ 351 w 2655"/>
                  <a:gd name="T17" fmla="*/ 2631 h 2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5" h="2632">
                    <a:moveTo>
                      <a:pt x="351" y="2631"/>
                    </a:moveTo>
                    <a:lnTo>
                      <a:pt x="351" y="2631"/>
                    </a:lnTo>
                    <a:cubicBezTo>
                      <a:pt x="272" y="2631"/>
                      <a:pt x="181" y="2598"/>
                      <a:pt x="124" y="2529"/>
                    </a:cubicBezTo>
                    <a:cubicBezTo>
                      <a:pt x="0" y="2405"/>
                      <a:pt x="0" y="2201"/>
                      <a:pt x="124" y="2076"/>
                    </a:cubicBezTo>
                    <a:cubicBezTo>
                      <a:pt x="2076" y="124"/>
                      <a:pt x="2076" y="124"/>
                      <a:pt x="2076" y="124"/>
                    </a:cubicBezTo>
                    <a:cubicBezTo>
                      <a:pt x="2200" y="0"/>
                      <a:pt x="2405" y="0"/>
                      <a:pt x="2529" y="124"/>
                    </a:cubicBezTo>
                    <a:cubicBezTo>
                      <a:pt x="2654" y="249"/>
                      <a:pt x="2654" y="453"/>
                      <a:pt x="2529" y="578"/>
                    </a:cubicBezTo>
                    <a:cubicBezTo>
                      <a:pt x="578" y="2529"/>
                      <a:pt x="578" y="2529"/>
                      <a:pt x="578" y="2529"/>
                    </a:cubicBezTo>
                    <a:cubicBezTo>
                      <a:pt x="522" y="2598"/>
                      <a:pt x="431" y="2631"/>
                      <a:pt x="351" y="2631"/>
                    </a:cubicBezTo>
                  </a:path>
                </a:pathLst>
              </a:custGeom>
              <a:solidFill>
                <a:srgbClr val="DA291C"/>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59" name="Freeform 5">
                <a:extLst>
                  <a:ext uri="{FF2B5EF4-FFF2-40B4-BE49-F238E27FC236}">
                    <a16:creationId xmlns:a16="http://schemas.microsoft.com/office/drawing/2014/main" id="{32AD56B0-CF8A-4826-9757-8B02ACEE77B9}"/>
                  </a:ext>
                </a:extLst>
              </p:cNvPr>
              <p:cNvSpPr>
                <a:spLocks noChangeArrowheads="1"/>
              </p:cNvSpPr>
              <p:nvPr/>
            </p:nvSpPr>
            <p:spPr bwMode="auto">
              <a:xfrm>
                <a:off x="2868613" y="914400"/>
                <a:ext cx="960437" cy="947738"/>
              </a:xfrm>
              <a:custGeom>
                <a:avLst/>
                <a:gdLst>
                  <a:gd name="T0" fmla="*/ 2303 w 2667"/>
                  <a:gd name="T1" fmla="*/ 2631 h 2632"/>
                  <a:gd name="T2" fmla="*/ 2303 w 2667"/>
                  <a:gd name="T3" fmla="*/ 2631 h 2632"/>
                  <a:gd name="T4" fmla="*/ 2076 w 2667"/>
                  <a:gd name="T5" fmla="*/ 2529 h 2632"/>
                  <a:gd name="T6" fmla="*/ 125 w 2667"/>
                  <a:gd name="T7" fmla="*/ 578 h 2632"/>
                  <a:gd name="T8" fmla="*/ 125 w 2667"/>
                  <a:gd name="T9" fmla="*/ 124 h 2632"/>
                  <a:gd name="T10" fmla="*/ 579 w 2667"/>
                  <a:gd name="T11" fmla="*/ 124 h 2632"/>
                  <a:gd name="T12" fmla="*/ 2541 w 2667"/>
                  <a:gd name="T13" fmla="*/ 2076 h 2632"/>
                  <a:gd name="T14" fmla="*/ 2541 w 2667"/>
                  <a:gd name="T15" fmla="*/ 2529 h 2632"/>
                  <a:gd name="T16" fmla="*/ 2303 w 2667"/>
                  <a:gd name="T17" fmla="*/ 2631 h 2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7" h="2632">
                    <a:moveTo>
                      <a:pt x="2303" y="2631"/>
                    </a:moveTo>
                    <a:lnTo>
                      <a:pt x="2303" y="2631"/>
                    </a:lnTo>
                    <a:cubicBezTo>
                      <a:pt x="2223" y="2631"/>
                      <a:pt x="2144" y="2598"/>
                      <a:pt x="2076" y="2529"/>
                    </a:cubicBezTo>
                    <a:cubicBezTo>
                      <a:pt x="125" y="578"/>
                      <a:pt x="125" y="578"/>
                      <a:pt x="125" y="578"/>
                    </a:cubicBezTo>
                    <a:cubicBezTo>
                      <a:pt x="0" y="453"/>
                      <a:pt x="0" y="249"/>
                      <a:pt x="125" y="124"/>
                    </a:cubicBezTo>
                    <a:cubicBezTo>
                      <a:pt x="249" y="0"/>
                      <a:pt x="454" y="0"/>
                      <a:pt x="579" y="124"/>
                    </a:cubicBezTo>
                    <a:cubicBezTo>
                      <a:pt x="2541" y="2076"/>
                      <a:pt x="2541" y="2076"/>
                      <a:pt x="2541" y="2076"/>
                    </a:cubicBezTo>
                    <a:cubicBezTo>
                      <a:pt x="2666" y="2201"/>
                      <a:pt x="2666" y="2405"/>
                      <a:pt x="2541" y="2529"/>
                    </a:cubicBezTo>
                    <a:cubicBezTo>
                      <a:pt x="2473" y="2598"/>
                      <a:pt x="2394" y="2631"/>
                      <a:pt x="2303" y="2631"/>
                    </a:cubicBezTo>
                  </a:path>
                </a:pathLst>
              </a:custGeom>
              <a:solidFill>
                <a:srgbClr val="DA291C"/>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60" name="Freeform 6">
                <a:extLst>
                  <a:ext uri="{FF2B5EF4-FFF2-40B4-BE49-F238E27FC236}">
                    <a16:creationId xmlns:a16="http://schemas.microsoft.com/office/drawing/2014/main" id="{218C1908-9F4A-4CD2-8A07-027DFA0997A9}"/>
                  </a:ext>
                </a:extLst>
              </p:cNvPr>
              <p:cNvSpPr>
                <a:spLocks noChangeArrowheads="1"/>
              </p:cNvSpPr>
              <p:nvPr/>
            </p:nvSpPr>
            <p:spPr bwMode="auto">
              <a:xfrm>
                <a:off x="2643188" y="2095500"/>
                <a:ext cx="4025900" cy="4214813"/>
              </a:xfrm>
              <a:custGeom>
                <a:avLst/>
                <a:gdLst>
                  <a:gd name="T0" fmla="*/ 10571 w 11185"/>
                  <a:gd name="T1" fmla="*/ 4719 h 11708"/>
                  <a:gd name="T2" fmla="*/ 10571 w 11185"/>
                  <a:gd name="T3" fmla="*/ 4719 h 11708"/>
                  <a:gd name="T4" fmla="*/ 8825 w 11185"/>
                  <a:gd name="T5" fmla="*/ 3902 h 11708"/>
                  <a:gd name="T6" fmla="*/ 7157 w 11185"/>
                  <a:gd name="T7" fmla="*/ 3902 h 11708"/>
                  <a:gd name="T8" fmla="*/ 7157 w 11185"/>
                  <a:gd name="T9" fmla="*/ 1622 h 11708"/>
                  <a:gd name="T10" fmla="*/ 5536 w 11185"/>
                  <a:gd name="T11" fmla="*/ 0 h 11708"/>
                  <a:gd name="T12" fmla="*/ 4878 w 11185"/>
                  <a:gd name="T13" fmla="*/ 0 h 11708"/>
                  <a:gd name="T14" fmla="*/ 4560 w 11185"/>
                  <a:gd name="T15" fmla="*/ 329 h 11708"/>
                  <a:gd name="T16" fmla="*/ 4560 w 11185"/>
                  <a:gd name="T17" fmla="*/ 2927 h 11708"/>
                  <a:gd name="T18" fmla="*/ 2927 w 11185"/>
                  <a:gd name="T19" fmla="*/ 4548 h 11708"/>
                  <a:gd name="T20" fmla="*/ 329 w 11185"/>
                  <a:gd name="T21" fmla="*/ 4548 h 11708"/>
                  <a:gd name="T22" fmla="*/ 0 w 11185"/>
                  <a:gd name="T23" fmla="*/ 4877 h 11708"/>
                  <a:gd name="T24" fmla="*/ 0 w 11185"/>
                  <a:gd name="T25" fmla="*/ 11389 h 11708"/>
                  <a:gd name="T26" fmla="*/ 329 w 11185"/>
                  <a:gd name="T27" fmla="*/ 11707 h 11708"/>
                  <a:gd name="T28" fmla="*/ 2927 w 11185"/>
                  <a:gd name="T29" fmla="*/ 11707 h 11708"/>
                  <a:gd name="T30" fmla="*/ 3256 w 11185"/>
                  <a:gd name="T31" fmla="*/ 11389 h 11708"/>
                  <a:gd name="T32" fmla="*/ 3256 w 11185"/>
                  <a:gd name="T33" fmla="*/ 11389 h 11708"/>
                  <a:gd name="T34" fmla="*/ 4231 w 11185"/>
                  <a:gd name="T35" fmla="*/ 11707 h 11708"/>
                  <a:gd name="T36" fmla="*/ 8235 w 11185"/>
                  <a:gd name="T37" fmla="*/ 11707 h 11708"/>
                  <a:gd name="T38" fmla="*/ 10469 w 11185"/>
                  <a:gd name="T39" fmla="*/ 9835 h 11708"/>
                  <a:gd name="T40" fmla="*/ 11070 w 11185"/>
                  <a:gd name="T41" fmla="*/ 6590 h 11708"/>
                  <a:gd name="T42" fmla="*/ 10571 w 11185"/>
                  <a:gd name="T43" fmla="*/ 4719 h 11708"/>
                  <a:gd name="T44" fmla="*/ 2609 w 11185"/>
                  <a:gd name="T45" fmla="*/ 10084 h 11708"/>
                  <a:gd name="T46" fmla="*/ 2609 w 11185"/>
                  <a:gd name="T47" fmla="*/ 10084 h 11708"/>
                  <a:gd name="T48" fmla="*/ 2609 w 11185"/>
                  <a:gd name="T49" fmla="*/ 11060 h 11708"/>
                  <a:gd name="T50" fmla="*/ 658 w 11185"/>
                  <a:gd name="T51" fmla="*/ 11060 h 11708"/>
                  <a:gd name="T52" fmla="*/ 658 w 11185"/>
                  <a:gd name="T53" fmla="*/ 5206 h 11708"/>
                  <a:gd name="T54" fmla="*/ 2609 w 11185"/>
                  <a:gd name="T55" fmla="*/ 5206 h 11708"/>
                  <a:gd name="T56" fmla="*/ 2609 w 11185"/>
                  <a:gd name="T57" fmla="*/ 10084 h 11708"/>
                  <a:gd name="T58" fmla="*/ 10424 w 11185"/>
                  <a:gd name="T59" fmla="*/ 6465 h 11708"/>
                  <a:gd name="T60" fmla="*/ 10424 w 11185"/>
                  <a:gd name="T61" fmla="*/ 6465 h 11708"/>
                  <a:gd name="T62" fmla="*/ 9834 w 11185"/>
                  <a:gd name="T63" fmla="*/ 9721 h 11708"/>
                  <a:gd name="T64" fmla="*/ 8235 w 11185"/>
                  <a:gd name="T65" fmla="*/ 11060 h 11708"/>
                  <a:gd name="T66" fmla="*/ 4231 w 11185"/>
                  <a:gd name="T67" fmla="*/ 11060 h 11708"/>
                  <a:gd name="T68" fmla="*/ 3256 w 11185"/>
                  <a:gd name="T69" fmla="*/ 10084 h 11708"/>
                  <a:gd name="T70" fmla="*/ 3256 w 11185"/>
                  <a:gd name="T71" fmla="*/ 5184 h 11708"/>
                  <a:gd name="T72" fmla="*/ 5207 w 11185"/>
                  <a:gd name="T73" fmla="*/ 2927 h 11708"/>
                  <a:gd name="T74" fmla="*/ 5207 w 11185"/>
                  <a:gd name="T75" fmla="*/ 647 h 11708"/>
                  <a:gd name="T76" fmla="*/ 5536 w 11185"/>
                  <a:gd name="T77" fmla="*/ 647 h 11708"/>
                  <a:gd name="T78" fmla="*/ 6510 w 11185"/>
                  <a:gd name="T79" fmla="*/ 1622 h 11708"/>
                  <a:gd name="T80" fmla="*/ 6510 w 11185"/>
                  <a:gd name="T81" fmla="*/ 3902 h 11708"/>
                  <a:gd name="T82" fmla="*/ 6181 w 11185"/>
                  <a:gd name="T83" fmla="*/ 3902 h 11708"/>
                  <a:gd name="T84" fmla="*/ 5853 w 11185"/>
                  <a:gd name="T85" fmla="*/ 4231 h 11708"/>
                  <a:gd name="T86" fmla="*/ 6181 w 11185"/>
                  <a:gd name="T87" fmla="*/ 4548 h 11708"/>
                  <a:gd name="T88" fmla="*/ 6828 w 11185"/>
                  <a:gd name="T89" fmla="*/ 4548 h 11708"/>
                  <a:gd name="T90" fmla="*/ 7157 w 11185"/>
                  <a:gd name="T91" fmla="*/ 4548 h 11708"/>
                  <a:gd name="T92" fmla="*/ 8825 w 11185"/>
                  <a:gd name="T93" fmla="*/ 4548 h 11708"/>
                  <a:gd name="T94" fmla="*/ 10072 w 11185"/>
                  <a:gd name="T95" fmla="*/ 5138 h 11708"/>
                  <a:gd name="T96" fmla="*/ 10424 w 11185"/>
                  <a:gd name="T97" fmla="*/ 6465 h 1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85" h="11708">
                    <a:moveTo>
                      <a:pt x="10571" y="4719"/>
                    </a:moveTo>
                    <a:lnTo>
                      <a:pt x="10571" y="4719"/>
                    </a:lnTo>
                    <a:cubicBezTo>
                      <a:pt x="10140" y="4197"/>
                      <a:pt x="9505" y="3902"/>
                      <a:pt x="8825" y="3902"/>
                    </a:cubicBezTo>
                    <a:cubicBezTo>
                      <a:pt x="7157" y="3902"/>
                      <a:pt x="7157" y="3902"/>
                      <a:pt x="7157" y="3902"/>
                    </a:cubicBezTo>
                    <a:cubicBezTo>
                      <a:pt x="7157" y="1622"/>
                      <a:pt x="7157" y="1622"/>
                      <a:pt x="7157" y="1622"/>
                    </a:cubicBezTo>
                    <a:cubicBezTo>
                      <a:pt x="7157" y="726"/>
                      <a:pt x="6431" y="0"/>
                      <a:pt x="5536" y="0"/>
                    </a:cubicBezTo>
                    <a:cubicBezTo>
                      <a:pt x="4878" y="0"/>
                      <a:pt x="4878" y="0"/>
                      <a:pt x="4878" y="0"/>
                    </a:cubicBezTo>
                    <a:cubicBezTo>
                      <a:pt x="4696" y="0"/>
                      <a:pt x="4560" y="148"/>
                      <a:pt x="4560" y="329"/>
                    </a:cubicBezTo>
                    <a:cubicBezTo>
                      <a:pt x="4560" y="2927"/>
                      <a:pt x="4560" y="2927"/>
                      <a:pt x="4560" y="2927"/>
                    </a:cubicBezTo>
                    <a:cubicBezTo>
                      <a:pt x="4560" y="3822"/>
                      <a:pt x="3823" y="4548"/>
                      <a:pt x="2927" y="4548"/>
                    </a:cubicBezTo>
                    <a:cubicBezTo>
                      <a:pt x="329" y="4548"/>
                      <a:pt x="329" y="4548"/>
                      <a:pt x="329" y="4548"/>
                    </a:cubicBezTo>
                    <a:cubicBezTo>
                      <a:pt x="147" y="4548"/>
                      <a:pt x="0" y="4696"/>
                      <a:pt x="0" y="4877"/>
                    </a:cubicBezTo>
                    <a:cubicBezTo>
                      <a:pt x="0" y="11389"/>
                      <a:pt x="0" y="11389"/>
                      <a:pt x="0" y="11389"/>
                    </a:cubicBezTo>
                    <a:cubicBezTo>
                      <a:pt x="0" y="11559"/>
                      <a:pt x="147" y="11707"/>
                      <a:pt x="329" y="11707"/>
                    </a:cubicBezTo>
                    <a:cubicBezTo>
                      <a:pt x="2927" y="11707"/>
                      <a:pt x="2927" y="11707"/>
                      <a:pt x="2927" y="11707"/>
                    </a:cubicBezTo>
                    <a:cubicBezTo>
                      <a:pt x="3108" y="11707"/>
                      <a:pt x="3256" y="11559"/>
                      <a:pt x="3256" y="11389"/>
                    </a:cubicBezTo>
                    <a:lnTo>
                      <a:pt x="3256" y="11389"/>
                    </a:lnTo>
                    <a:cubicBezTo>
                      <a:pt x="3528" y="11593"/>
                      <a:pt x="3868" y="11707"/>
                      <a:pt x="4231" y="11707"/>
                    </a:cubicBezTo>
                    <a:cubicBezTo>
                      <a:pt x="8235" y="11707"/>
                      <a:pt x="8235" y="11707"/>
                      <a:pt x="8235" y="11707"/>
                    </a:cubicBezTo>
                    <a:cubicBezTo>
                      <a:pt x="9335" y="11707"/>
                      <a:pt x="10277" y="10924"/>
                      <a:pt x="10469" y="9835"/>
                    </a:cubicBezTo>
                    <a:cubicBezTo>
                      <a:pt x="11070" y="6590"/>
                      <a:pt x="11070" y="6590"/>
                      <a:pt x="11070" y="6590"/>
                    </a:cubicBezTo>
                    <a:cubicBezTo>
                      <a:pt x="11184" y="5921"/>
                      <a:pt x="11003" y="5240"/>
                      <a:pt x="10571" y="4719"/>
                    </a:cubicBezTo>
                    <a:close/>
                    <a:moveTo>
                      <a:pt x="2609" y="10084"/>
                    </a:moveTo>
                    <a:lnTo>
                      <a:pt x="2609" y="10084"/>
                    </a:lnTo>
                    <a:cubicBezTo>
                      <a:pt x="2609" y="11060"/>
                      <a:pt x="2609" y="11060"/>
                      <a:pt x="2609" y="11060"/>
                    </a:cubicBezTo>
                    <a:cubicBezTo>
                      <a:pt x="658" y="11060"/>
                      <a:pt x="658" y="11060"/>
                      <a:pt x="658" y="11060"/>
                    </a:cubicBezTo>
                    <a:cubicBezTo>
                      <a:pt x="658" y="5206"/>
                      <a:pt x="658" y="5206"/>
                      <a:pt x="658" y="5206"/>
                    </a:cubicBezTo>
                    <a:cubicBezTo>
                      <a:pt x="2609" y="5206"/>
                      <a:pt x="2609" y="5206"/>
                      <a:pt x="2609" y="5206"/>
                    </a:cubicBezTo>
                    <a:lnTo>
                      <a:pt x="2609" y="10084"/>
                    </a:lnTo>
                    <a:close/>
                    <a:moveTo>
                      <a:pt x="10424" y="6465"/>
                    </a:moveTo>
                    <a:lnTo>
                      <a:pt x="10424" y="6465"/>
                    </a:lnTo>
                    <a:cubicBezTo>
                      <a:pt x="9834" y="9721"/>
                      <a:pt x="9834" y="9721"/>
                      <a:pt x="9834" y="9721"/>
                    </a:cubicBezTo>
                    <a:cubicBezTo>
                      <a:pt x="9698" y="10493"/>
                      <a:pt x="9017" y="11060"/>
                      <a:pt x="8235" y="11060"/>
                    </a:cubicBezTo>
                    <a:cubicBezTo>
                      <a:pt x="4231" y="11060"/>
                      <a:pt x="4231" y="11060"/>
                      <a:pt x="4231" y="11060"/>
                    </a:cubicBezTo>
                    <a:cubicBezTo>
                      <a:pt x="3687" y="11060"/>
                      <a:pt x="3256" y="10618"/>
                      <a:pt x="3256" y="10084"/>
                    </a:cubicBezTo>
                    <a:cubicBezTo>
                      <a:pt x="3256" y="5184"/>
                      <a:pt x="3256" y="5184"/>
                      <a:pt x="3256" y="5184"/>
                    </a:cubicBezTo>
                    <a:cubicBezTo>
                      <a:pt x="4356" y="5025"/>
                      <a:pt x="5207" y="4072"/>
                      <a:pt x="5207" y="2927"/>
                    </a:cubicBezTo>
                    <a:cubicBezTo>
                      <a:pt x="5207" y="647"/>
                      <a:pt x="5207" y="647"/>
                      <a:pt x="5207" y="647"/>
                    </a:cubicBezTo>
                    <a:cubicBezTo>
                      <a:pt x="5536" y="647"/>
                      <a:pt x="5536" y="647"/>
                      <a:pt x="5536" y="647"/>
                    </a:cubicBezTo>
                    <a:cubicBezTo>
                      <a:pt x="6068" y="647"/>
                      <a:pt x="6510" y="1089"/>
                      <a:pt x="6510" y="1622"/>
                    </a:cubicBezTo>
                    <a:cubicBezTo>
                      <a:pt x="6510" y="3902"/>
                      <a:pt x="6510" y="3902"/>
                      <a:pt x="6510" y="3902"/>
                    </a:cubicBezTo>
                    <a:cubicBezTo>
                      <a:pt x="6181" y="3902"/>
                      <a:pt x="6181" y="3902"/>
                      <a:pt x="6181" y="3902"/>
                    </a:cubicBezTo>
                    <a:cubicBezTo>
                      <a:pt x="6000" y="3902"/>
                      <a:pt x="5853" y="4049"/>
                      <a:pt x="5853" y="4231"/>
                    </a:cubicBezTo>
                    <a:cubicBezTo>
                      <a:pt x="5853" y="4412"/>
                      <a:pt x="6000" y="4548"/>
                      <a:pt x="6181" y="4548"/>
                    </a:cubicBezTo>
                    <a:cubicBezTo>
                      <a:pt x="6828" y="4548"/>
                      <a:pt x="6828" y="4548"/>
                      <a:pt x="6828" y="4548"/>
                    </a:cubicBezTo>
                    <a:cubicBezTo>
                      <a:pt x="7157" y="4548"/>
                      <a:pt x="7157" y="4548"/>
                      <a:pt x="7157" y="4548"/>
                    </a:cubicBezTo>
                    <a:cubicBezTo>
                      <a:pt x="8825" y="4548"/>
                      <a:pt x="8825" y="4548"/>
                      <a:pt x="8825" y="4548"/>
                    </a:cubicBezTo>
                    <a:cubicBezTo>
                      <a:pt x="9312" y="4548"/>
                      <a:pt x="9766" y="4764"/>
                      <a:pt x="10072" y="5138"/>
                    </a:cubicBezTo>
                    <a:cubicBezTo>
                      <a:pt x="10390" y="5512"/>
                      <a:pt x="10515" y="6000"/>
                      <a:pt x="10424" y="6465"/>
                    </a:cubicBezTo>
                    <a:close/>
                  </a:path>
                </a:pathLst>
              </a:custGeom>
              <a:solidFill>
                <a:srgbClr val="000000"/>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61" name="Freeform 7">
                <a:extLst>
                  <a:ext uri="{FF2B5EF4-FFF2-40B4-BE49-F238E27FC236}">
                    <a16:creationId xmlns:a16="http://schemas.microsoft.com/office/drawing/2014/main" id="{7394129F-60FF-4F7D-91E5-E6E890260F57}"/>
                  </a:ext>
                </a:extLst>
              </p:cNvPr>
              <p:cNvSpPr>
                <a:spLocks noChangeArrowheads="1"/>
              </p:cNvSpPr>
              <p:nvPr/>
            </p:nvSpPr>
            <p:spPr bwMode="auto">
              <a:xfrm>
                <a:off x="3113088" y="5607050"/>
                <a:ext cx="233362" cy="236538"/>
              </a:xfrm>
              <a:custGeom>
                <a:avLst/>
                <a:gdLst>
                  <a:gd name="T0" fmla="*/ 328 w 647"/>
                  <a:gd name="T1" fmla="*/ 658 h 659"/>
                  <a:gd name="T2" fmla="*/ 328 w 647"/>
                  <a:gd name="T3" fmla="*/ 658 h 659"/>
                  <a:gd name="T4" fmla="*/ 646 w 647"/>
                  <a:gd name="T5" fmla="*/ 329 h 659"/>
                  <a:gd name="T6" fmla="*/ 328 w 647"/>
                  <a:gd name="T7" fmla="*/ 0 h 659"/>
                  <a:gd name="T8" fmla="*/ 0 w 647"/>
                  <a:gd name="T9" fmla="*/ 329 h 659"/>
                  <a:gd name="T10" fmla="*/ 328 w 647"/>
                  <a:gd name="T11" fmla="*/ 658 h 659"/>
                </a:gdLst>
                <a:ahLst/>
                <a:cxnLst>
                  <a:cxn ang="0">
                    <a:pos x="T0" y="T1"/>
                  </a:cxn>
                  <a:cxn ang="0">
                    <a:pos x="T2" y="T3"/>
                  </a:cxn>
                  <a:cxn ang="0">
                    <a:pos x="T4" y="T5"/>
                  </a:cxn>
                  <a:cxn ang="0">
                    <a:pos x="T6" y="T7"/>
                  </a:cxn>
                  <a:cxn ang="0">
                    <a:pos x="T8" y="T9"/>
                  </a:cxn>
                  <a:cxn ang="0">
                    <a:pos x="T10" y="T11"/>
                  </a:cxn>
                </a:cxnLst>
                <a:rect l="0" t="0" r="r" b="b"/>
                <a:pathLst>
                  <a:path w="647" h="659">
                    <a:moveTo>
                      <a:pt x="328" y="658"/>
                    </a:moveTo>
                    <a:lnTo>
                      <a:pt x="328" y="658"/>
                    </a:lnTo>
                    <a:cubicBezTo>
                      <a:pt x="499" y="658"/>
                      <a:pt x="646" y="511"/>
                      <a:pt x="646" y="329"/>
                    </a:cubicBezTo>
                    <a:cubicBezTo>
                      <a:pt x="646" y="148"/>
                      <a:pt x="499" y="0"/>
                      <a:pt x="328" y="0"/>
                    </a:cubicBezTo>
                    <a:cubicBezTo>
                      <a:pt x="147" y="0"/>
                      <a:pt x="0" y="148"/>
                      <a:pt x="0" y="329"/>
                    </a:cubicBezTo>
                    <a:cubicBezTo>
                      <a:pt x="0" y="511"/>
                      <a:pt x="147" y="658"/>
                      <a:pt x="328" y="658"/>
                    </a:cubicBezTo>
                  </a:path>
                </a:pathLst>
              </a:custGeom>
              <a:solidFill>
                <a:srgbClr val="000000"/>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grpSp>
      </p:grpSp>
      <p:grpSp>
        <p:nvGrpSpPr>
          <p:cNvPr id="62" name="Group 61">
            <a:extLst>
              <a:ext uri="{FF2B5EF4-FFF2-40B4-BE49-F238E27FC236}">
                <a16:creationId xmlns:a16="http://schemas.microsoft.com/office/drawing/2014/main" id="{6EF7CCD7-901B-4C52-BE79-E1F45B3CB3AB}"/>
              </a:ext>
            </a:extLst>
          </p:cNvPr>
          <p:cNvGrpSpPr/>
          <p:nvPr/>
        </p:nvGrpSpPr>
        <p:grpSpPr>
          <a:xfrm>
            <a:off x="8676738" y="1050467"/>
            <a:ext cx="744245" cy="744245"/>
            <a:chOff x="4543466" y="1886639"/>
            <a:chExt cx="744245" cy="744245"/>
          </a:xfrm>
        </p:grpSpPr>
        <p:sp>
          <p:nvSpPr>
            <p:cNvPr id="70" name="Oval 69">
              <a:extLst>
                <a:ext uri="{FF2B5EF4-FFF2-40B4-BE49-F238E27FC236}">
                  <a16:creationId xmlns:a16="http://schemas.microsoft.com/office/drawing/2014/main" id="{37ECB7DD-6F86-4820-856D-C8DEF60414A9}"/>
                </a:ext>
              </a:extLst>
            </p:cNvPr>
            <p:cNvSpPr/>
            <p:nvPr/>
          </p:nvSpPr>
          <p:spPr>
            <a:xfrm flipV="1">
              <a:off x="4543466" y="1886639"/>
              <a:ext cx="744245" cy="744245"/>
            </a:xfrm>
            <a:prstGeom prst="ellipse">
              <a:avLst/>
            </a:prstGeom>
            <a:solidFill>
              <a:schemeClr val="bg1"/>
            </a:solidFill>
            <a:ln w="22225">
              <a:solidFill>
                <a:srgbClr val="44B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Verdana"/>
              </a:endParaRPr>
            </a:p>
          </p:txBody>
        </p:sp>
        <p:grpSp>
          <p:nvGrpSpPr>
            <p:cNvPr id="64" name="Group 63">
              <a:extLst>
                <a:ext uri="{FF2B5EF4-FFF2-40B4-BE49-F238E27FC236}">
                  <a16:creationId xmlns:a16="http://schemas.microsoft.com/office/drawing/2014/main" id="{B266DC22-22EF-4F12-880B-1A083DDFF6DF}"/>
                </a:ext>
              </a:extLst>
            </p:cNvPr>
            <p:cNvGrpSpPr>
              <a:grpSpLocks noChangeAspect="1"/>
            </p:cNvGrpSpPr>
            <p:nvPr/>
          </p:nvGrpSpPr>
          <p:grpSpPr>
            <a:xfrm>
              <a:off x="4701071" y="2077263"/>
              <a:ext cx="435908" cy="331449"/>
              <a:chOff x="1028700" y="457200"/>
              <a:chExt cx="7200900" cy="5475288"/>
            </a:xfrm>
          </p:grpSpPr>
          <p:sp>
            <p:nvSpPr>
              <p:cNvPr id="65" name="Freeform 1">
                <a:extLst>
                  <a:ext uri="{FF2B5EF4-FFF2-40B4-BE49-F238E27FC236}">
                    <a16:creationId xmlns:a16="http://schemas.microsoft.com/office/drawing/2014/main" id="{A27B9B75-60E3-4427-A9C8-722E4361FC10}"/>
                  </a:ext>
                </a:extLst>
              </p:cNvPr>
              <p:cNvSpPr>
                <a:spLocks noChangeArrowheads="1"/>
              </p:cNvSpPr>
              <p:nvPr/>
            </p:nvSpPr>
            <p:spPr bwMode="auto">
              <a:xfrm>
                <a:off x="1028700" y="457200"/>
                <a:ext cx="7200900" cy="5475288"/>
              </a:xfrm>
              <a:custGeom>
                <a:avLst/>
                <a:gdLst>
                  <a:gd name="T0" fmla="*/ 15597 w 20004"/>
                  <a:gd name="T1" fmla="*/ 15206 h 15207"/>
                  <a:gd name="T2" fmla="*/ 15597 w 20004"/>
                  <a:gd name="T3" fmla="*/ 15206 h 15207"/>
                  <a:gd name="T4" fmla="*/ 5199 w 20004"/>
                  <a:gd name="T5" fmla="*/ 15206 h 15207"/>
                  <a:gd name="T6" fmla="*/ 3174 w 20004"/>
                  <a:gd name="T7" fmla="*/ 14791 h 15207"/>
                  <a:gd name="T8" fmla="*/ 1528 w 20004"/>
                  <a:gd name="T9" fmla="*/ 13678 h 15207"/>
                  <a:gd name="T10" fmla="*/ 403 w 20004"/>
                  <a:gd name="T11" fmla="*/ 12020 h 15207"/>
                  <a:gd name="T12" fmla="*/ 0 w 20004"/>
                  <a:gd name="T13" fmla="*/ 9995 h 15207"/>
                  <a:gd name="T14" fmla="*/ 1256 w 20004"/>
                  <a:gd name="T15" fmla="*/ 6620 h 15207"/>
                  <a:gd name="T16" fmla="*/ 4051 w 20004"/>
                  <a:gd name="T17" fmla="*/ 4939 h 15207"/>
                  <a:gd name="T18" fmla="*/ 5768 w 20004"/>
                  <a:gd name="T19" fmla="*/ 1528 h 15207"/>
                  <a:gd name="T20" fmla="*/ 9605 w 20004"/>
                  <a:gd name="T21" fmla="*/ 0 h 15207"/>
                  <a:gd name="T22" fmla="*/ 12755 w 20004"/>
                  <a:gd name="T23" fmla="*/ 983 h 15207"/>
                  <a:gd name="T24" fmla="*/ 14661 w 20004"/>
                  <a:gd name="T25" fmla="*/ 3210 h 15207"/>
                  <a:gd name="T26" fmla="*/ 14803 w 20004"/>
                  <a:gd name="T27" fmla="*/ 3197 h 15207"/>
                  <a:gd name="T28" fmla="*/ 17598 w 20004"/>
                  <a:gd name="T29" fmla="*/ 6005 h 15207"/>
                  <a:gd name="T30" fmla="*/ 17468 w 20004"/>
                  <a:gd name="T31" fmla="*/ 6833 h 15207"/>
                  <a:gd name="T32" fmla="*/ 19173 w 20004"/>
                  <a:gd name="T33" fmla="*/ 8254 h 15207"/>
                  <a:gd name="T34" fmla="*/ 20003 w 20004"/>
                  <a:gd name="T35" fmla="*/ 10800 h 15207"/>
                  <a:gd name="T36" fmla="*/ 18711 w 20004"/>
                  <a:gd name="T37" fmla="*/ 13915 h 15207"/>
                  <a:gd name="T38" fmla="*/ 15597 w 20004"/>
                  <a:gd name="T39" fmla="*/ 15206 h 15207"/>
                  <a:gd name="T40" fmla="*/ 9605 w 20004"/>
                  <a:gd name="T41" fmla="*/ 805 h 15207"/>
                  <a:gd name="T42" fmla="*/ 9605 w 20004"/>
                  <a:gd name="T43" fmla="*/ 805 h 15207"/>
                  <a:gd name="T44" fmla="*/ 6313 w 20004"/>
                  <a:gd name="T45" fmla="*/ 2108 h 15207"/>
                  <a:gd name="T46" fmla="*/ 4820 w 20004"/>
                  <a:gd name="T47" fmla="*/ 5294 h 15207"/>
                  <a:gd name="T48" fmla="*/ 4477 w 20004"/>
                  <a:gd name="T49" fmla="*/ 5661 h 15207"/>
                  <a:gd name="T50" fmla="*/ 1860 w 20004"/>
                  <a:gd name="T51" fmla="*/ 7142 h 15207"/>
                  <a:gd name="T52" fmla="*/ 794 w 20004"/>
                  <a:gd name="T53" fmla="*/ 9995 h 15207"/>
                  <a:gd name="T54" fmla="*/ 2084 w 20004"/>
                  <a:gd name="T55" fmla="*/ 13109 h 15207"/>
                  <a:gd name="T56" fmla="*/ 5199 w 20004"/>
                  <a:gd name="T57" fmla="*/ 14400 h 15207"/>
                  <a:gd name="T58" fmla="*/ 15597 w 20004"/>
                  <a:gd name="T59" fmla="*/ 14400 h 15207"/>
                  <a:gd name="T60" fmla="*/ 18143 w 20004"/>
                  <a:gd name="T61" fmla="*/ 13346 h 15207"/>
                  <a:gd name="T62" fmla="*/ 19197 w 20004"/>
                  <a:gd name="T63" fmla="*/ 10800 h 15207"/>
                  <a:gd name="T64" fmla="*/ 18522 w 20004"/>
                  <a:gd name="T65" fmla="*/ 8716 h 15207"/>
                  <a:gd name="T66" fmla="*/ 16816 w 20004"/>
                  <a:gd name="T67" fmla="*/ 7426 h 15207"/>
                  <a:gd name="T68" fmla="*/ 16580 w 20004"/>
                  <a:gd name="T69" fmla="*/ 7201 h 15207"/>
                  <a:gd name="T70" fmla="*/ 16592 w 20004"/>
                  <a:gd name="T71" fmla="*/ 6869 h 15207"/>
                  <a:gd name="T72" fmla="*/ 16805 w 20004"/>
                  <a:gd name="T73" fmla="*/ 6005 h 15207"/>
                  <a:gd name="T74" fmla="*/ 14803 w 20004"/>
                  <a:gd name="T75" fmla="*/ 4003 h 15207"/>
                  <a:gd name="T76" fmla="*/ 14483 w 20004"/>
                  <a:gd name="T77" fmla="*/ 4038 h 15207"/>
                  <a:gd name="T78" fmla="*/ 14045 w 20004"/>
                  <a:gd name="T79" fmla="*/ 3790 h 15207"/>
                  <a:gd name="T80" fmla="*/ 12304 w 20004"/>
                  <a:gd name="T81" fmla="*/ 1634 h 15207"/>
                  <a:gd name="T82" fmla="*/ 9605 w 20004"/>
                  <a:gd name="T83" fmla="*/ 805 h 15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4" h="15207">
                    <a:moveTo>
                      <a:pt x="15597" y="15206"/>
                    </a:moveTo>
                    <a:lnTo>
                      <a:pt x="15597" y="15206"/>
                    </a:lnTo>
                    <a:cubicBezTo>
                      <a:pt x="5199" y="15206"/>
                      <a:pt x="5199" y="15206"/>
                      <a:pt x="5199" y="15206"/>
                    </a:cubicBezTo>
                    <a:cubicBezTo>
                      <a:pt x="4500" y="15206"/>
                      <a:pt x="3814" y="15064"/>
                      <a:pt x="3174" y="14791"/>
                    </a:cubicBezTo>
                    <a:cubicBezTo>
                      <a:pt x="2558" y="14531"/>
                      <a:pt x="2001" y="14152"/>
                      <a:pt x="1528" y="13678"/>
                    </a:cubicBezTo>
                    <a:cubicBezTo>
                      <a:pt x="1042" y="13204"/>
                      <a:pt x="675" y="12647"/>
                      <a:pt x="403" y="12020"/>
                    </a:cubicBezTo>
                    <a:cubicBezTo>
                      <a:pt x="142" y="11380"/>
                      <a:pt x="0" y="10705"/>
                      <a:pt x="0" y="9995"/>
                    </a:cubicBezTo>
                    <a:cubicBezTo>
                      <a:pt x="0" y="8763"/>
                      <a:pt x="438" y="7556"/>
                      <a:pt x="1256" y="6620"/>
                    </a:cubicBezTo>
                    <a:cubicBezTo>
                      <a:pt x="1978" y="5768"/>
                      <a:pt x="2961" y="5175"/>
                      <a:pt x="4051" y="4939"/>
                    </a:cubicBezTo>
                    <a:cubicBezTo>
                      <a:pt x="4204" y="3636"/>
                      <a:pt x="4797" y="2428"/>
                      <a:pt x="5768" y="1528"/>
                    </a:cubicBezTo>
                    <a:cubicBezTo>
                      <a:pt x="6798" y="545"/>
                      <a:pt x="8172" y="0"/>
                      <a:pt x="9605" y="0"/>
                    </a:cubicBezTo>
                    <a:cubicBezTo>
                      <a:pt x="10729" y="0"/>
                      <a:pt x="11831" y="343"/>
                      <a:pt x="12755" y="983"/>
                    </a:cubicBezTo>
                    <a:cubicBezTo>
                      <a:pt x="13583" y="1539"/>
                      <a:pt x="14235" y="2310"/>
                      <a:pt x="14661" y="3210"/>
                    </a:cubicBezTo>
                    <a:cubicBezTo>
                      <a:pt x="14709" y="3197"/>
                      <a:pt x="14756" y="3197"/>
                      <a:pt x="14803" y="3197"/>
                    </a:cubicBezTo>
                    <a:cubicBezTo>
                      <a:pt x="16343" y="3197"/>
                      <a:pt x="17598" y="4453"/>
                      <a:pt x="17598" y="6005"/>
                    </a:cubicBezTo>
                    <a:cubicBezTo>
                      <a:pt x="17598" y="6277"/>
                      <a:pt x="17551" y="6561"/>
                      <a:pt x="17468" y="6833"/>
                    </a:cubicBezTo>
                    <a:cubicBezTo>
                      <a:pt x="18143" y="7153"/>
                      <a:pt x="18735" y="7638"/>
                      <a:pt x="19173" y="8254"/>
                    </a:cubicBezTo>
                    <a:cubicBezTo>
                      <a:pt x="19718" y="9000"/>
                      <a:pt x="20003" y="9876"/>
                      <a:pt x="20003" y="10800"/>
                    </a:cubicBezTo>
                    <a:cubicBezTo>
                      <a:pt x="20003" y="11973"/>
                      <a:pt x="19541" y="13086"/>
                      <a:pt x="18711" y="13915"/>
                    </a:cubicBezTo>
                    <a:cubicBezTo>
                      <a:pt x="17883" y="14744"/>
                      <a:pt x="16769" y="15206"/>
                      <a:pt x="15597" y="15206"/>
                    </a:cubicBezTo>
                    <a:close/>
                    <a:moveTo>
                      <a:pt x="9605" y="805"/>
                    </a:moveTo>
                    <a:lnTo>
                      <a:pt x="9605" y="805"/>
                    </a:lnTo>
                    <a:cubicBezTo>
                      <a:pt x="8373" y="805"/>
                      <a:pt x="7201" y="1267"/>
                      <a:pt x="6313" y="2108"/>
                    </a:cubicBezTo>
                    <a:cubicBezTo>
                      <a:pt x="5424" y="2949"/>
                      <a:pt x="4892" y="4074"/>
                      <a:pt x="4820" y="5294"/>
                    </a:cubicBezTo>
                    <a:cubicBezTo>
                      <a:pt x="4809" y="5483"/>
                      <a:pt x="4666" y="5637"/>
                      <a:pt x="4477" y="5661"/>
                    </a:cubicBezTo>
                    <a:cubicBezTo>
                      <a:pt x="3458" y="5827"/>
                      <a:pt x="2535" y="6360"/>
                      <a:pt x="1860" y="7142"/>
                    </a:cubicBezTo>
                    <a:cubicBezTo>
                      <a:pt x="1173" y="7934"/>
                      <a:pt x="794" y="8952"/>
                      <a:pt x="794" y="9995"/>
                    </a:cubicBezTo>
                    <a:cubicBezTo>
                      <a:pt x="794" y="11179"/>
                      <a:pt x="1256" y="12280"/>
                      <a:pt x="2084" y="13109"/>
                    </a:cubicBezTo>
                    <a:cubicBezTo>
                      <a:pt x="2914" y="13938"/>
                      <a:pt x="4027" y="14400"/>
                      <a:pt x="5199" y="14400"/>
                    </a:cubicBezTo>
                    <a:cubicBezTo>
                      <a:pt x="15597" y="14400"/>
                      <a:pt x="15597" y="14400"/>
                      <a:pt x="15597" y="14400"/>
                    </a:cubicBezTo>
                    <a:cubicBezTo>
                      <a:pt x="16556" y="14400"/>
                      <a:pt x="17468" y="14021"/>
                      <a:pt x="18143" y="13346"/>
                    </a:cubicBezTo>
                    <a:cubicBezTo>
                      <a:pt x="18830" y="12671"/>
                      <a:pt x="19197" y="11759"/>
                      <a:pt x="19197" y="10800"/>
                    </a:cubicBezTo>
                    <a:cubicBezTo>
                      <a:pt x="19197" y="10042"/>
                      <a:pt x="18972" y="9331"/>
                      <a:pt x="18522" y="8716"/>
                    </a:cubicBezTo>
                    <a:cubicBezTo>
                      <a:pt x="18096" y="8123"/>
                      <a:pt x="17504" y="7673"/>
                      <a:pt x="16816" y="7426"/>
                    </a:cubicBezTo>
                    <a:cubicBezTo>
                      <a:pt x="16710" y="7390"/>
                      <a:pt x="16615" y="7307"/>
                      <a:pt x="16580" y="7201"/>
                    </a:cubicBezTo>
                    <a:cubicBezTo>
                      <a:pt x="16532" y="7094"/>
                      <a:pt x="16544" y="6976"/>
                      <a:pt x="16592" y="6869"/>
                    </a:cubicBezTo>
                    <a:cubicBezTo>
                      <a:pt x="16734" y="6585"/>
                      <a:pt x="16805" y="6301"/>
                      <a:pt x="16805" y="6005"/>
                    </a:cubicBezTo>
                    <a:cubicBezTo>
                      <a:pt x="16805" y="4903"/>
                      <a:pt x="15905" y="4003"/>
                      <a:pt x="14803" y="4003"/>
                    </a:cubicBezTo>
                    <a:cubicBezTo>
                      <a:pt x="14697" y="4003"/>
                      <a:pt x="14578" y="4015"/>
                      <a:pt x="14483" y="4038"/>
                    </a:cubicBezTo>
                    <a:cubicBezTo>
                      <a:pt x="14294" y="4062"/>
                      <a:pt x="14116" y="3967"/>
                      <a:pt x="14045" y="3790"/>
                    </a:cubicBezTo>
                    <a:cubicBezTo>
                      <a:pt x="13690" y="2913"/>
                      <a:pt x="13086" y="2167"/>
                      <a:pt x="12304" y="1634"/>
                    </a:cubicBezTo>
                    <a:cubicBezTo>
                      <a:pt x="11511" y="1090"/>
                      <a:pt x="10575" y="805"/>
                      <a:pt x="9605" y="805"/>
                    </a:cubicBezTo>
                    <a:close/>
                  </a:path>
                </a:pathLst>
              </a:custGeom>
              <a:solidFill>
                <a:srgbClr val="000000"/>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66" name="Freeform 2">
                <a:extLst>
                  <a:ext uri="{FF2B5EF4-FFF2-40B4-BE49-F238E27FC236}">
                    <a16:creationId xmlns:a16="http://schemas.microsoft.com/office/drawing/2014/main" id="{1EA44D35-A1DA-4699-AB8F-968130D3439A}"/>
                  </a:ext>
                </a:extLst>
              </p:cNvPr>
              <p:cNvSpPr>
                <a:spLocks noChangeArrowheads="1"/>
              </p:cNvSpPr>
              <p:nvPr/>
            </p:nvSpPr>
            <p:spPr bwMode="auto">
              <a:xfrm>
                <a:off x="3863975" y="4489450"/>
                <a:ext cx="1535113" cy="550863"/>
              </a:xfrm>
              <a:custGeom>
                <a:avLst/>
                <a:gdLst>
                  <a:gd name="T0" fmla="*/ 3824 w 4264"/>
                  <a:gd name="T1" fmla="*/ 1505 h 1529"/>
                  <a:gd name="T2" fmla="*/ 3824 w 4264"/>
                  <a:gd name="T3" fmla="*/ 1505 h 1529"/>
                  <a:gd name="T4" fmla="*/ 3540 w 4264"/>
                  <a:gd name="T5" fmla="*/ 1386 h 1529"/>
                  <a:gd name="T6" fmla="*/ 2120 w 4264"/>
                  <a:gd name="T7" fmla="*/ 794 h 1529"/>
                  <a:gd name="T8" fmla="*/ 722 w 4264"/>
                  <a:gd name="T9" fmla="*/ 1374 h 1529"/>
                  <a:gd name="T10" fmla="*/ 154 w 4264"/>
                  <a:gd name="T11" fmla="*/ 1374 h 1529"/>
                  <a:gd name="T12" fmla="*/ 154 w 4264"/>
                  <a:gd name="T13" fmla="*/ 806 h 1529"/>
                  <a:gd name="T14" fmla="*/ 2120 w 4264"/>
                  <a:gd name="T15" fmla="*/ 0 h 1529"/>
                  <a:gd name="T16" fmla="*/ 4108 w 4264"/>
                  <a:gd name="T17" fmla="*/ 830 h 1529"/>
                  <a:gd name="T18" fmla="*/ 4108 w 4264"/>
                  <a:gd name="T19" fmla="*/ 1386 h 1529"/>
                  <a:gd name="T20" fmla="*/ 3824 w 4264"/>
                  <a:gd name="T21" fmla="*/ 1505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4" h="1529">
                    <a:moveTo>
                      <a:pt x="3824" y="1505"/>
                    </a:moveTo>
                    <a:lnTo>
                      <a:pt x="3824" y="1505"/>
                    </a:lnTo>
                    <a:cubicBezTo>
                      <a:pt x="3729" y="1505"/>
                      <a:pt x="3623" y="1469"/>
                      <a:pt x="3540" y="1386"/>
                    </a:cubicBezTo>
                    <a:cubicBezTo>
                      <a:pt x="3161" y="1007"/>
                      <a:pt x="2664" y="794"/>
                      <a:pt x="2120" y="794"/>
                    </a:cubicBezTo>
                    <a:cubicBezTo>
                      <a:pt x="1599" y="794"/>
                      <a:pt x="1090" y="1007"/>
                      <a:pt x="722" y="1374"/>
                    </a:cubicBezTo>
                    <a:cubicBezTo>
                      <a:pt x="556" y="1528"/>
                      <a:pt x="308" y="1528"/>
                      <a:pt x="154" y="1374"/>
                    </a:cubicBezTo>
                    <a:cubicBezTo>
                      <a:pt x="0" y="1209"/>
                      <a:pt x="0" y="960"/>
                      <a:pt x="154" y="806"/>
                    </a:cubicBezTo>
                    <a:cubicBezTo>
                      <a:pt x="687" y="285"/>
                      <a:pt x="1386" y="0"/>
                      <a:pt x="2120" y="0"/>
                    </a:cubicBezTo>
                    <a:cubicBezTo>
                      <a:pt x="2877" y="0"/>
                      <a:pt x="3576" y="297"/>
                      <a:pt x="4108" y="830"/>
                    </a:cubicBezTo>
                    <a:cubicBezTo>
                      <a:pt x="4263" y="984"/>
                      <a:pt x="4263" y="1232"/>
                      <a:pt x="4108" y="1386"/>
                    </a:cubicBezTo>
                    <a:cubicBezTo>
                      <a:pt x="4026" y="1469"/>
                      <a:pt x="3931" y="1505"/>
                      <a:pt x="3824" y="1505"/>
                    </a:cubicBezTo>
                  </a:path>
                </a:pathLst>
              </a:custGeom>
              <a:solidFill>
                <a:srgbClr val="DA291C"/>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67" name="Freeform 3">
                <a:extLst>
                  <a:ext uri="{FF2B5EF4-FFF2-40B4-BE49-F238E27FC236}">
                    <a16:creationId xmlns:a16="http://schemas.microsoft.com/office/drawing/2014/main" id="{1E2A61B2-20AB-4D4B-9692-3A7A695C0DEB}"/>
                  </a:ext>
                </a:extLst>
              </p:cNvPr>
              <p:cNvSpPr>
                <a:spLocks noChangeArrowheads="1"/>
              </p:cNvSpPr>
              <p:nvPr/>
            </p:nvSpPr>
            <p:spPr bwMode="auto">
              <a:xfrm>
                <a:off x="3313113" y="3624263"/>
                <a:ext cx="2625725" cy="746125"/>
              </a:xfrm>
              <a:custGeom>
                <a:avLst/>
                <a:gdLst>
                  <a:gd name="T0" fmla="*/ 6856 w 7295"/>
                  <a:gd name="T1" fmla="*/ 2024 h 2073"/>
                  <a:gd name="T2" fmla="*/ 6856 w 7295"/>
                  <a:gd name="T3" fmla="*/ 2024 h 2073"/>
                  <a:gd name="T4" fmla="*/ 6584 w 7295"/>
                  <a:gd name="T5" fmla="*/ 1918 h 2073"/>
                  <a:gd name="T6" fmla="*/ 3648 w 7295"/>
                  <a:gd name="T7" fmla="*/ 805 h 2073"/>
                  <a:gd name="T8" fmla="*/ 722 w 7295"/>
                  <a:gd name="T9" fmla="*/ 1918 h 2073"/>
                  <a:gd name="T10" fmla="*/ 154 w 7295"/>
                  <a:gd name="T11" fmla="*/ 1894 h 2073"/>
                  <a:gd name="T12" fmla="*/ 190 w 7295"/>
                  <a:gd name="T13" fmla="*/ 1326 h 2073"/>
                  <a:gd name="T14" fmla="*/ 3648 w 7295"/>
                  <a:gd name="T15" fmla="*/ 0 h 2073"/>
                  <a:gd name="T16" fmla="*/ 7117 w 7295"/>
                  <a:gd name="T17" fmla="*/ 1326 h 2073"/>
                  <a:gd name="T18" fmla="*/ 7152 w 7295"/>
                  <a:gd name="T19" fmla="*/ 1894 h 2073"/>
                  <a:gd name="T20" fmla="*/ 6856 w 7295"/>
                  <a:gd name="T21" fmla="*/ 2024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95" h="2073">
                    <a:moveTo>
                      <a:pt x="6856" y="2024"/>
                    </a:moveTo>
                    <a:lnTo>
                      <a:pt x="6856" y="2024"/>
                    </a:lnTo>
                    <a:cubicBezTo>
                      <a:pt x="6762" y="2024"/>
                      <a:pt x="6667" y="1989"/>
                      <a:pt x="6584" y="1918"/>
                    </a:cubicBezTo>
                    <a:cubicBezTo>
                      <a:pt x="5779" y="1196"/>
                      <a:pt x="4736" y="805"/>
                      <a:pt x="3648" y="805"/>
                    </a:cubicBezTo>
                    <a:cubicBezTo>
                      <a:pt x="2570" y="805"/>
                      <a:pt x="1528" y="1196"/>
                      <a:pt x="722" y="1918"/>
                    </a:cubicBezTo>
                    <a:cubicBezTo>
                      <a:pt x="557" y="2072"/>
                      <a:pt x="296" y="2060"/>
                      <a:pt x="154" y="1894"/>
                    </a:cubicBezTo>
                    <a:cubicBezTo>
                      <a:pt x="0" y="1728"/>
                      <a:pt x="24" y="1468"/>
                      <a:pt x="190" y="1326"/>
                    </a:cubicBezTo>
                    <a:cubicBezTo>
                      <a:pt x="1137" y="473"/>
                      <a:pt x="2369" y="0"/>
                      <a:pt x="3648" y="0"/>
                    </a:cubicBezTo>
                    <a:cubicBezTo>
                      <a:pt x="4938" y="0"/>
                      <a:pt x="6170" y="473"/>
                      <a:pt x="7117" y="1326"/>
                    </a:cubicBezTo>
                    <a:cubicBezTo>
                      <a:pt x="7283" y="1468"/>
                      <a:pt x="7294" y="1728"/>
                      <a:pt x="7152" y="1894"/>
                    </a:cubicBezTo>
                    <a:cubicBezTo>
                      <a:pt x="7070" y="1977"/>
                      <a:pt x="6963" y="2024"/>
                      <a:pt x="6856" y="2024"/>
                    </a:cubicBezTo>
                  </a:path>
                </a:pathLst>
              </a:custGeom>
              <a:solidFill>
                <a:srgbClr val="DA291C"/>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sp>
            <p:nvSpPr>
              <p:cNvPr id="68" name="Freeform 4">
                <a:extLst>
                  <a:ext uri="{FF2B5EF4-FFF2-40B4-BE49-F238E27FC236}">
                    <a16:creationId xmlns:a16="http://schemas.microsoft.com/office/drawing/2014/main" id="{33C5F8CC-DDD2-41A5-A233-DDB4C2D9C6D3}"/>
                  </a:ext>
                </a:extLst>
              </p:cNvPr>
              <p:cNvSpPr>
                <a:spLocks noChangeArrowheads="1"/>
              </p:cNvSpPr>
              <p:nvPr/>
            </p:nvSpPr>
            <p:spPr bwMode="auto">
              <a:xfrm>
                <a:off x="2776538" y="2759075"/>
                <a:ext cx="3700462" cy="933450"/>
              </a:xfrm>
              <a:custGeom>
                <a:avLst/>
                <a:gdLst>
                  <a:gd name="T0" fmla="*/ 450 w 10280"/>
                  <a:gd name="T1" fmla="*/ 2546 h 2594"/>
                  <a:gd name="T2" fmla="*/ 450 w 10280"/>
                  <a:gd name="T3" fmla="*/ 2546 h 2594"/>
                  <a:gd name="T4" fmla="*/ 154 w 10280"/>
                  <a:gd name="T5" fmla="*/ 2404 h 2594"/>
                  <a:gd name="T6" fmla="*/ 189 w 10280"/>
                  <a:gd name="T7" fmla="*/ 1835 h 2594"/>
                  <a:gd name="T8" fmla="*/ 2463 w 10280"/>
                  <a:gd name="T9" fmla="*/ 498 h 2594"/>
                  <a:gd name="T10" fmla="*/ 5140 w 10280"/>
                  <a:gd name="T11" fmla="*/ 0 h 2594"/>
                  <a:gd name="T12" fmla="*/ 7827 w 10280"/>
                  <a:gd name="T13" fmla="*/ 498 h 2594"/>
                  <a:gd name="T14" fmla="*/ 10089 w 10280"/>
                  <a:gd name="T15" fmla="*/ 1835 h 2594"/>
                  <a:gd name="T16" fmla="*/ 10137 w 10280"/>
                  <a:gd name="T17" fmla="*/ 2404 h 2594"/>
                  <a:gd name="T18" fmla="*/ 9568 w 10280"/>
                  <a:gd name="T19" fmla="*/ 2451 h 2594"/>
                  <a:gd name="T20" fmla="*/ 7543 w 10280"/>
                  <a:gd name="T21" fmla="*/ 1243 h 2594"/>
                  <a:gd name="T22" fmla="*/ 5140 w 10280"/>
                  <a:gd name="T23" fmla="*/ 806 h 2594"/>
                  <a:gd name="T24" fmla="*/ 2736 w 10280"/>
                  <a:gd name="T25" fmla="*/ 1243 h 2594"/>
                  <a:gd name="T26" fmla="*/ 711 w 10280"/>
                  <a:gd name="T27" fmla="*/ 2451 h 2594"/>
                  <a:gd name="T28" fmla="*/ 450 w 10280"/>
                  <a:gd name="T29" fmla="*/ 2546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80" h="2594">
                    <a:moveTo>
                      <a:pt x="450" y="2546"/>
                    </a:moveTo>
                    <a:lnTo>
                      <a:pt x="450" y="2546"/>
                    </a:lnTo>
                    <a:cubicBezTo>
                      <a:pt x="343" y="2546"/>
                      <a:pt x="225" y="2498"/>
                      <a:pt x="154" y="2404"/>
                    </a:cubicBezTo>
                    <a:cubicBezTo>
                      <a:pt x="0" y="2238"/>
                      <a:pt x="23" y="1977"/>
                      <a:pt x="189" y="1835"/>
                    </a:cubicBezTo>
                    <a:cubicBezTo>
                      <a:pt x="864" y="1254"/>
                      <a:pt x="1634" y="806"/>
                      <a:pt x="2463" y="498"/>
                    </a:cubicBezTo>
                    <a:cubicBezTo>
                      <a:pt x="3316" y="166"/>
                      <a:pt x="4216" y="0"/>
                      <a:pt x="5140" y="0"/>
                    </a:cubicBezTo>
                    <a:cubicBezTo>
                      <a:pt x="6063" y="0"/>
                      <a:pt x="6975" y="166"/>
                      <a:pt x="7827" y="498"/>
                    </a:cubicBezTo>
                    <a:cubicBezTo>
                      <a:pt x="8656" y="806"/>
                      <a:pt x="9414" y="1254"/>
                      <a:pt x="10089" y="1835"/>
                    </a:cubicBezTo>
                    <a:cubicBezTo>
                      <a:pt x="10267" y="1977"/>
                      <a:pt x="10279" y="2238"/>
                      <a:pt x="10137" y="2404"/>
                    </a:cubicBezTo>
                    <a:cubicBezTo>
                      <a:pt x="9995" y="2569"/>
                      <a:pt x="9746" y="2593"/>
                      <a:pt x="9568" y="2451"/>
                    </a:cubicBezTo>
                    <a:cubicBezTo>
                      <a:pt x="8964" y="1930"/>
                      <a:pt x="8289" y="1515"/>
                      <a:pt x="7543" y="1243"/>
                    </a:cubicBezTo>
                    <a:cubicBezTo>
                      <a:pt x="6785" y="948"/>
                      <a:pt x="5968" y="806"/>
                      <a:pt x="5140" y="806"/>
                    </a:cubicBezTo>
                    <a:cubicBezTo>
                      <a:pt x="4311" y="806"/>
                      <a:pt x="3506" y="948"/>
                      <a:pt x="2736" y="1243"/>
                    </a:cubicBezTo>
                    <a:cubicBezTo>
                      <a:pt x="2001" y="1515"/>
                      <a:pt x="1315" y="1930"/>
                      <a:pt x="711" y="2451"/>
                    </a:cubicBezTo>
                    <a:cubicBezTo>
                      <a:pt x="639" y="2510"/>
                      <a:pt x="545" y="2546"/>
                      <a:pt x="450" y="2546"/>
                    </a:cubicBezTo>
                  </a:path>
                </a:pathLst>
              </a:custGeom>
              <a:solidFill>
                <a:srgbClr val="DA291C"/>
              </a:solid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77">
                  <a:defRPr/>
                </a:pPr>
                <a:endParaRPr lang="en-US">
                  <a:solidFill>
                    <a:srgbClr val="000000"/>
                  </a:solidFill>
                  <a:latin typeface="Verdana"/>
                </a:endParaRPr>
              </a:p>
            </p:txBody>
          </p:sp>
        </p:grpSp>
      </p:grpSp>
      <p:grpSp>
        <p:nvGrpSpPr>
          <p:cNvPr id="2" name="Group 1">
            <a:extLst>
              <a:ext uri="{FF2B5EF4-FFF2-40B4-BE49-F238E27FC236}">
                <a16:creationId xmlns:a16="http://schemas.microsoft.com/office/drawing/2014/main" id="{055B8743-FEEF-334A-A37B-54E3ADD5821C}"/>
              </a:ext>
            </a:extLst>
          </p:cNvPr>
          <p:cNvGrpSpPr/>
          <p:nvPr/>
        </p:nvGrpSpPr>
        <p:grpSpPr>
          <a:xfrm>
            <a:off x="5044543" y="1050467"/>
            <a:ext cx="744245" cy="744245"/>
            <a:chOff x="5063044" y="1048323"/>
            <a:chExt cx="744245" cy="744245"/>
          </a:xfrm>
        </p:grpSpPr>
        <p:sp>
          <p:nvSpPr>
            <p:cNvPr id="73" name="Oval 72">
              <a:extLst>
                <a:ext uri="{FF2B5EF4-FFF2-40B4-BE49-F238E27FC236}">
                  <a16:creationId xmlns:a16="http://schemas.microsoft.com/office/drawing/2014/main" id="{954C4386-DBD8-41F8-B873-B0BC49D44D0B}"/>
                </a:ext>
              </a:extLst>
            </p:cNvPr>
            <p:cNvSpPr/>
            <p:nvPr/>
          </p:nvSpPr>
          <p:spPr>
            <a:xfrm flipV="1">
              <a:off x="5063044" y="1048323"/>
              <a:ext cx="744245" cy="744245"/>
            </a:xfrm>
            <a:prstGeom prst="ellipse">
              <a:avLst/>
            </a:prstGeom>
            <a:solidFill>
              <a:schemeClr val="bg1"/>
            </a:solidFill>
            <a:ln w="22225">
              <a:solidFill>
                <a:srgbClr val="44B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Verdana"/>
              </a:endParaRPr>
            </a:p>
          </p:txBody>
        </p:sp>
        <p:pic>
          <p:nvPicPr>
            <p:cNvPr id="74" name="Picture 73">
              <a:extLst>
                <a:ext uri="{FF2B5EF4-FFF2-40B4-BE49-F238E27FC236}">
                  <a16:creationId xmlns:a16="http://schemas.microsoft.com/office/drawing/2014/main" id="{EA32B303-E447-4222-8056-B59344D8096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75785" y="1218307"/>
              <a:ext cx="309976" cy="375618"/>
            </a:xfrm>
            <a:prstGeom prst="rect">
              <a:avLst/>
            </a:prstGeom>
            <a:ln>
              <a:solidFill>
                <a:srgbClr val="44B099"/>
              </a:solidFill>
            </a:ln>
          </p:spPr>
        </p:pic>
      </p:grpSp>
      <p:sp>
        <p:nvSpPr>
          <p:cNvPr id="76" name="Rectangle 75">
            <a:extLst>
              <a:ext uri="{FF2B5EF4-FFF2-40B4-BE49-F238E27FC236}">
                <a16:creationId xmlns:a16="http://schemas.microsoft.com/office/drawing/2014/main" id="{70D831B9-E65C-4134-847C-9689B86C3440}"/>
              </a:ext>
            </a:extLst>
          </p:cNvPr>
          <p:cNvSpPr/>
          <p:nvPr/>
        </p:nvSpPr>
        <p:spPr>
          <a:xfrm>
            <a:off x="5906098" y="5253253"/>
            <a:ext cx="2592000" cy="646331"/>
          </a:xfrm>
          <a:prstGeom prst="rect">
            <a:avLst/>
          </a:prstGeom>
        </p:spPr>
        <p:txBody>
          <a:bodyPr wrap="square">
            <a:spAutoFit/>
          </a:bodyPr>
          <a:lstStyle/>
          <a:p>
            <a:pPr defTabSz="914304">
              <a:defRPr/>
            </a:pPr>
            <a:r>
              <a:rPr lang="en-US" sz="1200"/>
              <a:t>Familiar user experience and investment protection with Avaya devices &amp; features</a:t>
            </a:r>
          </a:p>
        </p:txBody>
      </p:sp>
      <p:sp>
        <p:nvSpPr>
          <p:cNvPr id="77" name="Rectangle 76">
            <a:extLst>
              <a:ext uri="{FF2B5EF4-FFF2-40B4-BE49-F238E27FC236}">
                <a16:creationId xmlns:a16="http://schemas.microsoft.com/office/drawing/2014/main" id="{47844B66-B091-46AB-8D57-2111A1AB0FBE}"/>
              </a:ext>
            </a:extLst>
          </p:cNvPr>
          <p:cNvSpPr/>
          <p:nvPr/>
        </p:nvSpPr>
        <p:spPr>
          <a:xfrm>
            <a:off x="5879979" y="2126451"/>
            <a:ext cx="2592000" cy="646331"/>
          </a:xfrm>
          <a:prstGeom prst="rect">
            <a:avLst/>
          </a:prstGeom>
        </p:spPr>
        <p:txBody>
          <a:bodyPr wrap="square">
            <a:spAutoFit/>
          </a:bodyPr>
          <a:lstStyle/>
          <a:p>
            <a:pPr defTabSz="914304">
              <a:defRPr/>
            </a:pPr>
            <a:r>
              <a:rPr lang="en-US" sz="1200">
                <a:latin typeface="Verdana"/>
              </a:rPr>
              <a:t>Innovation roadmap specific to Avaya existing and new customers</a:t>
            </a:r>
          </a:p>
        </p:txBody>
      </p:sp>
      <p:sp>
        <p:nvSpPr>
          <p:cNvPr id="78" name="Rectangle 77">
            <a:extLst>
              <a:ext uri="{FF2B5EF4-FFF2-40B4-BE49-F238E27FC236}">
                <a16:creationId xmlns:a16="http://schemas.microsoft.com/office/drawing/2014/main" id="{4A092326-F36D-41EE-AFA9-969322DE098A}"/>
              </a:ext>
            </a:extLst>
          </p:cNvPr>
          <p:cNvSpPr/>
          <p:nvPr/>
        </p:nvSpPr>
        <p:spPr>
          <a:xfrm>
            <a:off x="9538491" y="1099424"/>
            <a:ext cx="2592000" cy="646331"/>
          </a:xfrm>
          <a:prstGeom prst="rect">
            <a:avLst/>
          </a:prstGeom>
        </p:spPr>
        <p:txBody>
          <a:bodyPr wrap="square" anchor="t">
            <a:spAutoFit/>
          </a:bodyPr>
          <a:lstStyle/>
          <a:p>
            <a:pPr defTabSz="914304">
              <a:defRPr/>
            </a:pPr>
            <a:r>
              <a:rPr lang="en-US" sz="1200">
                <a:latin typeface="Verdana"/>
              </a:rPr>
              <a:t>Progressive migration and extensibility with Avaya's OneCloud portfolio</a:t>
            </a:r>
            <a:endParaRPr lang="en-US" sz="1200">
              <a:latin typeface="Verdana"/>
              <a:ea typeface="Verdana"/>
            </a:endParaRPr>
          </a:p>
        </p:txBody>
      </p:sp>
      <p:sp>
        <p:nvSpPr>
          <p:cNvPr id="79" name="Rectangle 78">
            <a:extLst>
              <a:ext uri="{FF2B5EF4-FFF2-40B4-BE49-F238E27FC236}">
                <a16:creationId xmlns:a16="http://schemas.microsoft.com/office/drawing/2014/main" id="{A79E7D3D-DCFC-4C8D-A3DF-E5BC80590708}"/>
              </a:ext>
            </a:extLst>
          </p:cNvPr>
          <p:cNvSpPr/>
          <p:nvPr/>
        </p:nvSpPr>
        <p:spPr>
          <a:xfrm>
            <a:off x="9538491" y="3262497"/>
            <a:ext cx="2592000" cy="461665"/>
          </a:xfrm>
          <a:prstGeom prst="rect">
            <a:avLst/>
          </a:prstGeom>
        </p:spPr>
        <p:txBody>
          <a:bodyPr wrap="square" anchor="t">
            <a:spAutoFit/>
          </a:bodyPr>
          <a:lstStyle/>
          <a:p>
            <a:pPr defTabSz="914304">
              <a:defRPr/>
            </a:pPr>
            <a:r>
              <a:rPr lang="en-US" sz="1200"/>
              <a:t>Trusted Avaya partners to facilitate the move to cloud</a:t>
            </a:r>
            <a:endParaRPr lang="en-US" sz="1200">
              <a:ea typeface="Verdana"/>
            </a:endParaRPr>
          </a:p>
        </p:txBody>
      </p:sp>
      <p:sp>
        <p:nvSpPr>
          <p:cNvPr id="80" name="Rectangle 79">
            <a:extLst>
              <a:ext uri="{FF2B5EF4-FFF2-40B4-BE49-F238E27FC236}">
                <a16:creationId xmlns:a16="http://schemas.microsoft.com/office/drawing/2014/main" id="{9BA28834-9912-4B9E-AEFC-002F8725E128}"/>
              </a:ext>
            </a:extLst>
          </p:cNvPr>
          <p:cNvSpPr/>
          <p:nvPr/>
        </p:nvSpPr>
        <p:spPr>
          <a:xfrm>
            <a:off x="9538491" y="2245640"/>
            <a:ext cx="2592000" cy="461665"/>
          </a:xfrm>
          <a:prstGeom prst="rect">
            <a:avLst/>
          </a:prstGeom>
        </p:spPr>
        <p:txBody>
          <a:bodyPr wrap="square" anchor="t">
            <a:spAutoFit/>
          </a:bodyPr>
          <a:lstStyle/>
          <a:p>
            <a:pPr defTabSz="914304">
              <a:defRPr/>
            </a:pPr>
            <a:r>
              <a:rPr lang="en-US" sz="1200">
                <a:latin typeface="Verdana"/>
              </a:rPr>
              <a:t>High-touch award-winning services and support</a:t>
            </a:r>
            <a:endParaRPr lang="en-US"/>
          </a:p>
        </p:txBody>
      </p:sp>
      <p:sp>
        <p:nvSpPr>
          <p:cNvPr id="81" name="Rectangle 80">
            <a:extLst>
              <a:ext uri="{FF2B5EF4-FFF2-40B4-BE49-F238E27FC236}">
                <a16:creationId xmlns:a16="http://schemas.microsoft.com/office/drawing/2014/main" id="{4D365B3F-0FB0-4B08-BE9B-009FD7157307}"/>
              </a:ext>
            </a:extLst>
          </p:cNvPr>
          <p:cNvSpPr/>
          <p:nvPr/>
        </p:nvSpPr>
        <p:spPr>
          <a:xfrm>
            <a:off x="5861746" y="1099424"/>
            <a:ext cx="2592000" cy="646331"/>
          </a:xfrm>
          <a:prstGeom prst="rect">
            <a:avLst/>
          </a:prstGeom>
        </p:spPr>
        <p:txBody>
          <a:bodyPr wrap="square">
            <a:spAutoFit/>
          </a:bodyPr>
          <a:lstStyle/>
          <a:p>
            <a:pPr defTabSz="914304">
              <a:defRPr/>
            </a:pPr>
            <a:r>
              <a:rPr lang="en-US" sz="1200">
                <a:latin typeface="Verdana"/>
              </a:rPr>
              <a:t>Integrated customer and employee engagement technology, CC and UC</a:t>
            </a:r>
          </a:p>
        </p:txBody>
      </p:sp>
      <p:sp>
        <p:nvSpPr>
          <p:cNvPr id="95" name="Rectangle 94">
            <a:extLst>
              <a:ext uri="{FF2B5EF4-FFF2-40B4-BE49-F238E27FC236}">
                <a16:creationId xmlns:a16="http://schemas.microsoft.com/office/drawing/2014/main" id="{D0CE48C7-FB1C-4C76-B892-DF8D76E06BBF}"/>
              </a:ext>
            </a:extLst>
          </p:cNvPr>
          <p:cNvSpPr/>
          <p:nvPr/>
        </p:nvSpPr>
        <p:spPr>
          <a:xfrm>
            <a:off x="5879978" y="3176769"/>
            <a:ext cx="2592000" cy="646331"/>
          </a:xfrm>
          <a:prstGeom prst="rect">
            <a:avLst/>
          </a:prstGeom>
        </p:spPr>
        <p:txBody>
          <a:bodyPr wrap="square">
            <a:spAutoFit/>
          </a:bodyPr>
          <a:lstStyle/>
          <a:p>
            <a:pPr defTabSz="914304">
              <a:defRPr/>
            </a:pPr>
            <a:r>
              <a:rPr lang="en-US" sz="1200">
                <a:latin typeface="Verdana"/>
              </a:rPr>
              <a:t>Migration and deployment services and tools specific to Avaya environments</a:t>
            </a:r>
          </a:p>
        </p:txBody>
      </p:sp>
      <p:sp>
        <p:nvSpPr>
          <p:cNvPr id="97" name="Rectangle 96">
            <a:extLst>
              <a:ext uri="{FF2B5EF4-FFF2-40B4-BE49-F238E27FC236}">
                <a16:creationId xmlns:a16="http://schemas.microsoft.com/office/drawing/2014/main" id="{39C0172B-5942-42B3-A06A-3092A79254D3}"/>
              </a:ext>
            </a:extLst>
          </p:cNvPr>
          <p:cNvSpPr/>
          <p:nvPr/>
        </p:nvSpPr>
        <p:spPr>
          <a:xfrm>
            <a:off x="9538490" y="4201993"/>
            <a:ext cx="2592000" cy="646331"/>
          </a:xfrm>
          <a:prstGeom prst="rect">
            <a:avLst/>
          </a:prstGeom>
        </p:spPr>
        <p:txBody>
          <a:bodyPr wrap="square">
            <a:spAutoFit/>
          </a:bodyPr>
          <a:lstStyle/>
          <a:p>
            <a:pPr defTabSz="914304">
              <a:defRPr/>
            </a:pPr>
            <a:r>
              <a:rPr lang="en-US" sz="1200"/>
              <a:t>Robust Avaya API ecosystem and AI technology to support innovation at the edge</a:t>
            </a:r>
          </a:p>
        </p:txBody>
      </p:sp>
      <p:sp>
        <p:nvSpPr>
          <p:cNvPr id="99" name="Rectangle 98">
            <a:extLst>
              <a:ext uri="{FF2B5EF4-FFF2-40B4-BE49-F238E27FC236}">
                <a16:creationId xmlns:a16="http://schemas.microsoft.com/office/drawing/2014/main" id="{684E46A3-C420-404B-A2FC-824C6C899FAA}"/>
              </a:ext>
            </a:extLst>
          </p:cNvPr>
          <p:cNvSpPr/>
          <p:nvPr/>
        </p:nvSpPr>
        <p:spPr>
          <a:xfrm>
            <a:off x="9538490" y="5261883"/>
            <a:ext cx="2592000" cy="646331"/>
          </a:xfrm>
          <a:prstGeom prst="rect">
            <a:avLst/>
          </a:prstGeom>
        </p:spPr>
        <p:txBody>
          <a:bodyPr wrap="square">
            <a:spAutoFit/>
          </a:bodyPr>
          <a:lstStyle/>
          <a:p>
            <a:pPr defTabSz="914304">
              <a:defRPr/>
            </a:pPr>
            <a:r>
              <a:rPr lang="en-US" sz="1200"/>
              <a:t>One “back to pat” for a complete end-to-end customer and employee Cloud solution</a:t>
            </a:r>
          </a:p>
        </p:txBody>
      </p:sp>
      <p:sp>
        <p:nvSpPr>
          <p:cNvPr id="101" name="Rectangle 100">
            <a:extLst>
              <a:ext uri="{FF2B5EF4-FFF2-40B4-BE49-F238E27FC236}">
                <a16:creationId xmlns:a16="http://schemas.microsoft.com/office/drawing/2014/main" id="{ACC175A8-DABD-4381-8EC1-4CA6DC615C5F}"/>
              </a:ext>
            </a:extLst>
          </p:cNvPr>
          <p:cNvSpPr/>
          <p:nvPr/>
        </p:nvSpPr>
        <p:spPr>
          <a:xfrm>
            <a:off x="5906097" y="4206099"/>
            <a:ext cx="2592000" cy="830997"/>
          </a:xfrm>
          <a:prstGeom prst="rect">
            <a:avLst/>
          </a:prstGeom>
        </p:spPr>
        <p:txBody>
          <a:bodyPr wrap="square">
            <a:spAutoFit/>
          </a:bodyPr>
          <a:lstStyle/>
          <a:p>
            <a:pPr defTabSz="914304">
              <a:defRPr/>
            </a:pPr>
            <a:r>
              <a:rPr lang="en-US" sz="1200">
                <a:latin typeface="Verdana"/>
              </a:rPr>
              <a:t>Leader in hybrid deployments enabled by advanced technology and partner ecosystem</a:t>
            </a:r>
          </a:p>
        </p:txBody>
      </p:sp>
      <p:pic>
        <p:nvPicPr>
          <p:cNvPr id="94" name="Picture 93">
            <a:extLst>
              <a:ext uri="{FF2B5EF4-FFF2-40B4-BE49-F238E27FC236}">
                <a16:creationId xmlns:a16="http://schemas.microsoft.com/office/drawing/2014/main" id="{C0800F0E-D2E3-4B53-B6A0-7D8653CDEE44}"/>
              </a:ext>
            </a:extLst>
          </p:cNvPr>
          <p:cNvPicPr>
            <a:picLocks noChangeAspect="1"/>
          </p:cNvPicPr>
          <p:nvPr/>
        </p:nvPicPr>
        <p:blipFill rotWithShape="1">
          <a:blip r:embed="rId4"/>
          <a:srcRect/>
          <a:stretch/>
        </p:blipFill>
        <p:spPr>
          <a:xfrm>
            <a:off x="5063044" y="3147227"/>
            <a:ext cx="707243" cy="705415"/>
          </a:xfrm>
          <a:prstGeom prst="ellipse">
            <a:avLst/>
          </a:prstGeom>
          <a:ln w="19050">
            <a:solidFill>
              <a:srgbClr val="44B099"/>
            </a:solidFill>
          </a:ln>
        </p:spPr>
      </p:pic>
      <p:pic>
        <p:nvPicPr>
          <p:cNvPr id="96" name="Picture 95">
            <a:extLst>
              <a:ext uri="{FF2B5EF4-FFF2-40B4-BE49-F238E27FC236}">
                <a16:creationId xmlns:a16="http://schemas.microsoft.com/office/drawing/2014/main" id="{2B52815E-2DA4-4CF8-A244-54B4F9491AA5}"/>
              </a:ext>
            </a:extLst>
          </p:cNvPr>
          <p:cNvPicPr>
            <a:picLocks noChangeAspect="1"/>
          </p:cNvPicPr>
          <p:nvPr/>
        </p:nvPicPr>
        <p:blipFill rotWithShape="1">
          <a:blip r:embed="rId5"/>
          <a:srcRect/>
          <a:stretch/>
        </p:blipFill>
        <p:spPr>
          <a:xfrm>
            <a:off x="8695239" y="4184735"/>
            <a:ext cx="707243" cy="705415"/>
          </a:xfrm>
          <a:prstGeom prst="ellipse">
            <a:avLst/>
          </a:prstGeom>
          <a:ln w="19050">
            <a:solidFill>
              <a:srgbClr val="44B099"/>
            </a:solidFill>
          </a:ln>
        </p:spPr>
      </p:pic>
      <p:pic>
        <p:nvPicPr>
          <p:cNvPr id="98" name="Picture 97">
            <a:extLst>
              <a:ext uri="{FF2B5EF4-FFF2-40B4-BE49-F238E27FC236}">
                <a16:creationId xmlns:a16="http://schemas.microsoft.com/office/drawing/2014/main" id="{49391196-5932-475E-88F9-E11273C2044C}"/>
              </a:ext>
            </a:extLst>
          </p:cNvPr>
          <p:cNvPicPr>
            <a:picLocks noChangeAspect="1"/>
          </p:cNvPicPr>
          <p:nvPr/>
        </p:nvPicPr>
        <p:blipFill rotWithShape="1">
          <a:blip r:embed="rId6"/>
          <a:srcRect l="129" r="129"/>
          <a:stretch/>
        </p:blipFill>
        <p:spPr>
          <a:xfrm>
            <a:off x="8696060" y="2115993"/>
            <a:ext cx="705600" cy="705600"/>
          </a:xfrm>
          <a:prstGeom prst="ellipse">
            <a:avLst/>
          </a:prstGeom>
          <a:ln w="19050">
            <a:solidFill>
              <a:srgbClr val="44B099"/>
            </a:solidFill>
          </a:ln>
        </p:spPr>
      </p:pic>
      <p:pic>
        <p:nvPicPr>
          <p:cNvPr id="100" name="Picture 99">
            <a:extLst>
              <a:ext uri="{FF2B5EF4-FFF2-40B4-BE49-F238E27FC236}">
                <a16:creationId xmlns:a16="http://schemas.microsoft.com/office/drawing/2014/main" id="{CF578670-DC21-411E-8DD6-B9B5158D6EE8}"/>
              </a:ext>
            </a:extLst>
          </p:cNvPr>
          <p:cNvPicPr>
            <a:picLocks noChangeAspect="1"/>
          </p:cNvPicPr>
          <p:nvPr/>
        </p:nvPicPr>
        <p:blipFill rotWithShape="1">
          <a:blip r:embed="rId7"/>
          <a:srcRect/>
          <a:stretch/>
        </p:blipFill>
        <p:spPr>
          <a:xfrm>
            <a:off x="5063044" y="4154537"/>
            <a:ext cx="707243" cy="705415"/>
          </a:xfrm>
          <a:prstGeom prst="ellipse">
            <a:avLst/>
          </a:prstGeom>
          <a:ln w="28575">
            <a:solidFill>
              <a:srgbClr val="44B099"/>
            </a:solidFill>
          </a:ln>
        </p:spPr>
      </p:pic>
    </p:spTree>
    <p:extLst>
      <p:ext uri="{BB962C8B-B14F-4D97-AF65-F5344CB8AC3E}">
        <p14:creationId xmlns:p14="http://schemas.microsoft.com/office/powerpoint/2010/main" val="2432186279"/>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515151"/>
      </a:dk2>
      <a:lt2>
        <a:srgbClr val="F1F1F3"/>
      </a:lt2>
      <a:accent1>
        <a:srgbClr val="DA281C"/>
      </a:accent1>
      <a:accent2>
        <a:srgbClr val="EA6834"/>
      </a:accent2>
      <a:accent3>
        <a:srgbClr val="004E6C"/>
      </a:accent3>
      <a:accent4>
        <a:srgbClr val="1B77AF"/>
      </a:accent4>
      <a:accent5>
        <a:srgbClr val="0A8E9B"/>
      </a:accent5>
      <a:accent6>
        <a:srgbClr val="EA8C3F"/>
      </a:accent6>
      <a:hlink>
        <a:srgbClr val="0563C1"/>
      </a:hlink>
      <a:folHlink>
        <a:srgbClr val="954F72"/>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dirty="0" smtClean="0"/>
        </a:defPPr>
      </a:lstStyle>
    </a:txDef>
  </a:objectDefaults>
  <a:extraClrSchemeLst/>
  <a:extLst>
    <a:ext uri="{05A4C25C-085E-4340-85A3-A5531E510DB2}">
      <thm15:themeFamily xmlns:thm15="http://schemas.microsoft.com/office/thememl/2012/main" name="Avaya Corporate Powerpoint Template 7_2020" id="{60924CA1-2898-4B42-BE38-79921F511BAD}" vid="{D9B4247E-E602-9E4A-8D27-9924A4283B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70CDF359F0084B8C93534DD35660C1" ma:contentTypeVersion="13" ma:contentTypeDescription="Create a new document." ma:contentTypeScope="" ma:versionID="fcd791c55f65b5c5c1f0adecd9648dc9">
  <xsd:schema xmlns:xsd="http://www.w3.org/2001/XMLSchema" xmlns:xs="http://www.w3.org/2001/XMLSchema" xmlns:p="http://schemas.microsoft.com/office/2006/metadata/properties" xmlns:ns2="92506069-0802-4cfb-afc8-b880dbf8e14a" xmlns:ns3="f9c9cba0-519a-4b69-8831-dcd17d136f37" targetNamespace="http://schemas.microsoft.com/office/2006/metadata/properties" ma:root="true" ma:fieldsID="c4df21bb3691044e50d51b3a45bd2aa8" ns2:_="" ns3:_="">
    <xsd:import namespace="92506069-0802-4cfb-afc8-b880dbf8e14a"/>
    <xsd:import namespace="f9c9cba0-519a-4b69-8831-dcd17d136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06069-0802-4cfb-afc8-b880dbf8e1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c9cba0-519a-4b69-8831-dcd17d136f3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E02A50-84A8-45E5-AB45-0ACB634B99E3}"/>
</file>

<file path=customXml/itemProps2.xml><?xml version="1.0" encoding="utf-8"?>
<ds:datastoreItem xmlns:ds="http://schemas.openxmlformats.org/officeDocument/2006/customXml" ds:itemID="{4408A93D-8B46-4D19-9C9E-CCE5086FC84A}"/>
</file>

<file path=customXml/itemProps3.xml><?xml version="1.0" encoding="utf-8"?>
<ds:datastoreItem xmlns:ds="http://schemas.openxmlformats.org/officeDocument/2006/customXml" ds:itemID="{2C67F88A-09F9-4737-835F-C513E3882B3A}"/>
</file>

<file path=docProps/app.xml><?xml version="1.0" encoding="utf-8"?>
<Properties xmlns="http://schemas.openxmlformats.org/officeDocument/2006/extended-properties" xmlns:vt="http://schemas.openxmlformats.org/officeDocument/2006/docPropsVTypes">
  <Template/>
  <TotalTime>47</TotalTime>
  <Words>676</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Gotham Medium</vt:lpstr>
      <vt:lpstr>Times New Roman</vt:lpstr>
      <vt:lpstr>Verdana</vt:lpstr>
      <vt:lpstr>Wingdings</vt:lpstr>
      <vt:lpstr>Office Theme</vt:lpstr>
      <vt:lpstr>Ten Avaya Differences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Knudtson</dc:creator>
  <cp:lastModifiedBy>Caramico, Cynthia Kress (Cynthia)</cp:lastModifiedBy>
  <cp:revision>7</cp:revision>
  <cp:lastPrinted>2020-07-29T21:03:57Z</cp:lastPrinted>
  <dcterms:created xsi:type="dcterms:W3CDTF">2020-07-10T19:58:06Z</dcterms:created>
  <dcterms:modified xsi:type="dcterms:W3CDTF">2021-12-22T14:29:50Z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0x010100FE70CDF359F0084B8C93534DD35660C1</vt:lpwstr>
  </property>
</Properties>
</file>