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</p:sldMasterIdLst>
  <p:notesMasterIdLst>
    <p:notesMasterId r:id="rId11"/>
  </p:notesMasterIdLst>
  <p:handoutMasterIdLst>
    <p:handoutMasterId r:id="rId12"/>
  </p:handoutMasterIdLst>
  <p:sldIdLst>
    <p:sldId id="292" r:id="rId5"/>
    <p:sldId id="305" r:id="rId6"/>
    <p:sldId id="308" r:id="rId7"/>
    <p:sldId id="314" r:id="rId8"/>
    <p:sldId id="313" r:id="rId9"/>
    <p:sldId id="311" r:id="rId10"/>
  </p:sldIdLst>
  <p:sldSz cx="9144000" cy="4800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CF8919-16A9-407C-895F-E06654D2B6B3}" v="28" dt="2024-09-25T15:35:29.3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6" autoAdjust="0"/>
    <p:restoredTop sz="62998" autoAdjust="0"/>
  </p:normalViewPr>
  <p:slideViewPr>
    <p:cSldViewPr snapToGrid="0">
      <p:cViewPr varScale="1">
        <p:scale>
          <a:sx n="104" d="100"/>
          <a:sy n="104" d="100"/>
        </p:scale>
        <p:origin x="397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44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EE98439-BAB8-4AAC-9FB8-7B75D956F5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DDD997-AF6A-46D7-A743-A2B45B2B8F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0BECB-385B-48E6-9731-EFB1EB6DD6F5}" type="datetimeFigureOut">
              <a:rPr lang="en-US" smtClean="0"/>
              <a:t>9/25/2024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E2C48B-E68E-43B7-B402-E70EFB3E19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53EA6-5FFC-43AE-B186-A7494EBB11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52B9B-3F25-4183-8286-40466233EE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500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69BFB-20B5-45AE-BE3D-B2BF653CBB1A}" type="datetimeFigureOut">
              <a:rPr lang="en-US" smtClean="0"/>
              <a:t>9/25/2024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90538" y="1143000"/>
            <a:ext cx="5876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9C9B1-19BD-48BA-A788-21E5B9B2D8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72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099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Upgrade to #Windows11Pro and you could experience a 250% ROI! Work smarter, not harder with AI-powered recommendations. #Microsoft #Productivity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899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Secure your data like never before. #Windows11Pro shields your business and personal information. #Microsoft #DataProtection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260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Tailored experiences that work the way you want. #Windows11Pro adapts to you. #Microsoft #PersonalizedTech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234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Setting up your #Windows11Pro devices is now a breeze with #WindowsAutopilot. Save time, cost, and effort! #Microsoft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24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Unlock potential with Windows 11 Pro devices. From notebooks to tablets, we have the perfect device for you. #Microsoft #Windows11Pro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62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agram News Quotes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1">
            <a:extLst>
              <a:ext uri="{FF2B5EF4-FFF2-40B4-BE49-F238E27FC236}">
                <a16:creationId xmlns:a16="http://schemas.microsoft.com/office/drawing/2014/main" id="{A02F18DC-9979-FB08-B39A-0C55F02BAB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164" y="453483"/>
            <a:ext cx="2282168" cy="57285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80"/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01439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n-US" noProof="0" smtClean="0"/>
              <a:t>9/25/2024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9820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55588"/>
            <a:ext cx="7886700" cy="927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7938"/>
            <a:ext cx="7886700" cy="3045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449445"/>
            <a:ext cx="20574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71E8B-6CA5-40B2-8038-0E112F3DAC1C}" type="datetimeFigureOut">
              <a:rPr lang="en-US" noProof="0" smtClean="0"/>
              <a:t>9/25/2024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449445"/>
            <a:ext cx="30861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449445"/>
            <a:ext cx="20574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556C4-DFC3-4611-A7CC-780699185E2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31618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22" r:id="rId2"/>
  </p:sldLayoutIdLst>
  <p:txStyles>
    <p:titleStyle>
      <a:lvl1pPr algn="l" defTabSz="640057" rtl="0" eaLnBrk="1" latinLnBrk="0" hangingPunct="1">
        <a:lnSpc>
          <a:spcPct val="90000"/>
        </a:lnSpc>
        <a:spcBef>
          <a:spcPct val="0"/>
        </a:spcBef>
        <a:buNone/>
        <a:defRPr sz="3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014" indent="-160014" algn="l" defTabSz="640057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1960" kern="1200">
          <a:solidFill>
            <a:schemeClr val="tx1"/>
          </a:solidFill>
          <a:latin typeface="+mn-lt"/>
          <a:ea typeface="+mn-ea"/>
          <a:cs typeface="+mn-cs"/>
        </a:defRPr>
      </a:lvl1pPr>
      <a:lvl2pPr marL="480043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00071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20100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29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760157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2080186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14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720243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1pPr>
      <a:lvl2pPr marL="320029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40057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960086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14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600143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1920171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240200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560229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019CB-B72F-4F94-AED8-15260D4C9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2C7BB6"/>
                </a:solidFill>
              </a:rPr>
              <a:t>Follow these instructions to update a slide and save it as an image: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1E272-23E3-41A8-BABE-5B1E23C72E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3352" indent="-213352">
              <a:buFont typeface="+mj-lt"/>
              <a:buAutoNum type="arabicPeriod"/>
            </a:pPr>
            <a:r>
              <a:rPr lang="en-US" dirty="0"/>
              <a:t>Select the text you want to replace and type your new text.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Choose </a:t>
            </a:r>
            <a:r>
              <a:rPr lang="en-US" b="1" dirty="0"/>
              <a:t>File</a:t>
            </a:r>
            <a:r>
              <a:rPr lang="en-US" dirty="0"/>
              <a:t> &gt; </a:t>
            </a:r>
            <a:r>
              <a:rPr lang="en-US" b="1" dirty="0"/>
              <a:t>Save as </a:t>
            </a:r>
            <a:r>
              <a:rPr lang="en-US" dirty="0"/>
              <a:t>and choose an appropriate image format from the File Type list. 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Click </a:t>
            </a:r>
            <a:r>
              <a:rPr lang="en-US" b="1" dirty="0"/>
              <a:t>Save</a:t>
            </a:r>
            <a:r>
              <a:rPr lang="en-US" dirty="0"/>
              <a:t>.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Choose </a:t>
            </a:r>
            <a:r>
              <a:rPr lang="en-US" b="1" dirty="0"/>
              <a:t>Just This One </a:t>
            </a:r>
            <a:r>
              <a:rPr lang="en-US" dirty="0"/>
              <a:t>to save only the current slide as an image file for each page except the last slide. Follow the instructions on that slide to prepare your post.</a:t>
            </a:r>
          </a:p>
        </p:txBody>
      </p:sp>
    </p:spTree>
    <p:extLst>
      <p:ext uri="{BB962C8B-B14F-4D97-AF65-F5344CB8AC3E}">
        <p14:creationId xmlns:p14="http://schemas.microsoft.com/office/powerpoint/2010/main" val="3434287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19510" y="3147307"/>
            <a:ext cx="2520904" cy="9935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19243-01F5-81E4-F1F0-9898116D5A5A}"/>
              </a:ext>
            </a:extLst>
          </p:cNvPr>
          <p:cNvSpPr txBox="1"/>
          <p:nvPr/>
        </p:nvSpPr>
        <p:spPr>
          <a:xfrm>
            <a:off x="5053799" y="946046"/>
            <a:ext cx="3861602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9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Work Smarter, </a:t>
            </a:r>
          </a:p>
          <a:p>
            <a:pPr algn="ctr"/>
            <a:r>
              <a:rPr lang="en-US" sz="29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Not Harder with Windows 11 Pro Devices</a:t>
            </a:r>
          </a:p>
        </p:txBody>
      </p:sp>
    </p:spTree>
    <p:extLst>
      <p:ext uri="{BB962C8B-B14F-4D97-AF65-F5344CB8AC3E}">
        <p14:creationId xmlns:p14="http://schemas.microsoft.com/office/powerpoint/2010/main" val="1809419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19510" y="3147307"/>
            <a:ext cx="2520904" cy="9935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19243-01F5-81E4-F1F0-9898116D5A5A}"/>
              </a:ext>
            </a:extLst>
          </p:cNvPr>
          <p:cNvSpPr txBox="1"/>
          <p:nvPr/>
        </p:nvSpPr>
        <p:spPr>
          <a:xfrm>
            <a:off x="5105418" y="946997"/>
            <a:ext cx="3684621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9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Secure Your Data Like Never Before with Windows 11 Pro Devices</a:t>
            </a:r>
          </a:p>
        </p:txBody>
      </p:sp>
    </p:spTree>
    <p:extLst>
      <p:ext uri="{BB962C8B-B14F-4D97-AF65-F5344CB8AC3E}">
        <p14:creationId xmlns:p14="http://schemas.microsoft.com/office/powerpoint/2010/main" val="3772410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19510" y="3147307"/>
            <a:ext cx="2520904" cy="9935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19243-01F5-81E4-F1F0-9898116D5A5A}"/>
              </a:ext>
            </a:extLst>
          </p:cNvPr>
          <p:cNvSpPr txBox="1"/>
          <p:nvPr/>
        </p:nvSpPr>
        <p:spPr>
          <a:xfrm>
            <a:off x="4987432" y="939624"/>
            <a:ext cx="3846853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9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Tailored Experiences with Windows 11 Pro Devices that Adapt to You</a:t>
            </a:r>
          </a:p>
        </p:txBody>
      </p:sp>
    </p:spTree>
    <p:extLst>
      <p:ext uri="{BB962C8B-B14F-4D97-AF65-F5344CB8AC3E}">
        <p14:creationId xmlns:p14="http://schemas.microsoft.com/office/powerpoint/2010/main" val="4276535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19510" y="3147307"/>
            <a:ext cx="2520904" cy="9935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19243-01F5-81E4-F1F0-9898116D5A5A}"/>
              </a:ext>
            </a:extLst>
          </p:cNvPr>
          <p:cNvSpPr txBox="1"/>
          <p:nvPr/>
        </p:nvSpPr>
        <p:spPr>
          <a:xfrm>
            <a:off x="4957934" y="1138727"/>
            <a:ext cx="3935343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9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Save Time, Cost, and Effort with Windows Autopilot</a:t>
            </a:r>
          </a:p>
        </p:txBody>
      </p:sp>
    </p:spTree>
    <p:extLst>
      <p:ext uri="{BB962C8B-B14F-4D97-AF65-F5344CB8AC3E}">
        <p14:creationId xmlns:p14="http://schemas.microsoft.com/office/powerpoint/2010/main" val="1765400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19510" y="3147307"/>
            <a:ext cx="2520904" cy="9935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19243-01F5-81E4-F1F0-9898116D5A5A}"/>
              </a:ext>
            </a:extLst>
          </p:cNvPr>
          <p:cNvSpPr txBox="1"/>
          <p:nvPr/>
        </p:nvSpPr>
        <p:spPr>
          <a:xfrm>
            <a:off x="5053800" y="1168224"/>
            <a:ext cx="3780484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9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Unlock Potential with Windows 11 Pro Devices</a:t>
            </a:r>
          </a:p>
        </p:txBody>
      </p:sp>
    </p:spTree>
    <p:extLst>
      <p:ext uri="{BB962C8B-B14F-4D97-AF65-F5344CB8AC3E}">
        <p14:creationId xmlns:p14="http://schemas.microsoft.com/office/powerpoint/2010/main" val="3996238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M_NewsQuotes_Wide_Win32_SL_v2" id="{E6364A1B-53CF-42D5-B7AC-EAE27226A3AC}" vid="{87438DBB-11A7-41FE-9E2B-F7199A3D53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1F0B75-6F9F-4440-96D8-51F0C672A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1802818-BC3E-4A55-9854-CEED52CD8C20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16c05727-aa75-4e4a-9b5f-8a80a1165891"/>
    <ds:schemaRef ds:uri="71af3243-3dd4-4a8d-8c0d-dd76da1f02a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AAF5ACA-C4EB-45F3-98CD-CDA2021BE90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Instagram landscape for news and quotes</Template>
  <TotalTime>609</TotalTime>
  <Words>249</Words>
  <Application>Microsoft Office PowerPoint</Application>
  <PresentationFormat>Custom</PresentationFormat>
  <Paragraphs>22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Segoe UI</vt:lpstr>
      <vt:lpstr>Office Theme</vt:lpstr>
      <vt:lpstr>Follow these instructions to update a slide and save it as an image: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D&amp;H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Markle, Jaime</dc:creator>
  <cp:lastModifiedBy>Krugh, Rebecca</cp:lastModifiedBy>
  <cp:revision>12</cp:revision>
  <dcterms:created xsi:type="dcterms:W3CDTF">2023-12-15T17:49:01Z</dcterms:created>
  <dcterms:modified xsi:type="dcterms:W3CDTF">2024-09-25T16:37:25Z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