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8"/>
  </p:notesMasterIdLst>
  <p:handoutMasterIdLst>
    <p:handoutMasterId r:id="rId9"/>
  </p:handoutMasterIdLst>
  <p:sldIdLst>
    <p:sldId id="292" r:id="rId5"/>
    <p:sldId id="305" r:id="rId6"/>
    <p:sldId id="306" r:id="rId7"/>
  </p:sldIdLst>
  <p:sldSz cx="9144000" cy="4800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62998" autoAdjust="0"/>
  </p:normalViewPr>
  <p:slideViewPr>
    <p:cSldViewPr snapToGrid="0">
      <p:cViewPr varScale="1">
        <p:scale>
          <a:sx n="68" d="100"/>
          <a:sy n="68" d="100"/>
        </p:scale>
        <p:origin x="178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4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E98439-BAB8-4AAC-9FB8-7B75D956F5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DDD997-AF6A-46D7-A743-A2B45B2B8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BECB-385B-48E6-9731-EFB1EB6DD6F5}" type="datetimeFigureOut">
              <a:rPr lang="en-US" smtClean="0"/>
              <a:t>10/16/2024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E2C48B-E68E-43B7-B402-E70EFB3E1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53EA6-5FFC-43AE-B186-A7494EBB1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52B9B-3F25-4183-8286-40466233EE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0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69BFB-20B5-45AE-BE3D-B2BF653CBB1A}" type="datetimeFigureOut">
              <a:rPr lang="en-US" smtClean="0"/>
              <a:t>10/16/2024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143000"/>
            <a:ext cx="5876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C9B1-19BD-48BA-A788-21E5B9B2D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9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📚</a:t>
            </a: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eBook, 'Unraveling the Mystery of Artificial Intelligence', is now available. Embark on a journey to understand the secrets behind AI, its impact on various industries, and how it can revolutionize your business. Download here: [LINK]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🚀</a:t>
            </a: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Boost your AI knowledge with our new eBook 'Unraveling the Mystery of Artificial Intelligence'. From data management to AI hardware, from software considerations to industry-wide impacts, it's all covered. Don't miss out! Get your copy now: [LINK]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25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gram News Quotes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1">
            <a:extLst>
              <a:ext uri="{FF2B5EF4-FFF2-40B4-BE49-F238E27FC236}">
                <a16:creationId xmlns:a16="http://schemas.microsoft.com/office/drawing/2014/main" id="{A02F18DC-9979-FB08-B39A-0C55F02BA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64" y="453483"/>
            <a:ext cx="2282168" cy="57285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0143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n-US" noProof="0" smtClean="0"/>
              <a:t>10/16/2024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20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55588"/>
            <a:ext cx="7886700" cy="927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7938"/>
            <a:ext cx="7886700" cy="3045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n-US" noProof="0" smtClean="0"/>
              <a:t>10/16/2024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449445"/>
            <a:ext cx="30861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6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2" r:id="rId2"/>
  </p:sldLayoutIdLst>
  <p:txStyles>
    <p:titleStyle>
      <a:lvl1pPr algn="l" defTabSz="640057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14" indent="-160014" algn="l" defTabSz="640057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071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00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157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186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14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2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57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086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14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43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71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0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2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19CB-B72F-4F94-AED8-15260D4C9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2C7BB6"/>
                </a:solidFill>
              </a:rPr>
              <a:t>Follow these instructions to update a slide and save it as an image: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1E272-23E3-41A8-BABE-5B1E23C72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352" indent="-213352">
              <a:buFont typeface="+mj-lt"/>
              <a:buAutoNum type="arabicPeriod"/>
            </a:pPr>
            <a:r>
              <a:rPr lang="en-US" dirty="0"/>
              <a:t>Select the text you want to replace and type your new text.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File</a:t>
            </a:r>
            <a:r>
              <a:rPr lang="en-US" dirty="0"/>
              <a:t> &gt; </a:t>
            </a:r>
            <a:r>
              <a:rPr lang="en-US" b="1" dirty="0"/>
              <a:t>Save as </a:t>
            </a:r>
            <a:r>
              <a:rPr lang="en-US" dirty="0"/>
              <a:t>and choose an appropriate image format from the File Type list. 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Click </a:t>
            </a:r>
            <a:r>
              <a:rPr lang="en-US" b="1" dirty="0"/>
              <a:t>Save</a:t>
            </a:r>
            <a:r>
              <a:rPr lang="en-US" dirty="0"/>
              <a:t>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Just This One </a:t>
            </a:r>
            <a:r>
              <a:rPr lang="en-US" dirty="0"/>
              <a:t>to save only the current slide as an image file for each page except the last slide. Follow the instructions on that slide to prepare your post.</a:t>
            </a:r>
          </a:p>
        </p:txBody>
      </p:sp>
    </p:spTree>
    <p:extLst>
      <p:ext uri="{BB962C8B-B14F-4D97-AF65-F5344CB8AC3E}">
        <p14:creationId xmlns:p14="http://schemas.microsoft.com/office/powerpoint/2010/main" val="343428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9467" y="3693724"/>
            <a:ext cx="2110533" cy="92343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1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9467" y="3693724"/>
            <a:ext cx="2110533" cy="923431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232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_NewsQuotes_Wide_Win32_SL_v2" id="{E6364A1B-53CF-42D5-B7AC-EAE27226A3AC}" vid="{87438DBB-11A7-41FE-9E2B-F7199A3D53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AF5ACA-C4EB-45F3-98CD-CDA2021BE9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802818-BC3E-4A55-9854-CEED52CD8C20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91F0B75-6F9F-4440-96D8-51F0C672A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Instagram landscape for news and quotes</Template>
  <TotalTime>141</TotalTime>
  <Words>175</Words>
  <Application>Microsoft Office PowerPoint</Application>
  <PresentationFormat>Custom</PresentationFormat>
  <Paragraphs>10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Segoe UI Emoji</vt:lpstr>
      <vt:lpstr>Office Theme</vt:lpstr>
      <vt:lpstr>Follow these instructions to update a slide and save it as an image:</vt:lpstr>
      <vt:lpstr>PowerPoint Presentation</vt:lpstr>
      <vt:lpstr>PowerPoint Presentation</vt:lpstr>
    </vt:vector>
  </TitlesOfParts>
  <Company>D&amp;H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Markle, Jaime</dc:creator>
  <cp:lastModifiedBy>Markle, Jaime</cp:lastModifiedBy>
  <cp:revision>11</cp:revision>
  <dcterms:created xsi:type="dcterms:W3CDTF">2023-12-15T17:49:01Z</dcterms:created>
  <dcterms:modified xsi:type="dcterms:W3CDTF">2024-10-16T14:25:22Z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